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3"/>
  </p:notesMasterIdLst>
  <p:handoutMasterIdLst>
    <p:handoutMasterId r:id="rId204"/>
  </p:handoutMasterIdLst>
  <p:sldIdLst>
    <p:sldId id="885" r:id="rId2"/>
    <p:sldId id="861" r:id="rId3"/>
    <p:sldId id="882" r:id="rId4"/>
    <p:sldId id="883" r:id="rId5"/>
    <p:sldId id="267" r:id="rId6"/>
    <p:sldId id="442" r:id="rId7"/>
    <p:sldId id="867" r:id="rId8"/>
    <p:sldId id="443" r:id="rId9"/>
    <p:sldId id="444" r:id="rId10"/>
    <p:sldId id="445" r:id="rId11"/>
    <p:sldId id="653" r:id="rId12"/>
    <p:sldId id="868" r:id="rId13"/>
    <p:sldId id="679" r:id="rId14"/>
    <p:sldId id="793" r:id="rId15"/>
    <p:sldId id="791" r:id="rId16"/>
    <p:sldId id="794" r:id="rId17"/>
    <p:sldId id="795" r:id="rId18"/>
    <p:sldId id="797" r:id="rId19"/>
    <p:sldId id="796" r:id="rId20"/>
    <p:sldId id="837" r:id="rId21"/>
    <p:sldId id="798" r:id="rId22"/>
    <p:sldId id="801" r:id="rId23"/>
    <p:sldId id="800" r:id="rId24"/>
    <p:sldId id="803" r:id="rId25"/>
    <p:sldId id="788" r:id="rId26"/>
    <p:sldId id="789" r:id="rId27"/>
    <p:sldId id="835" r:id="rId28"/>
    <p:sldId id="790" r:id="rId29"/>
    <p:sldId id="805" r:id="rId30"/>
    <p:sldId id="806" r:id="rId31"/>
    <p:sldId id="807" r:id="rId32"/>
    <p:sldId id="808" r:id="rId33"/>
    <p:sldId id="809" r:id="rId34"/>
    <p:sldId id="810" r:id="rId35"/>
    <p:sldId id="863" r:id="rId36"/>
    <p:sldId id="811" r:id="rId37"/>
    <p:sldId id="812" r:id="rId38"/>
    <p:sldId id="813" r:id="rId39"/>
    <p:sldId id="864" r:id="rId40"/>
    <p:sldId id="865" r:id="rId41"/>
    <p:sldId id="866" r:id="rId42"/>
    <p:sldId id="824" r:id="rId43"/>
    <p:sldId id="834" r:id="rId44"/>
    <p:sldId id="836" r:id="rId45"/>
    <p:sldId id="825" r:id="rId46"/>
    <p:sldId id="828" r:id="rId47"/>
    <p:sldId id="826" r:id="rId48"/>
    <p:sldId id="829" r:id="rId49"/>
    <p:sldId id="827" r:id="rId50"/>
    <p:sldId id="831" r:id="rId51"/>
    <p:sldId id="830" r:id="rId52"/>
    <p:sldId id="832" r:id="rId53"/>
    <p:sldId id="415" r:id="rId54"/>
    <p:sldId id="418" r:id="rId55"/>
    <p:sldId id="438" r:id="rId56"/>
    <p:sldId id="417" r:id="rId57"/>
    <p:sldId id="290" r:id="rId58"/>
    <p:sldId id="416" r:id="rId59"/>
    <p:sldId id="785" r:id="rId60"/>
    <p:sldId id="419" r:id="rId61"/>
    <p:sldId id="421" r:id="rId62"/>
    <p:sldId id="420" r:id="rId63"/>
    <p:sldId id="428" r:id="rId64"/>
    <p:sldId id="427" r:id="rId65"/>
    <p:sldId id="424" r:id="rId66"/>
    <p:sldId id="441" r:id="rId67"/>
    <p:sldId id="425" r:id="rId68"/>
    <p:sldId id="431" r:id="rId69"/>
    <p:sldId id="430" r:id="rId70"/>
    <p:sldId id="869" r:id="rId71"/>
    <p:sldId id="432" r:id="rId72"/>
    <p:sldId id="439" r:id="rId73"/>
    <p:sldId id="440" r:id="rId74"/>
    <p:sldId id="422" r:id="rId75"/>
    <p:sldId id="433" r:id="rId76"/>
    <p:sldId id="437" r:id="rId77"/>
    <p:sldId id="624" r:id="rId78"/>
    <p:sldId id="643" r:id="rId79"/>
    <p:sldId id="632" r:id="rId80"/>
    <p:sldId id="644" r:id="rId81"/>
    <p:sldId id="639" r:id="rId82"/>
    <p:sldId id="636" r:id="rId83"/>
    <p:sldId id="634" r:id="rId84"/>
    <p:sldId id="693" r:id="rId85"/>
    <p:sldId id="647" r:id="rId86"/>
    <p:sldId id="648" r:id="rId87"/>
    <p:sldId id="638" r:id="rId88"/>
    <p:sldId id="635" r:id="rId89"/>
    <p:sldId id="884" r:id="rId90"/>
    <p:sldId id="645" r:id="rId91"/>
    <p:sldId id="637" r:id="rId92"/>
    <p:sldId id="649" r:id="rId93"/>
    <p:sldId id="646" r:id="rId94"/>
    <p:sldId id="446" r:id="rId95"/>
    <p:sldId id="611" r:id="rId96"/>
    <p:sldId id="612" r:id="rId97"/>
    <p:sldId id="613" r:id="rId98"/>
    <p:sldId id="614" r:id="rId99"/>
    <p:sldId id="629" r:id="rId100"/>
    <p:sldId id="616" r:id="rId101"/>
    <p:sldId id="619" r:id="rId102"/>
    <p:sldId id="620" r:id="rId103"/>
    <p:sldId id="621" r:id="rId104"/>
    <p:sldId id="622" r:id="rId105"/>
    <p:sldId id="625" r:id="rId106"/>
    <p:sldId id="617" r:id="rId107"/>
    <p:sldId id="626" r:id="rId108"/>
    <p:sldId id="618" r:id="rId109"/>
    <p:sldId id="628" r:id="rId110"/>
    <p:sldId id="627" r:id="rId111"/>
    <p:sldId id="650" r:id="rId112"/>
    <p:sldId id="654" r:id="rId113"/>
    <p:sldId id="656" r:id="rId114"/>
    <p:sldId id="658" r:id="rId115"/>
    <p:sldId id="659" r:id="rId116"/>
    <p:sldId id="660" r:id="rId117"/>
    <p:sldId id="630" r:id="rId118"/>
    <p:sldId id="661" r:id="rId119"/>
    <p:sldId id="662" r:id="rId120"/>
    <p:sldId id="663" r:id="rId121"/>
    <p:sldId id="664" r:id="rId122"/>
    <p:sldId id="665" r:id="rId123"/>
    <p:sldId id="666" r:id="rId124"/>
    <p:sldId id="669" r:id="rId125"/>
    <p:sldId id="670" r:id="rId126"/>
    <p:sldId id="623" r:id="rId127"/>
    <p:sldId id="655" r:id="rId128"/>
    <p:sldId id="748" r:id="rId129"/>
    <p:sldId id="657" r:id="rId130"/>
    <p:sldId id="667" r:id="rId131"/>
    <p:sldId id="671" r:id="rId132"/>
    <p:sldId id="672" r:id="rId133"/>
    <p:sldId id="673" r:id="rId134"/>
    <p:sldId id="674" r:id="rId135"/>
    <p:sldId id="675" r:id="rId136"/>
    <p:sldId id="676" r:id="rId137"/>
    <p:sldId id="710" r:id="rId138"/>
    <p:sldId id="712" r:id="rId139"/>
    <p:sldId id="713" r:id="rId140"/>
    <p:sldId id="711" r:id="rId141"/>
    <p:sldId id="714" r:id="rId142"/>
    <p:sldId id="715" r:id="rId143"/>
    <p:sldId id="717" r:id="rId144"/>
    <p:sldId id="740" r:id="rId145"/>
    <p:sldId id="718" r:id="rId146"/>
    <p:sldId id="747" r:id="rId147"/>
    <p:sldId id="677" r:id="rId148"/>
    <p:sldId id="682" r:id="rId149"/>
    <p:sldId id="683" r:id="rId150"/>
    <p:sldId id="685" r:id="rId151"/>
    <p:sldId id="687" r:id="rId152"/>
    <p:sldId id="688" r:id="rId153"/>
    <p:sldId id="690" r:id="rId154"/>
    <p:sldId id="698" r:id="rId155"/>
    <p:sldId id="651" r:id="rId156"/>
    <p:sldId id="719" r:id="rId157"/>
    <p:sldId id="739" r:id="rId158"/>
    <p:sldId id="742" r:id="rId159"/>
    <p:sldId id="743" r:id="rId160"/>
    <p:sldId id="786" r:id="rId161"/>
    <p:sldId id="744" r:id="rId162"/>
    <p:sldId id="749" r:id="rId163"/>
    <p:sldId id="750" r:id="rId164"/>
    <p:sldId id="752" r:id="rId165"/>
    <p:sldId id="751" r:id="rId166"/>
    <p:sldId id="753" r:id="rId167"/>
    <p:sldId id="754" r:id="rId168"/>
    <p:sldId id="783" r:id="rId169"/>
    <p:sldId id="871" r:id="rId170"/>
    <p:sldId id="872" r:id="rId171"/>
    <p:sldId id="784" r:id="rId172"/>
    <p:sldId id="755" r:id="rId173"/>
    <p:sldId id="756" r:id="rId174"/>
    <p:sldId id="757" r:id="rId175"/>
    <p:sldId id="758" r:id="rId176"/>
    <p:sldId id="759" r:id="rId177"/>
    <p:sldId id="760" r:id="rId178"/>
    <p:sldId id="761" r:id="rId179"/>
    <p:sldId id="762" r:id="rId180"/>
    <p:sldId id="766" r:id="rId181"/>
    <p:sldId id="763" r:id="rId182"/>
    <p:sldId id="764" r:id="rId183"/>
    <p:sldId id="765" r:id="rId184"/>
    <p:sldId id="767" r:id="rId185"/>
    <p:sldId id="768" r:id="rId186"/>
    <p:sldId id="769" r:id="rId187"/>
    <p:sldId id="770" r:id="rId188"/>
    <p:sldId id="771" r:id="rId189"/>
    <p:sldId id="772" r:id="rId190"/>
    <p:sldId id="773" r:id="rId191"/>
    <p:sldId id="776" r:id="rId192"/>
    <p:sldId id="774" r:id="rId193"/>
    <p:sldId id="777" r:id="rId194"/>
    <p:sldId id="870" r:id="rId195"/>
    <p:sldId id="873" r:id="rId196"/>
    <p:sldId id="874" r:id="rId197"/>
    <p:sldId id="880" r:id="rId198"/>
    <p:sldId id="881" r:id="rId199"/>
    <p:sldId id="979" r:id="rId200"/>
    <p:sldId id="981" r:id="rId201"/>
    <p:sldId id="413" r:id="rId202"/>
  </p:sldIdLst>
  <p:sldSz cx="12188825"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48B1E19-6765-3085-59A7-0FFB8AA3241C}" name="Paul Easter" initials="PE" userId="6549cd31feb53bc1"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8A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4F8151-27D5-4618-9780-9C8C1149EB3D}" v="3969" dt="2022-04-08T07:55:09.409"/>
  </p1510:revLst>
</p1510:revInfo>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23" autoAdjust="0"/>
    <p:restoredTop sz="96090" autoAdjust="0"/>
  </p:normalViewPr>
  <p:slideViewPr>
    <p:cSldViewPr showGuides="1">
      <p:cViewPr varScale="1">
        <p:scale>
          <a:sx n="102" d="100"/>
          <a:sy n="102" d="100"/>
        </p:scale>
        <p:origin x="864" y="96"/>
      </p:cViewPr>
      <p:guideLst>
        <p:guide orient="horz" pos="2160"/>
        <p:guide pos="3839"/>
        <p:guide pos="1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2838" y="1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notesMaster" Target="notesMasters/notesMaster1.xml"/><Relationship Id="rId208"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microsoft.com/office/2016/11/relationships/changesInfo" Target="changesInfos/changesInfo1.xml"/><Relationship Id="rId190" Type="http://schemas.openxmlformats.org/officeDocument/2006/relationships/slide" Target="slides/slide189.xml"/><Relationship Id="rId204"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microsoft.com/office/2015/10/relationships/revisionInfo" Target="revisionInfo.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microsoft.com/office/2018/10/relationships/authors" Target="author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Easter" userId="6549cd31feb53bc1" providerId="LiveId" clId="{674F8151-27D5-4618-9780-9C8C1149EB3D}"/>
    <pc:docChg chg="undo redo custSel addSld delSld modSld sldOrd">
      <pc:chgData name="Paul Easter" userId="6549cd31feb53bc1" providerId="LiveId" clId="{674F8151-27D5-4618-9780-9C8C1149EB3D}" dt="2022-04-11T22:06:01.161" v="10677"/>
      <pc:docMkLst>
        <pc:docMk/>
      </pc:docMkLst>
      <pc:sldChg chg="addSp delSp modSp del mod">
        <pc:chgData name="Paul Easter" userId="6549cd31feb53bc1" providerId="LiveId" clId="{674F8151-27D5-4618-9780-9C8C1149EB3D}" dt="2022-03-27T18:54:59.263" v="10479" actId="2696"/>
        <pc:sldMkLst>
          <pc:docMk/>
          <pc:sldMk cId="506761459" sldId="256"/>
        </pc:sldMkLst>
        <pc:spChg chg="mod">
          <ac:chgData name="Paul Easter" userId="6549cd31feb53bc1" providerId="LiveId" clId="{674F8151-27D5-4618-9780-9C8C1149EB3D}" dt="2022-03-15T03:02:40.034" v="10" actId="20577"/>
          <ac:spMkLst>
            <pc:docMk/>
            <pc:sldMk cId="506761459" sldId="256"/>
            <ac:spMk id="2" creationId="{00000000-0000-0000-0000-000000000000}"/>
          </ac:spMkLst>
        </pc:spChg>
        <pc:spChg chg="mod">
          <ac:chgData name="Paul Easter" userId="6549cd31feb53bc1" providerId="LiveId" clId="{674F8151-27D5-4618-9780-9C8C1149EB3D}" dt="2022-03-15T03:04:15.274" v="55" actId="20577"/>
          <ac:spMkLst>
            <pc:docMk/>
            <pc:sldMk cId="506761459" sldId="256"/>
            <ac:spMk id="3" creationId="{00000000-0000-0000-0000-000000000000}"/>
          </ac:spMkLst>
        </pc:spChg>
        <pc:spChg chg="add del mod">
          <ac:chgData name="Paul Easter" userId="6549cd31feb53bc1" providerId="LiveId" clId="{674F8151-27D5-4618-9780-9C8C1149EB3D}" dt="2022-03-15T03:52:33.435" v="283" actId="478"/>
          <ac:spMkLst>
            <pc:docMk/>
            <pc:sldMk cId="506761459" sldId="256"/>
            <ac:spMk id="5" creationId="{BAF5B72B-8EB1-427B-A1D6-83A1CFF164AB}"/>
          </ac:spMkLst>
        </pc:spChg>
        <pc:spChg chg="add mod">
          <ac:chgData name="Paul Easter" userId="6549cd31feb53bc1" providerId="LiveId" clId="{674F8151-27D5-4618-9780-9C8C1149EB3D}" dt="2022-03-15T03:57:03.434" v="327" actId="1076"/>
          <ac:spMkLst>
            <pc:docMk/>
            <pc:sldMk cId="506761459" sldId="256"/>
            <ac:spMk id="6" creationId="{B4F90587-99A8-43C9-9D75-19C11ECC21B4}"/>
          </ac:spMkLst>
        </pc:spChg>
        <pc:grpChg chg="add mod">
          <ac:chgData name="Paul Easter" userId="6549cd31feb53bc1" providerId="LiveId" clId="{674F8151-27D5-4618-9780-9C8C1149EB3D}" dt="2022-03-15T03:57:03.434" v="327" actId="1076"/>
          <ac:grpSpMkLst>
            <pc:docMk/>
            <pc:sldMk cId="506761459" sldId="256"/>
            <ac:grpSpMk id="8" creationId="{AF02F862-33E0-433E-9D1F-3329F13A8E07}"/>
          </ac:grpSpMkLst>
        </pc:grpChg>
        <pc:grpChg chg="add del mod">
          <ac:chgData name="Paul Easter" userId="6549cd31feb53bc1" providerId="LiveId" clId="{674F8151-27D5-4618-9780-9C8C1149EB3D}" dt="2022-03-27T18:49:12.094" v="10447" actId="478"/>
          <ac:grpSpMkLst>
            <pc:docMk/>
            <pc:sldMk cId="506761459" sldId="256"/>
            <ac:grpSpMk id="10" creationId="{0645C5F2-FD3E-49AA-A6B8-EFFC71FEFA28}"/>
          </ac:grpSpMkLst>
        </pc:grpChg>
        <pc:grpChg chg="del">
          <ac:chgData name="Paul Easter" userId="6549cd31feb53bc1" providerId="LiveId" clId="{674F8151-27D5-4618-9780-9C8C1149EB3D}" dt="2022-03-15T03:45:02.812" v="264" actId="478"/>
          <ac:grpSpMkLst>
            <pc:docMk/>
            <pc:sldMk cId="506761459" sldId="256"/>
            <ac:grpSpMk id="19" creationId="{EFBBA8FC-E47E-470C-9EF2-BA5E2ACF5BAC}"/>
          </ac:grpSpMkLst>
        </pc:grpChg>
        <pc:picChg chg="mod">
          <ac:chgData name="Paul Easter" userId="6549cd31feb53bc1" providerId="LiveId" clId="{674F8151-27D5-4618-9780-9C8C1149EB3D}" dt="2022-03-27T18:48:50.781" v="10444"/>
          <ac:picMkLst>
            <pc:docMk/>
            <pc:sldMk cId="506761459" sldId="256"/>
            <ac:picMk id="12" creationId="{B8C09AD6-7CCD-4B7F-8AA5-EBA5DDC5AEC7}"/>
          </ac:picMkLst>
        </pc:picChg>
        <pc:picChg chg="mod">
          <ac:chgData name="Paul Easter" userId="6549cd31feb53bc1" providerId="LiveId" clId="{674F8151-27D5-4618-9780-9C8C1149EB3D}" dt="2022-03-27T18:48:50.781" v="10444"/>
          <ac:picMkLst>
            <pc:docMk/>
            <pc:sldMk cId="506761459" sldId="256"/>
            <ac:picMk id="13" creationId="{43FC743C-1FA9-43A8-8953-9AF5F73E99B3}"/>
          </ac:picMkLst>
        </pc:picChg>
        <pc:picChg chg="add mod">
          <ac:chgData name="Paul Easter" userId="6549cd31feb53bc1" providerId="LiveId" clId="{674F8151-27D5-4618-9780-9C8C1149EB3D}" dt="2022-03-15T03:57:03.434" v="327" actId="1076"/>
          <ac:picMkLst>
            <pc:docMk/>
            <pc:sldMk cId="506761459" sldId="256"/>
            <ac:picMk id="1026" creationId="{440CBC70-9FC3-4B76-98FB-5D36582C9604}"/>
          </ac:picMkLst>
        </pc:picChg>
        <pc:cxnChg chg="mod">
          <ac:chgData name="Paul Easter" userId="6549cd31feb53bc1" providerId="LiveId" clId="{674F8151-27D5-4618-9780-9C8C1149EB3D}" dt="2022-03-15T03:57:01.611" v="326" actId="14100"/>
          <ac:cxnSpMkLst>
            <pc:docMk/>
            <pc:sldMk cId="506761459" sldId="256"/>
            <ac:cxnSpMk id="25" creationId="{1DE332D6-B64C-4520-A6FD-85B0241C1475}"/>
          </ac:cxnSpMkLst>
        </pc:cxnChg>
      </pc:sldChg>
      <pc:sldChg chg="addSp delSp modSp add del mod">
        <pc:chgData name="Paul Easter" userId="6549cd31feb53bc1" providerId="LiveId" clId="{674F8151-27D5-4618-9780-9C8C1149EB3D}" dt="2022-04-11T22:05:20.966" v="10676"/>
        <pc:sldMkLst>
          <pc:docMk/>
          <pc:sldMk cId="2204889171" sldId="413"/>
        </pc:sldMkLst>
        <pc:spChg chg="mod">
          <ac:chgData name="Paul Easter" userId="6549cd31feb53bc1" providerId="LiveId" clId="{674F8151-27D5-4618-9780-9C8C1149EB3D}" dt="2022-04-11T22:05:20.966" v="10676"/>
          <ac:spMkLst>
            <pc:docMk/>
            <pc:sldMk cId="2204889171" sldId="413"/>
            <ac:spMk id="9" creationId="{0B0F51D2-61D2-422A-9FBF-C5B38693E426}"/>
          </ac:spMkLst>
        </pc:spChg>
        <pc:spChg chg="mod">
          <ac:chgData name="Paul Easter" userId="6549cd31feb53bc1" providerId="LiveId" clId="{674F8151-27D5-4618-9780-9C8C1149EB3D}" dt="2022-03-30T08:36:35.405" v="10662" actId="20577"/>
          <ac:spMkLst>
            <pc:docMk/>
            <pc:sldMk cId="2204889171" sldId="413"/>
            <ac:spMk id="12" creationId="{AC332E9B-316C-42D3-9EF3-4AB9A9BB67D6}"/>
          </ac:spMkLst>
        </pc:spChg>
        <pc:spChg chg="mod">
          <ac:chgData name="Paul Easter" userId="6549cd31feb53bc1" providerId="LiveId" clId="{674F8151-27D5-4618-9780-9C8C1149EB3D}" dt="2022-03-30T08:34:36.492" v="10633" actId="20577"/>
          <ac:spMkLst>
            <pc:docMk/>
            <pc:sldMk cId="2204889171" sldId="413"/>
            <ac:spMk id="13" creationId="{00000000-0000-0000-0000-000000000000}"/>
          </ac:spMkLst>
        </pc:spChg>
        <pc:spChg chg="mod">
          <ac:chgData name="Paul Easter" userId="6549cd31feb53bc1" providerId="LiveId" clId="{674F8151-27D5-4618-9780-9C8C1149EB3D}" dt="2022-04-08T07:47:35.801" v="10668"/>
          <ac:spMkLst>
            <pc:docMk/>
            <pc:sldMk cId="2204889171" sldId="413"/>
            <ac:spMk id="14" creationId="{817A5634-74FF-42E2-9162-A516E42FE9D2}"/>
          </ac:spMkLst>
        </pc:spChg>
        <pc:grpChg chg="del">
          <ac:chgData name="Paul Easter" userId="6549cd31feb53bc1" providerId="LiveId" clId="{674F8151-27D5-4618-9780-9C8C1149EB3D}" dt="2022-03-30T08:34:33.209" v="10632" actId="478"/>
          <ac:grpSpMkLst>
            <pc:docMk/>
            <pc:sldMk cId="2204889171" sldId="413"/>
            <ac:grpSpMk id="2" creationId="{A2678F15-47AA-4254-93AD-AFC5E8324AC8}"/>
          </ac:grpSpMkLst>
        </pc:grpChg>
        <pc:grpChg chg="mod">
          <ac:chgData name="Paul Easter" userId="6549cd31feb53bc1" providerId="LiveId" clId="{674F8151-27D5-4618-9780-9C8C1149EB3D}" dt="2022-03-15T03:28:04.303" v="84" actId="1076"/>
          <ac:grpSpMkLst>
            <pc:docMk/>
            <pc:sldMk cId="2204889171" sldId="413"/>
            <ac:grpSpMk id="7" creationId="{34395FBD-56AA-472C-8843-4986FADCFF83}"/>
          </ac:grpSpMkLst>
        </pc:grpChg>
        <pc:grpChg chg="add mod">
          <ac:chgData name="Paul Easter" userId="6549cd31feb53bc1" providerId="LiveId" clId="{674F8151-27D5-4618-9780-9C8C1149EB3D}" dt="2022-03-30T08:34:31.257" v="10631" actId="167"/>
          <ac:grpSpMkLst>
            <pc:docMk/>
            <pc:sldMk cId="2204889171" sldId="413"/>
            <ac:grpSpMk id="10" creationId="{FE4B3CAB-5E02-40FE-8FEF-D7A5C7A3EBF1}"/>
          </ac:grpSpMkLst>
        </pc:grpChg>
        <pc:picChg chg="mod">
          <ac:chgData name="Paul Easter" userId="6549cd31feb53bc1" providerId="LiveId" clId="{674F8151-27D5-4618-9780-9C8C1149EB3D}" dt="2022-03-30T08:34:27.290" v="10630" actId="1076"/>
          <ac:picMkLst>
            <pc:docMk/>
            <pc:sldMk cId="2204889171" sldId="413"/>
            <ac:picMk id="11" creationId="{AF4863D2-50F8-4853-AAFC-653D5EB666D2}"/>
          </ac:picMkLst>
        </pc:picChg>
        <pc:picChg chg="mod">
          <ac:chgData name="Paul Easter" userId="6549cd31feb53bc1" providerId="LiveId" clId="{674F8151-27D5-4618-9780-9C8C1149EB3D}" dt="2022-03-30T08:34:27.290" v="10630" actId="1076"/>
          <ac:picMkLst>
            <pc:docMk/>
            <pc:sldMk cId="2204889171" sldId="413"/>
            <ac:picMk id="16" creationId="{A6CF2BC8-2808-42EF-B498-2F81319CBFF0}"/>
          </ac:picMkLst>
        </pc:picChg>
      </pc:sldChg>
      <pc:sldChg chg="modSp">
        <pc:chgData name="Paul Easter" userId="6549cd31feb53bc1" providerId="LiveId" clId="{674F8151-27D5-4618-9780-9C8C1149EB3D}" dt="2022-03-27T07:57:44.929" v="8791" actId="20577"/>
        <pc:sldMkLst>
          <pc:docMk/>
          <pc:sldMk cId="4101986080" sldId="415"/>
        </pc:sldMkLst>
        <pc:spChg chg="mod">
          <ac:chgData name="Paul Easter" userId="6549cd31feb53bc1" providerId="LiveId" clId="{674F8151-27D5-4618-9780-9C8C1149EB3D}" dt="2022-03-27T07:57:44.929" v="8791" actId="20577"/>
          <ac:spMkLst>
            <pc:docMk/>
            <pc:sldMk cId="4101986080" sldId="415"/>
            <ac:spMk id="5" creationId="{36139819-1AD4-4DCD-95F0-18D759EC04EA}"/>
          </ac:spMkLst>
        </pc:spChg>
      </pc:sldChg>
      <pc:sldChg chg="modSp">
        <pc:chgData name="Paul Easter" userId="6549cd31feb53bc1" providerId="LiveId" clId="{674F8151-27D5-4618-9780-9C8C1149EB3D}" dt="2022-03-27T08:00:43.676" v="8912" actId="20577"/>
        <pc:sldMkLst>
          <pc:docMk/>
          <pc:sldMk cId="1026955284" sldId="419"/>
        </pc:sldMkLst>
        <pc:spChg chg="mod">
          <ac:chgData name="Paul Easter" userId="6549cd31feb53bc1" providerId="LiveId" clId="{674F8151-27D5-4618-9780-9C8C1149EB3D}" dt="2022-03-27T08:00:43.676" v="8912" actId="20577"/>
          <ac:spMkLst>
            <pc:docMk/>
            <pc:sldMk cId="1026955284" sldId="419"/>
            <ac:spMk id="5" creationId="{36139819-1AD4-4DCD-95F0-18D759EC04EA}"/>
          </ac:spMkLst>
        </pc:spChg>
      </pc:sldChg>
      <pc:sldChg chg="addSp modSp mod">
        <pc:chgData name="Paul Easter" userId="6549cd31feb53bc1" providerId="LiveId" clId="{674F8151-27D5-4618-9780-9C8C1149EB3D}" dt="2022-03-19T08:24:39.009" v="4344" actId="20577"/>
        <pc:sldMkLst>
          <pc:docMk/>
          <pc:sldMk cId="121664077" sldId="424"/>
        </pc:sldMkLst>
        <pc:spChg chg="add mod">
          <ac:chgData name="Paul Easter" userId="6549cd31feb53bc1" providerId="LiveId" clId="{674F8151-27D5-4618-9780-9C8C1149EB3D}" dt="2022-03-19T08:24:39.009" v="4344" actId="20577"/>
          <ac:spMkLst>
            <pc:docMk/>
            <pc:sldMk cId="121664077" sldId="424"/>
            <ac:spMk id="7" creationId="{97A16AB6-EED7-4BE9-8193-450CFF1C2922}"/>
          </ac:spMkLst>
        </pc:spChg>
        <pc:graphicFrameChg chg="mod">
          <ac:chgData name="Paul Easter" userId="6549cd31feb53bc1" providerId="LiveId" clId="{674F8151-27D5-4618-9780-9C8C1149EB3D}" dt="2022-03-19T08:23:12.730" v="4339" actId="113"/>
          <ac:graphicFrameMkLst>
            <pc:docMk/>
            <pc:sldMk cId="121664077" sldId="424"/>
            <ac:graphicFrameMk id="6" creationId="{4C3AFC8C-2476-4516-B634-CE521C8E08A2}"/>
          </ac:graphicFrameMkLst>
        </pc:graphicFrameChg>
      </pc:sldChg>
      <pc:sldChg chg="modSp">
        <pc:chgData name="Paul Easter" userId="6549cd31feb53bc1" providerId="LiveId" clId="{674F8151-27D5-4618-9780-9C8C1149EB3D}" dt="2022-03-22T06:36:28.371" v="4370" actId="113"/>
        <pc:sldMkLst>
          <pc:docMk/>
          <pc:sldMk cId="2078274953" sldId="430"/>
        </pc:sldMkLst>
        <pc:graphicFrameChg chg="mod">
          <ac:chgData name="Paul Easter" userId="6549cd31feb53bc1" providerId="LiveId" clId="{674F8151-27D5-4618-9780-9C8C1149EB3D}" dt="2022-03-22T06:36:28.371" v="4370" actId="113"/>
          <ac:graphicFrameMkLst>
            <pc:docMk/>
            <pc:sldMk cId="2078274953" sldId="430"/>
            <ac:graphicFrameMk id="6" creationId="{F8E352C2-21C2-4B96-9BE2-6D358A4526B1}"/>
          </ac:graphicFrameMkLst>
        </pc:graphicFrameChg>
        <pc:graphicFrameChg chg="mod">
          <ac:chgData name="Paul Easter" userId="6549cd31feb53bc1" providerId="LiveId" clId="{674F8151-27D5-4618-9780-9C8C1149EB3D}" dt="2022-03-22T06:28:44.599" v="4356" actId="113"/>
          <ac:graphicFrameMkLst>
            <pc:docMk/>
            <pc:sldMk cId="2078274953" sldId="430"/>
            <ac:graphicFrameMk id="10" creationId="{7E5092FE-1C91-4B48-9748-4136E6DA4D71}"/>
          </ac:graphicFrameMkLst>
        </pc:graphicFrameChg>
      </pc:sldChg>
      <pc:sldChg chg="modSp del mod modShow">
        <pc:chgData name="Paul Easter" userId="6549cd31feb53bc1" providerId="LiveId" clId="{674F8151-27D5-4618-9780-9C8C1149EB3D}" dt="2022-03-15T10:24:28.494" v="2029" actId="2696"/>
        <pc:sldMkLst>
          <pc:docMk/>
          <pc:sldMk cId="1628901018" sldId="435"/>
        </pc:sldMkLst>
        <pc:spChg chg="mod">
          <ac:chgData name="Paul Easter" userId="6549cd31feb53bc1" providerId="LiveId" clId="{674F8151-27D5-4618-9780-9C8C1149EB3D}" dt="2022-03-15T03:35:59.490" v="196" actId="20577"/>
          <ac:spMkLst>
            <pc:docMk/>
            <pc:sldMk cId="1628901018" sldId="435"/>
            <ac:spMk id="8" creationId="{E2F794A7-8C4C-4A3F-A33D-B76FD77934A3}"/>
          </ac:spMkLst>
        </pc:spChg>
      </pc:sldChg>
      <pc:sldChg chg="modSp mod">
        <pc:chgData name="Paul Easter" userId="6549cd31feb53bc1" providerId="LiveId" clId="{674F8151-27D5-4618-9780-9C8C1149EB3D}" dt="2022-03-27T07:49:41.036" v="8311" actId="20577"/>
        <pc:sldMkLst>
          <pc:docMk/>
          <pc:sldMk cId="2318426154" sldId="442"/>
        </pc:sldMkLst>
        <pc:spChg chg="mod">
          <ac:chgData name="Paul Easter" userId="6549cd31feb53bc1" providerId="LiveId" clId="{674F8151-27D5-4618-9780-9C8C1149EB3D}" dt="2022-03-27T07:49:41.036" v="8311" actId="20577"/>
          <ac:spMkLst>
            <pc:docMk/>
            <pc:sldMk cId="2318426154" sldId="442"/>
            <ac:spMk id="5" creationId="{36139819-1AD4-4DCD-95F0-18D759EC04EA}"/>
          </ac:spMkLst>
        </pc:spChg>
      </pc:sldChg>
      <pc:sldChg chg="modSp">
        <pc:chgData name="Paul Easter" userId="6549cd31feb53bc1" providerId="LiveId" clId="{674F8151-27D5-4618-9780-9C8C1149EB3D}" dt="2022-03-27T13:44:58.468" v="10189" actId="20577"/>
        <pc:sldMkLst>
          <pc:docMk/>
          <pc:sldMk cId="409445122" sldId="444"/>
        </pc:sldMkLst>
        <pc:graphicFrameChg chg="mod">
          <ac:chgData name="Paul Easter" userId="6549cd31feb53bc1" providerId="LiveId" clId="{674F8151-27D5-4618-9780-9C8C1149EB3D}" dt="2022-03-27T13:44:58.468" v="10189" actId="20577"/>
          <ac:graphicFrameMkLst>
            <pc:docMk/>
            <pc:sldMk cId="409445122" sldId="444"/>
            <ac:graphicFrameMk id="2" creationId="{DEE618F2-00F1-4967-ACDB-F0BA7643576E}"/>
          </ac:graphicFrameMkLst>
        </pc:graphicFrameChg>
      </pc:sldChg>
      <pc:sldChg chg="modSp mod">
        <pc:chgData name="Paul Easter" userId="6549cd31feb53bc1" providerId="LiveId" clId="{674F8151-27D5-4618-9780-9C8C1149EB3D}" dt="2022-04-08T07:47:46.625" v="10669"/>
        <pc:sldMkLst>
          <pc:docMk/>
          <pc:sldMk cId="3102865936" sldId="446"/>
        </pc:sldMkLst>
        <pc:spChg chg="mod">
          <ac:chgData name="Paul Easter" userId="6549cd31feb53bc1" providerId="LiveId" clId="{674F8151-27D5-4618-9780-9C8C1149EB3D}" dt="2022-04-08T07:47:46.625" v="10669"/>
          <ac:spMkLst>
            <pc:docMk/>
            <pc:sldMk cId="3102865936" sldId="446"/>
            <ac:spMk id="5" creationId="{36139819-1AD4-4DCD-95F0-18D759EC04EA}"/>
          </ac:spMkLst>
        </pc:spChg>
      </pc:sldChg>
      <pc:sldChg chg="modSp del mod">
        <pc:chgData name="Paul Easter" userId="6549cd31feb53bc1" providerId="LiveId" clId="{674F8151-27D5-4618-9780-9C8C1149EB3D}" dt="2022-03-15T03:07:36.957" v="81" actId="47"/>
        <pc:sldMkLst>
          <pc:docMk/>
          <pc:sldMk cId="3939208264" sldId="460"/>
        </pc:sldMkLst>
        <pc:spChg chg="mod">
          <ac:chgData name="Paul Easter" userId="6549cd31feb53bc1" providerId="LiveId" clId="{674F8151-27D5-4618-9780-9C8C1149EB3D}" dt="2022-03-15T03:05:42.962" v="80" actId="20577"/>
          <ac:spMkLst>
            <pc:docMk/>
            <pc:sldMk cId="3939208264" sldId="460"/>
            <ac:spMk id="4" creationId="{03287C0B-7E30-4D98-BAD6-34DE74AB915C}"/>
          </ac:spMkLst>
        </pc:spChg>
        <pc:spChg chg="mod">
          <ac:chgData name="Paul Easter" userId="6549cd31feb53bc1" providerId="LiveId" clId="{674F8151-27D5-4618-9780-9C8C1149EB3D}" dt="2022-03-15T03:04:40.747" v="75" actId="20577"/>
          <ac:spMkLst>
            <pc:docMk/>
            <pc:sldMk cId="3939208264" sldId="460"/>
            <ac:spMk id="8" creationId="{25EA3FAA-5CCF-4059-B3C8-E2EAC61B2851}"/>
          </ac:spMkLst>
        </pc:spChg>
      </pc:sldChg>
      <pc:sldChg chg="modSp mod">
        <pc:chgData name="Paul Easter" userId="6549cd31feb53bc1" providerId="LiveId" clId="{674F8151-27D5-4618-9780-9C8C1149EB3D}" dt="2022-03-27T08:11:12.879" v="9391" actId="20577"/>
        <pc:sldMkLst>
          <pc:docMk/>
          <pc:sldMk cId="1226169069" sldId="623"/>
        </pc:sldMkLst>
        <pc:spChg chg="mod">
          <ac:chgData name="Paul Easter" userId="6549cd31feb53bc1" providerId="LiveId" clId="{674F8151-27D5-4618-9780-9C8C1149EB3D}" dt="2022-03-27T08:11:12.879" v="9391" actId="20577"/>
          <ac:spMkLst>
            <pc:docMk/>
            <pc:sldMk cId="1226169069" sldId="623"/>
            <ac:spMk id="5" creationId="{36139819-1AD4-4DCD-95F0-18D759EC04EA}"/>
          </ac:spMkLst>
        </pc:spChg>
      </pc:sldChg>
      <pc:sldChg chg="addSp delSp modSp mod">
        <pc:chgData name="Paul Easter" userId="6549cd31feb53bc1" providerId="LiveId" clId="{674F8151-27D5-4618-9780-9C8C1149EB3D}" dt="2022-03-27T08:05:39.083" v="9161" actId="313"/>
        <pc:sldMkLst>
          <pc:docMk/>
          <pc:sldMk cId="543014780" sldId="624"/>
        </pc:sldMkLst>
        <pc:spChg chg="add del">
          <ac:chgData name="Paul Easter" userId="6549cd31feb53bc1" providerId="LiveId" clId="{674F8151-27D5-4618-9780-9C8C1149EB3D}" dt="2022-03-27T08:02:06.114" v="8920" actId="478"/>
          <ac:spMkLst>
            <pc:docMk/>
            <pc:sldMk cId="543014780" sldId="624"/>
            <ac:spMk id="4" creationId="{D1BE143F-8270-49C8-B51A-72FE19771AB3}"/>
          </ac:spMkLst>
        </pc:spChg>
        <pc:spChg chg="mod">
          <ac:chgData name="Paul Easter" userId="6549cd31feb53bc1" providerId="LiveId" clId="{674F8151-27D5-4618-9780-9C8C1149EB3D}" dt="2022-03-27T08:05:39.083" v="9161" actId="313"/>
          <ac:spMkLst>
            <pc:docMk/>
            <pc:sldMk cId="543014780" sldId="624"/>
            <ac:spMk id="5" creationId="{36139819-1AD4-4DCD-95F0-18D759EC04EA}"/>
          </ac:spMkLst>
        </pc:spChg>
      </pc:sldChg>
      <pc:sldChg chg="del mod modShow">
        <pc:chgData name="Paul Easter" userId="6549cd31feb53bc1" providerId="LiveId" clId="{674F8151-27D5-4618-9780-9C8C1149EB3D}" dt="2022-03-17T12:46:05.103" v="4237" actId="2696"/>
        <pc:sldMkLst>
          <pc:docMk/>
          <pc:sldMk cId="3478279667" sldId="640"/>
        </pc:sldMkLst>
      </pc:sldChg>
      <pc:sldChg chg="del mod modShow">
        <pc:chgData name="Paul Easter" userId="6549cd31feb53bc1" providerId="LiveId" clId="{674F8151-27D5-4618-9780-9C8C1149EB3D}" dt="2022-03-22T10:15:06.695" v="8154" actId="2696"/>
        <pc:sldMkLst>
          <pc:docMk/>
          <pc:sldMk cId="1035996874" sldId="641"/>
        </pc:sldMkLst>
      </pc:sldChg>
      <pc:sldChg chg="del mod modShow">
        <pc:chgData name="Paul Easter" userId="6549cd31feb53bc1" providerId="LiveId" clId="{674F8151-27D5-4618-9780-9C8C1149EB3D}" dt="2022-03-17T12:46:08.365" v="4238" actId="2696"/>
        <pc:sldMkLst>
          <pc:docMk/>
          <pc:sldMk cId="2655705403" sldId="642"/>
        </pc:sldMkLst>
      </pc:sldChg>
      <pc:sldChg chg="addSp delSp modSp mod">
        <pc:chgData name="Paul Easter" userId="6549cd31feb53bc1" providerId="LiveId" clId="{674F8151-27D5-4618-9780-9C8C1149EB3D}" dt="2022-03-27T08:02:02.968" v="8919" actId="478"/>
        <pc:sldMkLst>
          <pc:docMk/>
          <pc:sldMk cId="1694265264" sldId="643"/>
        </pc:sldMkLst>
        <pc:spChg chg="add del mod">
          <ac:chgData name="Paul Easter" userId="6549cd31feb53bc1" providerId="LiveId" clId="{674F8151-27D5-4618-9780-9C8C1149EB3D}" dt="2022-03-27T08:02:02.968" v="8919" actId="478"/>
          <ac:spMkLst>
            <pc:docMk/>
            <pc:sldMk cId="1694265264" sldId="643"/>
            <ac:spMk id="10" creationId="{5C679BD1-03EB-4F08-9067-F1155E4B5BC4}"/>
          </ac:spMkLst>
        </pc:spChg>
        <pc:spChg chg="add mod">
          <ac:chgData name="Paul Easter" userId="6549cd31feb53bc1" providerId="LiveId" clId="{674F8151-27D5-4618-9780-9C8C1149EB3D}" dt="2022-03-27T08:01:52.538" v="8918"/>
          <ac:spMkLst>
            <pc:docMk/>
            <pc:sldMk cId="1694265264" sldId="643"/>
            <ac:spMk id="12" creationId="{718042BF-ACEB-4626-A7E7-C642C543ED3E}"/>
          </ac:spMkLst>
        </pc:spChg>
      </pc:sldChg>
      <pc:sldChg chg="modSp mod">
        <pc:chgData name="Paul Easter" userId="6549cd31feb53bc1" providerId="LiveId" clId="{674F8151-27D5-4618-9780-9C8C1149EB3D}" dt="2022-03-17T12:46:32.051" v="4239" actId="313"/>
        <pc:sldMkLst>
          <pc:docMk/>
          <pc:sldMk cId="3429817817" sldId="646"/>
        </pc:sldMkLst>
        <pc:graphicFrameChg chg="modGraphic">
          <ac:chgData name="Paul Easter" userId="6549cd31feb53bc1" providerId="LiveId" clId="{674F8151-27D5-4618-9780-9C8C1149EB3D}" dt="2022-03-17T12:46:32.051" v="4239" actId="313"/>
          <ac:graphicFrameMkLst>
            <pc:docMk/>
            <pc:sldMk cId="3429817817" sldId="646"/>
            <ac:graphicFrameMk id="5" creationId="{26E69ED7-9A28-4C88-8C03-A727A2511A39}"/>
          </ac:graphicFrameMkLst>
        </pc:graphicFrameChg>
      </pc:sldChg>
      <pc:sldChg chg="modSp mod">
        <pc:chgData name="Paul Easter" userId="6549cd31feb53bc1" providerId="LiveId" clId="{674F8151-27D5-4618-9780-9C8C1149EB3D}" dt="2022-03-27T08:23:18.222" v="9888" actId="20577"/>
        <pc:sldMkLst>
          <pc:docMk/>
          <pc:sldMk cId="3656861425" sldId="651"/>
        </pc:sldMkLst>
        <pc:spChg chg="mod">
          <ac:chgData name="Paul Easter" userId="6549cd31feb53bc1" providerId="LiveId" clId="{674F8151-27D5-4618-9780-9C8C1149EB3D}" dt="2022-03-27T08:23:18.222" v="9888" actId="20577"/>
          <ac:spMkLst>
            <pc:docMk/>
            <pc:sldMk cId="3656861425" sldId="651"/>
            <ac:spMk id="5" creationId="{36139819-1AD4-4DCD-95F0-18D759EC04EA}"/>
          </ac:spMkLst>
        </pc:spChg>
        <pc:spChg chg="mod">
          <ac:chgData name="Paul Easter" userId="6549cd31feb53bc1" providerId="LiveId" clId="{674F8151-27D5-4618-9780-9C8C1149EB3D}" dt="2022-03-22T07:47:37.841" v="5294"/>
          <ac:spMkLst>
            <pc:docMk/>
            <pc:sldMk cId="3656861425" sldId="651"/>
            <ac:spMk id="13" creationId="{00000000-0000-0000-0000-000000000000}"/>
          </ac:spMkLst>
        </pc:spChg>
      </pc:sldChg>
      <pc:sldChg chg="del">
        <pc:chgData name="Paul Easter" userId="6549cd31feb53bc1" providerId="LiveId" clId="{674F8151-27D5-4618-9780-9C8C1149EB3D}" dt="2022-03-15T03:32:13.617" v="189" actId="47"/>
        <pc:sldMkLst>
          <pc:docMk/>
          <pc:sldMk cId="2751511541" sldId="652"/>
        </pc:sldMkLst>
      </pc:sldChg>
      <pc:sldChg chg="modSp">
        <pc:chgData name="Paul Easter" userId="6549cd31feb53bc1" providerId="LiveId" clId="{674F8151-27D5-4618-9780-9C8C1149EB3D}" dt="2022-03-27T13:23:31.572" v="10187" actId="20577"/>
        <pc:sldMkLst>
          <pc:docMk/>
          <pc:sldMk cId="2509286029" sldId="653"/>
        </pc:sldMkLst>
        <pc:graphicFrameChg chg="mod">
          <ac:chgData name="Paul Easter" userId="6549cd31feb53bc1" providerId="LiveId" clId="{674F8151-27D5-4618-9780-9C8C1149EB3D}" dt="2022-03-27T13:23:31.572" v="10187" actId="20577"/>
          <ac:graphicFrameMkLst>
            <pc:docMk/>
            <pc:sldMk cId="2509286029" sldId="653"/>
            <ac:graphicFrameMk id="6" creationId="{E42FDCE1-EBAE-4B84-9456-046590A28807}"/>
          </ac:graphicFrameMkLst>
        </pc:graphicFrameChg>
      </pc:sldChg>
      <pc:sldChg chg="del">
        <pc:chgData name="Paul Easter" userId="6549cd31feb53bc1" providerId="LiveId" clId="{674F8151-27D5-4618-9780-9C8C1149EB3D}" dt="2022-03-15T03:32:13.617" v="189" actId="47"/>
        <pc:sldMkLst>
          <pc:docMk/>
          <pc:sldMk cId="623300742" sldId="678"/>
        </pc:sldMkLst>
      </pc:sldChg>
      <pc:sldChg chg="addSp delSp modSp mod">
        <pc:chgData name="Paul Easter" userId="6549cd31feb53bc1" providerId="LiveId" clId="{674F8151-27D5-4618-9780-9C8C1149EB3D}" dt="2022-03-27T10:46:02.123" v="10183" actId="478"/>
        <pc:sldMkLst>
          <pc:docMk/>
          <pc:sldMk cId="2754248605" sldId="679"/>
        </pc:sldMkLst>
        <pc:spChg chg="mod">
          <ac:chgData name="Paul Easter" userId="6549cd31feb53bc1" providerId="LiveId" clId="{674F8151-27D5-4618-9780-9C8C1149EB3D}" dt="2022-03-27T07:54:53.222" v="8677" actId="20577"/>
          <ac:spMkLst>
            <pc:docMk/>
            <pc:sldMk cId="2754248605" sldId="679"/>
            <ac:spMk id="5" creationId="{36139819-1AD4-4DCD-95F0-18D759EC04EA}"/>
          </ac:spMkLst>
        </pc:spChg>
        <pc:picChg chg="add del mod">
          <ac:chgData name="Paul Easter" userId="6549cd31feb53bc1" providerId="LiveId" clId="{674F8151-27D5-4618-9780-9C8C1149EB3D}" dt="2022-03-27T10:46:02.123" v="10183" actId="478"/>
          <ac:picMkLst>
            <pc:docMk/>
            <pc:sldMk cId="2754248605" sldId="679"/>
            <ac:picMk id="4" creationId="{FEE179CA-3720-4B08-B921-C5719280B862}"/>
          </ac:picMkLst>
        </pc:picChg>
      </pc:sldChg>
      <pc:sldChg chg="modSp mod">
        <pc:chgData name="Paul Easter" userId="6549cd31feb53bc1" providerId="LiveId" clId="{674F8151-27D5-4618-9780-9C8C1149EB3D}" dt="2022-03-27T08:12:17.156" v="9392" actId="27107"/>
        <pc:sldMkLst>
          <pc:docMk/>
          <pc:sldMk cId="2806770611" sldId="687"/>
        </pc:sldMkLst>
        <pc:spChg chg="mod">
          <ac:chgData name="Paul Easter" userId="6549cd31feb53bc1" providerId="LiveId" clId="{674F8151-27D5-4618-9780-9C8C1149EB3D}" dt="2022-03-27T08:12:17.156" v="9392" actId="27107"/>
          <ac:spMkLst>
            <pc:docMk/>
            <pc:sldMk cId="2806770611" sldId="687"/>
            <ac:spMk id="7" creationId="{FCC82E8F-9C62-495F-A272-534CB9DB59B0}"/>
          </ac:spMkLst>
        </pc:spChg>
      </pc:sldChg>
      <pc:sldChg chg="modSp">
        <pc:chgData name="Paul Easter" userId="6549cd31feb53bc1" providerId="LiveId" clId="{674F8151-27D5-4618-9780-9C8C1149EB3D}" dt="2022-03-19T08:52:13.137" v="4346" actId="6549"/>
        <pc:sldMkLst>
          <pc:docMk/>
          <pc:sldMk cId="1688218189" sldId="690"/>
        </pc:sldMkLst>
        <pc:spChg chg="mod">
          <ac:chgData name="Paul Easter" userId="6549cd31feb53bc1" providerId="LiveId" clId="{674F8151-27D5-4618-9780-9C8C1149EB3D}" dt="2022-03-19T08:52:13.137" v="4346" actId="6549"/>
          <ac:spMkLst>
            <pc:docMk/>
            <pc:sldMk cId="1688218189" sldId="690"/>
            <ac:spMk id="12" creationId="{073FCA9D-13F5-4790-B6E1-44364F3E6294}"/>
          </ac:spMkLst>
        </pc:spChg>
        <pc:graphicFrameChg chg="mod">
          <ac:chgData name="Paul Easter" userId="6549cd31feb53bc1" providerId="LiveId" clId="{674F8151-27D5-4618-9780-9C8C1149EB3D}" dt="2022-03-19T08:52:11.154" v="4345" actId="6549"/>
          <ac:graphicFrameMkLst>
            <pc:docMk/>
            <pc:sldMk cId="1688218189" sldId="690"/>
            <ac:graphicFrameMk id="10" creationId="{CC945236-6068-40F8-8DC2-8CE9AA33FE37}"/>
          </ac:graphicFrameMkLst>
        </pc:graphicFrameChg>
      </pc:sldChg>
      <pc:sldChg chg="del">
        <pc:chgData name="Paul Easter" userId="6549cd31feb53bc1" providerId="LiveId" clId="{674F8151-27D5-4618-9780-9C8C1149EB3D}" dt="2022-03-15T03:32:13.617" v="189" actId="47"/>
        <pc:sldMkLst>
          <pc:docMk/>
          <pc:sldMk cId="3931207478" sldId="691"/>
        </pc:sldMkLst>
      </pc:sldChg>
      <pc:sldChg chg="del">
        <pc:chgData name="Paul Easter" userId="6549cd31feb53bc1" providerId="LiveId" clId="{674F8151-27D5-4618-9780-9C8C1149EB3D}" dt="2022-03-15T03:32:13.617" v="189" actId="47"/>
        <pc:sldMkLst>
          <pc:docMk/>
          <pc:sldMk cId="2518576855" sldId="692"/>
        </pc:sldMkLst>
      </pc:sldChg>
      <pc:sldChg chg="del">
        <pc:chgData name="Paul Easter" userId="6549cd31feb53bc1" providerId="LiveId" clId="{674F8151-27D5-4618-9780-9C8C1149EB3D}" dt="2022-03-15T03:32:13.617" v="189" actId="47"/>
        <pc:sldMkLst>
          <pc:docMk/>
          <pc:sldMk cId="1700592204" sldId="694"/>
        </pc:sldMkLst>
      </pc:sldChg>
      <pc:sldChg chg="del">
        <pc:chgData name="Paul Easter" userId="6549cd31feb53bc1" providerId="LiveId" clId="{674F8151-27D5-4618-9780-9C8C1149EB3D}" dt="2022-03-15T03:32:13.617" v="189" actId="47"/>
        <pc:sldMkLst>
          <pc:docMk/>
          <pc:sldMk cId="138099536" sldId="695"/>
        </pc:sldMkLst>
      </pc:sldChg>
      <pc:sldChg chg="del">
        <pc:chgData name="Paul Easter" userId="6549cd31feb53bc1" providerId="LiveId" clId="{674F8151-27D5-4618-9780-9C8C1149EB3D}" dt="2022-03-15T03:32:13.617" v="189" actId="47"/>
        <pc:sldMkLst>
          <pc:docMk/>
          <pc:sldMk cId="1250422210" sldId="696"/>
        </pc:sldMkLst>
      </pc:sldChg>
      <pc:sldChg chg="del">
        <pc:chgData name="Paul Easter" userId="6549cd31feb53bc1" providerId="LiveId" clId="{674F8151-27D5-4618-9780-9C8C1149EB3D}" dt="2022-03-15T03:32:13.617" v="189" actId="47"/>
        <pc:sldMkLst>
          <pc:docMk/>
          <pc:sldMk cId="2991585331" sldId="697"/>
        </pc:sldMkLst>
      </pc:sldChg>
      <pc:sldChg chg="modSp">
        <pc:chgData name="Paul Easter" userId="6549cd31feb53bc1" providerId="LiveId" clId="{674F8151-27D5-4618-9780-9C8C1149EB3D}" dt="2022-03-19T08:52:21.333" v="4347" actId="6549"/>
        <pc:sldMkLst>
          <pc:docMk/>
          <pc:sldMk cId="830925195" sldId="698"/>
        </pc:sldMkLst>
        <pc:graphicFrameChg chg="mod">
          <ac:chgData name="Paul Easter" userId="6549cd31feb53bc1" providerId="LiveId" clId="{674F8151-27D5-4618-9780-9C8C1149EB3D}" dt="2022-03-19T08:52:21.333" v="4347" actId="6549"/>
          <ac:graphicFrameMkLst>
            <pc:docMk/>
            <pc:sldMk cId="830925195" sldId="698"/>
            <ac:graphicFrameMk id="8" creationId="{4483B560-9E4B-4652-9AFC-F4465EFFCA70}"/>
          </ac:graphicFrameMkLst>
        </pc:graphicFrameChg>
      </pc:sldChg>
      <pc:sldChg chg="del">
        <pc:chgData name="Paul Easter" userId="6549cd31feb53bc1" providerId="LiveId" clId="{674F8151-27D5-4618-9780-9C8C1149EB3D}" dt="2022-03-15T03:32:13.617" v="189" actId="47"/>
        <pc:sldMkLst>
          <pc:docMk/>
          <pc:sldMk cId="3835157962" sldId="699"/>
        </pc:sldMkLst>
      </pc:sldChg>
      <pc:sldChg chg="del">
        <pc:chgData name="Paul Easter" userId="6549cd31feb53bc1" providerId="LiveId" clId="{674F8151-27D5-4618-9780-9C8C1149EB3D}" dt="2022-03-15T03:32:13.617" v="189" actId="47"/>
        <pc:sldMkLst>
          <pc:docMk/>
          <pc:sldMk cId="2727343258" sldId="700"/>
        </pc:sldMkLst>
      </pc:sldChg>
      <pc:sldChg chg="del">
        <pc:chgData name="Paul Easter" userId="6549cd31feb53bc1" providerId="LiveId" clId="{674F8151-27D5-4618-9780-9C8C1149EB3D}" dt="2022-03-15T03:32:13.617" v="189" actId="47"/>
        <pc:sldMkLst>
          <pc:docMk/>
          <pc:sldMk cId="3930726256" sldId="701"/>
        </pc:sldMkLst>
      </pc:sldChg>
      <pc:sldChg chg="del">
        <pc:chgData name="Paul Easter" userId="6549cd31feb53bc1" providerId="LiveId" clId="{674F8151-27D5-4618-9780-9C8C1149EB3D}" dt="2022-03-15T03:32:13.617" v="189" actId="47"/>
        <pc:sldMkLst>
          <pc:docMk/>
          <pc:sldMk cId="1927100626" sldId="702"/>
        </pc:sldMkLst>
      </pc:sldChg>
      <pc:sldChg chg="del">
        <pc:chgData name="Paul Easter" userId="6549cd31feb53bc1" providerId="LiveId" clId="{674F8151-27D5-4618-9780-9C8C1149EB3D}" dt="2022-03-15T03:32:13.617" v="189" actId="47"/>
        <pc:sldMkLst>
          <pc:docMk/>
          <pc:sldMk cId="2982515089" sldId="703"/>
        </pc:sldMkLst>
      </pc:sldChg>
      <pc:sldChg chg="del">
        <pc:chgData name="Paul Easter" userId="6549cd31feb53bc1" providerId="LiveId" clId="{674F8151-27D5-4618-9780-9C8C1149EB3D}" dt="2022-03-15T03:32:13.617" v="189" actId="47"/>
        <pc:sldMkLst>
          <pc:docMk/>
          <pc:sldMk cId="2549280199" sldId="707"/>
        </pc:sldMkLst>
      </pc:sldChg>
      <pc:sldChg chg="del">
        <pc:chgData name="Paul Easter" userId="6549cd31feb53bc1" providerId="LiveId" clId="{674F8151-27D5-4618-9780-9C8C1149EB3D}" dt="2022-03-15T03:32:13.617" v="189" actId="47"/>
        <pc:sldMkLst>
          <pc:docMk/>
          <pc:sldMk cId="2774557815" sldId="709"/>
        </pc:sldMkLst>
      </pc:sldChg>
      <pc:sldChg chg="modSp del mod modShow">
        <pc:chgData name="Paul Easter" userId="6549cd31feb53bc1" providerId="LiveId" clId="{674F8151-27D5-4618-9780-9C8C1149EB3D}" dt="2022-03-22T07:49:01.164" v="5296" actId="2696"/>
        <pc:sldMkLst>
          <pc:docMk/>
          <pc:sldMk cId="2753039670" sldId="719"/>
        </pc:sldMkLst>
        <pc:spChg chg="mod">
          <ac:chgData name="Paul Easter" userId="6549cd31feb53bc1" providerId="LiveId" clId="{674F8151-27D5-4618-9780-9C8C1149EB3D}" dt="2022-03-22T07:48:01.645" v="5295"/>
          <ac:spMkLst>
            <pc:docMk/>
            <pc:sldMk cId="2753039670" sldId="719"/>
            <ac:spMk id="14" creationId="{D1A264E9-38AC-47A4-83E2-D3C122E48CFC}"/>
          </ac:spMkLst>
        </pc:spChg>
      </pc:sldChg>
      <pc:sldChg chg="addSp delSp modSp add mod modShow">
        <pc:chgData name="Paul Easter" userId="6549cd31feb53bc1" providerId="LiveId" clId="{674F8151-27D5-4618-9780-9C8C1149EB3D}" dt="2022-03-27T08:24:36.146" v="9909" actId="1036"/>
        <pc:sldMkLst>
          <pc:docMk/>
          <pc:sldMk cId="2888407410" sldId="719"/>
        </pc:sldMkLst>
        <pc:spChg chg="mod">
          <ac:chgData name="Paul Easter" userId="6549cd31feb53bc1" providerId="LiveId" clId="{674F8151-27D5-4618-9780-9C8C1149EB3D}" dt="2022-03-22T07:59:04.353" v="5563" actId="20577"/>
          <ac:spMkLst>
            <pc:docMk/>
            <pc:sldMk cId="2888407410" sldId="719"/>
            <ac:spMk id="7" creationId="{FCC82E8F-9C62-495F-A272-534CB9DB59B0}"/>
          </ac:spMkLst>
        </pc:spChg>
        <pc:spChg chg="mod">
          <ac:chgData name="Paul Easter" userId="6549cd31feb53bc1" providerId="LiveId" clId="{674F8151-27D5-4618-9780-9C8C1149EB3D}" dt="2022-03-22T07:50:38.597" v="5300"/>
          <ac:spMkLst>
            <pc:docMk/>
            <pc:sldMk cId="2888407410" sldId="719"/>
            <ac:spMk id="11" creationId="{47F27005-CA3C-4E96-86E0-FC05A44EB14B}"/>
          </ac:spMkLst>
        </pc:spChg>
        <pc:spChg chg="mod">
          <ac:chgData name="Paul Easter" userId="6549cd31feb53bc1" providerId="LiveId" clId="{674F8151-27D5-4618-9780-9C8C1149EB3D}" dt="2022-03-22T07:50:38.597" v="5300"/>
          <ac:spMkLst>
            <pc:docMk/>
            <pc:sldMk cId="2888407410" sldId="719"/>
            <ac:spMk id="12" creationId="{3E9FD9CB-C2F3-47DC-BE49-413373A30C84}"/>
          </ac:spMkLst>
        </pc:spChg>
        <pc:spChg chg="mod">
          <ac:chgData name="Paul Easter" userId="6549cd31feb53bc1" providerId="LiveId" clId="{674F8151-27D5-4618-9780-9C8C1149EB3D}" dt="2022-03-27T08:24:36.146" v="9909" actId="1036"/>
          <ac:spMkLst>
            <pc:docMk/>
            <pc:sldMk cId="2888407410" sldId="719"/>
            <ac:spMk id="13" creationId="{00000000-0000-0000-0000-000000000000}"/>
          </ac:spMkLst>
        </pc:spChg>
        <pc:spChg chg="mod">
          <ac:chgData name="Paul Easter" userId="6549cd31feb53bc1" providerId="LiveId" clId="{674F8151-27D5-4618-9780-9C8C1149EB3D}" dt="2022-03-27T08:24:06.246" v="9906" actId="20577"/>
          <ac:spMkLst>
            <pc:docMk/>
            <pc:sldMk cId="2888407410" sldId="719"/>
            <ac:spMk id="14" creationId="{D1A264E9-38AC-47A4-83E2-D3C122E48CFC}"/>
          </ac:spMkLst>
        </pc:spChg>
        <pc:spChg chg="mod topLvl">
          <ac:chgData name="Paul Easter" userId="6549cd31feb53bc1" providerId="LiveId" clId="{674F8151-27D5-4618-9780-9C8C1149EB3D}" dt="2022-03-22T08:04:10.385" v="5854" actId="164"/>
          <ac:spMkLst>
            <pc:docMk/>
            <pc:sldMk cId="2888407410" sldId="719"/>
            <ac:spMk id="17" creationId="{14F90759-C529-44C0-8507-DB73B91319DE}"/>
          </ac:spMkLst>
        </pc:spChg>
        <pc:spChg chg="mod topLvl">
          <ac:chgData name="Paul Easter" userId="6549cd31feb53bc1" providerId="LiveId" clId="{674F8151-27D5-4618-9780-9C8C1149EB3D}" dt="2022-03-22T08:04:10.385" v="5854" actId="164"/>
          <ac:spMkLst>
            <pc:docMk/>
            <pc:sldMk cId="2888407410" sldId="719"/>
            <ac:spMk id="18" creationId="{14972DD1-7F64-42BB-942C-A107ADFC0CA9}"/>
          </ac:spMkLst>
        </pc:spChg>
        <pc:spChg chg="add del mod ord">
          <ac:chgData name="Paul Easter" userId="6549cd31feb53bc1" providerId="LiveId" clId="{674F8151-27D5-4618-9780-9C8C1149EB3D}" dt="2022-03-22T09:01:33.932" v="7616" actId="20577"/>
          <ac:spMkLst>
            <pc:docMk/>
            <pc:sldMk cId="2888407410" sldId="719"/>
            <ac:spMk id="19" creationId="{2128770B-02A8-45D8-8030-A6FADC901567}"/>
          </ac:spMkLst>
        </pc:spChg>
        <pc:grpChg chg="add mod">
          <ac:chgData name="Paul Easter" userId="6549cd31feb53bc1" providerId="LiveId" clId="{674F8151-27D5-4618-9780-9C8C1149EB3D}" dt="2022-03-22T08:04:18.443" v="5864" actId="1035"/>
          <ac:grpSpMkLst>
            <pc:docMk/>
            <pc:sldMk cId="2888407410" sldId="719"/>
            <ac:grpSpMk id="2" creationId="{D3799117-8816-4B4D-A82C-551B79E79A03}"/>
          </ac:grpSpMkLst>
        </pc:grpChg>
        <pc:grpChg chg="add mod">
          <ac:chgData name="Paul Easter" userId="6549cd31feb53bc1" providerId="LiveId" clId="{674F8151-27D5-4618-9780-9C8C1149EB3D}" dt="2022-03-22T07:56:46.913" v="5423" actId="1076"/>
          <ac:grpSpMkLst>
            <pc:docMk/>
            <pc:sldMk cId="2888407410" sldId="719"/>
            <ac:grpSpMk id="10" creationId="{DB4976E4-3928-40BA-A151-1910B2A4BC40}"/>
          </ac:grpSpMkLst>
        </pc:grpChg>
        <pc:grpChg chg="add del mod">
          <ac:chgData name="Paul Easter" userId="6549cd31feb53bc1" providerId="LiveId" clId="{674F8151-27D5-4618-9780-9C8C1149EB3D}" dt="2022-03-22T08:02:17.963" v="5773" actId="165"/>
          <ac:grpSpMkLst>
            <pc:docMk/>
            <pc:sldMk cId="2888407410" sldId="719"/>
            <ac:grpSpMk id="16" creationId="{BCF302A9-737D-4A57-8DB3-A41DBDBA84F3}"/>
          </ac:grpSpMkLst>
        </pc:grpChg>
        <pc:graphicFrameChg chg="add mod modGraphic">
          <ac:chgData name="Paul Easter" userId="6549cd31feb53bc1" providerId="LiveId" clId="{674F8151-27D5-4618-9780-9C8C1149EB3D}" dt="2022-03-22T07:56:44.678" v="5422" actId="1076"/>
          <ac:graphicFrameMkLst>
            <pc:docMk/>
            <pc:sldMk cId="2888407410" sldId="719"/>
            <ac:graphicFrameMk id="9" creationId="{9D33795D-9E57-4621-9B29-BA2410CFFF68}"/>
          </ac:graphicFrameMkLst>
        </pc:graphicFrameChg>
        <pc:graphicFrameChg chg="add mod modGraphic">
          <ac:chgData name="Paul Easter" userId="6549cd31feb53bc1" providerId="LiveId" clId="{674F8151-27D5-4618-9780-9C8C1149EB3D}" dt="2022-03-22T09:00:34.881" v="7523" actId="20577"/>
          <ac:graphicFrameMkLst>
            <pc:docMk/>
            <pc:sldMk cId="2888407410" sldId="719"/>
            <ac:graphicFrameMk id="15" creationId="{BDD1E7F3-5F29-4F67-A992-4788EA6B05B3}"/>
          </ac:graphicFrameMkLst>
        </pc:graphicFrameChg>
        <pc:picChg chg="del mod">
          <ac:chgData name="Paul Easter" userId="6549cd31feb53bc1" providerId="LiveId" clId="{674F8151-27D5-4618-9780-9C8C1149EB3D}" dt="2022-03-22T07:52:10.175" v="5364" actId="478"/>
          <ac:picMkLst>
            <pc:docMk/>
            <pc:sldMk cId="2888407410" sldId="719"/>
            <ac:picMk id="12290" creationId="{D743C55D-9BA5-4164-92B0-751119451752}"/>
          </ac:picMkLst>
        </pc:picChg>
      </pc:sldChg>
      <pc:sldChg chg="del">
        <pc:chgData name="Paul Easter" userId="6549cd31feb53bc1" providerId="LiveId" clId="{674F8151-27D5-4618-9780-9C8C1149EB3D}" dt="2022-03-15T03:32:13.617" v="189" actId="47"/>
        <pc:sldMkLst>
          <pc:docMk/>
          <pc:sldMk cId="1383295216" sldId="720"/>
        </pc:sldMkLst>
      </pc:sldChg>
      <pc:sldChg chg="del">
        <pc:chgData name="Paul Easter" userId="6549cd31feb53bc1" providerId="LiveId" clId="{674F8151-27D5-4618-9780-9C8C1149EB3D}" dt="2022-03-15T03:32:13.617" v="189" actId="47"/>
        <pc:sldMkLst>
          <pc:docMk/>
          <pc:sldMk cId="3912751606" sldId="721"/>
        </pc:sldMkLst>
      </pc:sldChg>
      <pc:sldChg chg="del">
        <pc:chgData name="Paul Easter" userId="6549cd31feb53bc1" providerId="LiveId" clId="{674F8151-27D5-4618-9780-9C8C1149EB3D}" dt="2022-03-15T03:32:13.617" v="189" actId="47"/>
        <pc:sldMkLst>
          <pc:docMk/>
          <pc:sldMk cId="1286822254" sldId="722"/>
        </pc:sldMkLst>
      </pc:sldChg>
      <pc:sldChg chg="del">
        <pc:chgData name="Paul Easter" userId="6549cd31feb53bc1" providerId="LiveId" clId="{674F8151-27D5-4618-9780-9C8C1149EB3D}" dt="2022-03-15T03:32:13.617" v="189" actId="47"/>
        <pc:sldMkLst>
          <pc:docMk/>
          <pc:sldMk cId="1375437038" sldId="724"/>
        </pc:sldMkLst>
      </pc:sldChg>
      <pc:sldChg chg="del">
        <pc:chgData name="Paul Easter" userId="6549cd31feb53bc1" providerId="LiveId" clId="{674F8151-27D5-4618-9780-9C8C1149EB3D}" dt="2022-03-15T03:32:13.617" v="189" actId="47"/>
        <pc:sldMkLst>
          <pc:docMk/>
          <pc:sldMk cId="2015715733" sldId="725"/>
        </pc:sldMkLst>
      </pc:sldChg>
      <pc:sldChg chg="del">
        <pc:chgData name="Paul Easter" userId="6549cd31feb53bc1" providerId="LiveId" clId="{674F8151-27D5-4618-9780-9C8C1149EB3D}" dt="2022-03-15T03:32:13.617" v="189" actId="47"/>
        <pc:sldMkLst>
          <pc:docMk/>
          <pc:sldMk cId="1299473106" sldId="726"/>
        </pc:sldMkLst>
      </pc:sldChg>
      <pc:sldChg chg="del">
        <pc:chgData name="Paul Easter" userId="6549cd31feb53bc1" providerId="LiveId" clId="{674F8151-27D5-4618-9780-9C8C1149EB3D}" dt="2022-03-15T03:32:13.617" v="189" actId="47"/>
        <pc:sldMkLst>
          <pc:docMk/>
          <pc:sldMk cId="273369664" sldId="727"/>
        </pc:sldMkLst>
      </pc:sldChg>
      <pc:sldChg chg="del">
        <pc:chgData name="Paul Easter" userId="6549cd31feb53bc1" providerId="LiveId" clId="{674F8151-27D5-4618-9780-9C8C1149EB3D}" dt="2022-03-15T03:32:13.617" v="189" actId="47"/>
        <pc:sldMkLst>
          <pc:docMk/>
          <pc:sldMk cId="408900807" sldId="728"/>
        </pc:sldMkLst>
      </pc:sldChg>
      <pc:sldChg chg="del">
        <pc:chgData name="Paul Easter" userId="6549cd31feb53bc1" providerId="LiveId" clId="{674F8151-27D5-4618-9780-9C8C1149EB3D}" dt="2022-03-15T03:32:13.617" v="189" actId="47"/>
        <pc:sldMkLst>
          <pc:docMk/>
          <pc:sldMk cId="914412654" sldId="729"/>
        </pc:sldMkLst>
      </pc:sldChg>
      <pc:sldChg chg="del">
        <pc:chgData name="Paul Easter" userId="6549cd31feb53bc1" providerId="LiveId" clId="{674F8151-27D5-4618-9780-9C8C1149EB3D}" dt="2022-03-15T03:32:13.617" v="189" actId="47"/>
        <pc:sldMkLst>
          <pc:docMk/>
          <pc:sldMk cId="2611283026" sldId="730"/>
        </pc:sldMkLst>
      </pc:sldChg>
      <pc:sldChg chg="del">
        <pc:chgData name="Paul Easter" userId="6549cd31feb53bc1" providerId="LiveId" clId="{674F8151-27D5-4618-9780-9C8C1149EB3D}" dt="2022-03-15T03:32:13.617" v="189" actId="47"/>
        <pc:sldMkLst>
          <pc:docMk/>
          <pc:sldMk cId="2146675495" sldId="731"/>
        </pc:sldMkLst>
      </pc:sldChg>
      <pc:sldChg chg="del">
        <pc:chgData name="Paul Easter" userId="6549cd31feb53bc1" providerId="LiveId" clId="{674F8151-27D5-4618-9780-9C8C1149EB3D}" dt="2022-03-15T03:32:13.617" v="189" actId="47"/>
        <pc:sldMkLst>
          <pc:docMk/>
          <pc:sldMk cId="117999204" sldId="732"/>
        </pc:sldMkLst>
      </pc:sldChg>
      <pc:sldChg chg="del">
        <pc:chgData name="Paul Easter" userId="6549cd31feb53bc1" providerId="LiveId" clId="{674F8151-27D5-4618-9780-9C8C1149EB3D}" dt="2022-03-15T03:32:13.617" v="189" actId="47"/>
        <pc:sldMkLst>
          <pc:docMk/>
          <pc:sldMk cId="1543362861" sldId="733"/>
        </pc:sldMkLst>
      </pc:sldChg>
      <pc:sldChg chg="del">
        <pc:chgData name="Paul Easter" userId="6549cd31feb53bc1" providerId="LiveId" clId="{674F8151-27D5-4618-9780-9C8C1149EB3D}" dt="2022-03-15T03:32:13.617" v="189" actId="47"/>
        <pc:sldMkLst>
          <pc:docMk/>
          <pc:sldMk cId="1236104066" sldId="735"/>
        </pc:sldMkLst>
      </pc:sldChg>
      <pc:sldChg chg="del">
        <pc:chgData name="Paul Easter" userId="6549cd31feb53bc1" providerId="LiveId" clId="{674F8151-27D5-4618-9780-9C8C1149EB3D}" dt="2022-03-15T03:32:13.617" v="189" actId="47"/>
        <pc:sldMkLst>
          <pc:docMk/>
          <pc:sldMk cId="3187389377" sldId="736"/>
        </pc:sldMkLst>
      </pc:sldChg>
      <pc:sldChg chg="del">
        <pc:chgData name="Paul Easter" userId="6549cd31feb53bc1" providerId="LiveId" clId="{674F8151-27D5-4618-9780-9C8C1149EB3D}" dt="2022-03-15T03:32:13.617" v="189" actId="47"/>
        <pc:sldMkLst>
          <pc:docMk/>
          <pc:sldMk cId="3465531113" sldId="737"/>
        </pc:sldMkLst>
      </pc:sldChg>
      <pc:sldChg chg="del">
        <pc:chgData name="Paul Easter" userId="6549cd31feb53bc1" providerId="LiveId" clId="{674F8151-27D5-4618-9780-9C8C1149EB3D}" dt="2022-03-15T03:32:13.617" v="189" actId="47"/>
        <pc:sldMkLst>
          <pc:docMk/>
          <pc:sldMk cId="3527399884" sldId="738"/>
        </pc:sldMkLst>
      </pc:sldChg>
      <pc:sldChg chg="modSp">
        <pc:chgData name="Paul Easter" userId="6549cd31feb53bc1" providerId="LiveId" clId="{674F8151-27D5-4618-9780-9C8C1149EB3D}" dt="2022-03-22T07:48:01.645" v="5295"/>
        <pc:sldMkLst>
          <pc:docMk/>
          <pc:sldMk cId="3273612264" sldId="739"/>
        </pc:sldMkLst>
        <pc:spChg chg="mod">
          <ac:chgData name="Paul Easter" userId="6549cd31feb53bc1" providerId="LiveId" clId="{674F8151-27D5-4618-9780-9C8C1149EB3D}" dt="2022-03-22T07:48:01.645" v="5295"/>
          <ac:spMkLst>
            <pc:docMk/>
            <pc:sldMk cId="3273612264" sldId="739"/>
            <ac:spMk id="13" creationId="{00000000-0000-0000-0000-000000000000}"/>
          </ac:spMkLst>
        </pc:spChg>
      </pc:sldChg>
      <pc:sldChg chg="addSp modSp mod">
        <pc:chgData name="Paul Easter" userId="6549cd31feb53bc1" providerId="LiveId" clId="{674F8151-27D5-4618-9780-9C8C1149EB3D}" dt="2022-03-27T08:31:18.349" v="10162" actId="20577"/>
        <pc:sldMkLst>
          <pc:docMk/>
          <pc:sldMk cId="2536391005" sldId="742"/>
        </pc:sldMkLst>
        <pc:spChg chg="mod">
          <ac:chgData name="Paul Easter" userId="6549cd31feb53bc1" providerId="LiveId" clId="{674F8151-27D5-4618-9780-9C8C1149EB3D}" dt="2022-03-27T08:28:49.142" v="10095" actId="20577"/>
          <ac:spMkLst>
            <pc:docMk/>
            <pc:sldMk cId="2536391005" sldId="742"/>
            <ac:spMk id="7" creationId="{FCC82E8F-9C62-495F-A272-534CB9DB59B0}"/>
          </ac:spMkLst>
        </pc:spChg>
        <pc:spChg chg="add mod">
          <ac:chgData name="Paul Easter" userId="6549cd31feb53bc1" providerId="LiveId" clId="{674F8151-27D5-4618-9780-9C8C1149EB3D}" dt="2022-03-27T08:31:18.349" v="10162" actId="20577"/>
          <ac:spMkLst>
            <pc:docMk/>
            <pc:sldMk cId="2536391005" sldId="742"/>
            <ac:spMk id="8" creationId="{F63B58B4-F50F-4E48-8EB9-3FF2B14E6505}"/>
          </ac:spMkLst>
        </pc:spChg>
        <pc:spChg chg="mod">
          <ac:chgData name="Paul Easter" userId="6549cd31feb53bc1" providerId="LiveId" clId="{674F8151-27D5-4618-9780-9C8C1149EB3D}" dt="2022-03-22T07:48:01.645" v="5295"/>
          <ac:spMkLst>
            <pc:docMk/>
            <pc:sldMk cId="2536391005" sldId="742"/>
            <ac:spMk id="13" creationId="{00000000-0000-0000-0000-000000000000}"/>
          </ac:spMkLst>
        </pc:spChg>
        <pc:picChg chg="mod">
          <ac:chgData name="Paul Easter" userId="6549cd31feb53bc1" providerId="LiveId" clId="{674F8151-27D5-4618-9780-9C8C1149EB3D}" dt="2022-03-27T08:26:08.338" v="9910" actId="1076"/>
          <ac:picMkLst>
            <pc:docMk/>
            <pc:sldMk cId="2536391005" sldId="742"/>
            <ac:picMk id="3" creationId="{86D3C842-BBCA-4DC2-958C-AD1E02A20C0A}"/>
          </ac:picMkLst>
        </pc:picChg>
      </pc:sldChg>
      <pc:sldChg chg="modSp">
        <pc:chgData name="Paul Easter" userId="6549cd31feb53bc1" providerId="LiveId" clId="{674F8151-27D5-4618-9780-9C8C1149EB3D}" dt="2022-03-22T07:48:01.645" v="5295"/>
        <pc:sldMkLst>
          <pc:docMk/>
          <pc:sldMk cId="2199875685" sldId="743"/>
        </pc:sldMkLst>
        <pc:spChg chg="mod">
          <ac:chgData name="Paul Easter" userId="6549cd31feb53bc1" providerId="LiveId" clId="{674F8151-27D5-4618-9780-9C8C1149EB3D}" dt="2022-03-22T07:48:01.645" v="5295"/>
          <ac:spMkLst>
            <pc:docMk/>
            <pc:sldMk cId="2199875685" sldId="743"/>
            <ac:spMk id="13" creationId="{00000000-0000-0000-0000-000000000000}"/>
          </ac:spMkLst>
        </pc:spChg>
      </pc:sldChg>
      <pc:sldChg chg="modSp">
        <pc:chgData name="Paul Easter" userId="6549cd31feb53bc1" providerId="LiveId" clId="{674F8151-27D5-4618-9780-9C8C1149EB3D}" dt="2022-03-22T07:48:01.645" v="5295"/>
        <pc:sldMkLst>
          <pc:docMk/>
          <pc:sldMk cId="3006466911" sldId="744"/>
        </pc:sldMkLst>
        <pc:spChg chg="mod">
          <ac:chgData name="Paul Easter" userId="6549cd31feb53bc1" providerId="LiveId" clId="{674F8151-27D5-4618-9780-9C8C1149EB3D}" dt="2022-03-22T07:48:01.645" v="5295"/>
          <ac:spMkLst>
            <pc:docMk/>
            <pc:sldMk cId="3006466911" sldId="744"/>
            <ac:spMk id="13" creationId="{00000000-0000-0000-0000-000000000000}"/>
          </ac:spMkLst>
        </pc:spChg>
      </pc:sldChg>
      <pc:sldChg chg="del">
        <pc:chgData name="Paul Easter" userId="6549cd31feb53bc1" providerId="LiveId" clId="{674F8151-27D5-4618-9780-9C8C1149EB3D}" dt="2022-03-15T03:32:13.617" v="189" actId="47"/>
        <pc:sldMkLst>
          <pc:docMk/>
          <pc:sldMk cId="3299938613" sldId="745"/>
        </pc:sldMkLst>
      </pc:sldChg>
      <pc:sldChg chg="del">
        <pc:chgData name="Paul Easter" userId="6549cd31feb53bc1" providerId="LiveId" clId="{674F8151-27D5-4618-9780-9C8C1149EB3D}" dt="2022-03-15T03:32:13.617" v="189" actId="47"/>
        <pc:sldMkLst>
          <pc:docMk/>
          <pc:sldMk cId="2710469468" sldId="746"/>
        </pc:sldMkLst>
      </pc:sldChg>
      <pc:sldChg chg="modSp">
        <pc:chgData name="Paul Easter" userId="6549cd31feb53bc1" providerId="LiveId" clId="{674F8151-27D5-4618-9780-9C8C1149EB3D}" dt="2022-03-22T07:48:01.645" v="5295"/>
        <pc:sldMkLst>
          <pc:docMk/>
          <pc:sldMk cId="1715522983" sldId="749"/>
        </pc:sldMkLst>
        <pc:spChg chg="mod">
          <ac:chgData name="Paul Easter" userId="6549cd31feb53bc1" providerId="LiveId" clId="{674F8151-27D5-4618-9780-9C8C1149EB3D}" dt="2022-03-22T07:48:01.645" v="5295"/>
          <ac:spMkLst>
            <pc:docMk/>
            <pc:sldMk cId="1715522983" sldId="749"/>
            <ac:spMk id="13" creationId="{00000000-0000-0000-0000-000000000000}"/>
          </ac:spMkLst>
        </pc:spChg>
      </pc:sldChg>
      <pc:sldChg chg="modSp">
        <pc:chgData name="Paul Easter" userId="6549cd31feb53bc1" providerId="LiveId" clId="{674F8151-27D5-4618-9780-9C8C1149EB3D}" dt="2022-03-22T07:48:01.645" v="5295"/>
        <pc:sldMkLst>
          <pc:docMk/>
          <pc:sldMk cId="3705997811" sldId="750"/>
        </pc:sldMkLst>
        <pc:spChg chg="mod">
          <ac:chgData name="Paul Easter" userId="6549cd31feb53bc1" providerId="LiveId" clId="{674F8151-27D5-4618-9780-9C8C1149EB3D}" dt="2022-03-22T07:48:01.645" v="5295"/>
          <ac:spMkLst>
            <pc:docMk/>
            <pc:sldMk cId="3705997811" sldId="750"/>
            <ac:spMk id="13" creationId="{00000000-0000-0000-0000-000000000000}"/>
          </ac:spMkLst>
        </pc:spChg>
      </pc:sldChg>
      <pc:sldChg chg="modSp">
        <pc:chgData name="Paul Easter" userId="6549cd31feb53bc1" providerId="LiveId" clId="{674F8151-27D5-4618-9780-9C8C1149EB3D}" dt="2022-03-22T07:48:01.645" v="5295"/>
        <pc:sldMkLst>
          <pc:docMk/>
          <pc:sldMk cId="3199095616" sldId="751"/>
        </pc:sldMkLst>
        <pc:spChg chg="mod">
          <ac:chgData name="Paul Easter" userId="6549cd31feb53bc1" providerId="LiveId" clId="{674F8151-27D5-4618-9780-9C8C1149EB3D}" dt="2022-03-22T07:48:01.645" v="5295"/>
          <ac:spMkLst>
            <pc:docMk/>
            <pc:sldMk cId="3199095616" sldId="751"/>
            <ac:spMk id="13" creationId="{00000000-0000-0000-0000-000000000000}"/>
          </ac:spMkLst>
        </pc:spChg>
      </pc:sldChg>
      <pc:sldChg chg="modSp">
        <pc:chgData name="Paul Easter" userId="6549cd31feb53bc1" providerId="LiveId" clId="{674F8151-27D5-4618-9780-9C8C1149EB3D}" dt="2022-03-22T07:48:01.645" v="5295"/>
        <pc:sldMkLst>
          <pc:docMk/>
          <pc:sldMk cId="979814407" sldId="752"/>
        </pc:sldMkLst>
        <pc:spChg chg="mod">
          <ac:chgData name="Paul Easter" userId="6549cd31feb53bc1" providerId="LiveId" clId="{674F8151-27D5-4618-9780-9C8C1149EB3D}" dt="2022-03-22T07:48:01.645" v="5295"/>
          <ac:spMkLst>
            <pc:docMk/>
            <pc:sldMk cId="979814407" sldId="752"/>
            <ac:spMk id="13" creationId="{00000000-0000-0000-0000-000000000000}"/>
          </ac:spMkLst>
        </pc:spChg>
      </pc:sldChg>
      <pc:sldChg chg="modSp">
        <pc:chgData name="Paul Easter" userId="6549cd31feb53bc1" providerId="LiveId" clId="{674F8151-27D5-4618-9780-9C8C1149EB3D}" dt="2022-03-22T07:48:01.645" v="5295"/>
        <pc:sldMkLst>
          <pc:docMk/>
          <pc:sldMk cId="167573741" sldId="753"/>
        </pc:sldMkLst>
        <pc:spChg chg="mod">
          <ac:chgData name="Paul Easter" userId="6549cd31feb53bc1" providerId="LiveId" clId="{674F8151-27D5-4618-9780-9C8C1149EB3D}" dt="2022-03-22T07:48:01.645" v="5295"/>
          <ac:spMkLst>
            <pc:docMk/>
            <pc:sldMk cId="167573741" sldId="753"/>
            <ac:spMk id="13" creationId="{00000000-0000-0000-0000-000000000000}"/>
          </ac:spMkLst>
        </pc:spChg>
      </pc:sldChg>
      <pc:sldChg chg="addSp modSp mod">
        <pc:chgData name="Paul Easter" userId="6549cd31feb53bc1" providerId="LiveId" clId="{674F8151-27D5-4618-9780-9C8C1149EB3D}" dt="2022-03-22T10:04:50.515" v="8153" actId="1076"/>
        <pc:sldMkLst>
          <pc:docMk/>
          <pc:sldMk cId="3260916421" sldId="754"/>
        </pc:sldMkLst>
        <pc:spChg chg="mod">
          <ac:chgData name="Paul Easter" userId="6549cd31feb53bc1" providerId="LiveId" clId="{674F8151-27D5-4618-9780-9C8C1149EB3D}" dt="2022-03-22T07:48:01.645" v="5295"/>
          <ac:spMkLst>
            <pc:docMk/>
            <pc:sldMk cId="3260916421" sldId="754"/>
            <ac:spMk id="13" creationId="{00000000-0000-0000-0000-000000000000}"/>
          </ac:spMkLst>
        </pc:spChg>
        <pc:grpChg chg="add mod">
          <ac:chgData name="Paul Easter" userId="6549cd31feb53bc1" providerId="LiveId" clId="{674F8151-27D5-4618-9780-9C8C1149EB3D}" dt="2022-03-22T10:04:50.515" v="8153" actId="1076"/>
          <ac:grpSpMkLst>
            <pc:docMk/>
            <pc:sldMk cId="3260916421" sldId="754"/>
            <ac:grpSpMk id="2" creationId="{13ECB82A-984B-46BF-B01A-00D5B50BF05F}"/>
          </ac:grpSpMkLst>
        </pc:grpChg>
        <pc:grpChg chg="mod">
          <ac:chgData name="Paul Easter" userId="6549cd31feb53bc1" providerId="LiveId" clId="{674F8151-27D5-4618-9780-9C8C1149EB3D}" dt="2022-03-22T10:04:40.597" v="8152" actId="164"/>
          <ac:grpSpMkLst>
            <pc:docMk/>
            <pc:sldMk cId="3260916421" sldId="754"/>
            <ac:grpSpMk id="18" creationId="{3C42EC4B-9F31-4EFB-A683-97DAD7F640E3}"/>
          </ac:grpSpMkLst>
        </pc:grpChg>
        <pc:grpChg chg="mod">
          <ac:chgData name="Paul Easter" userId="6549cd31feb53bc1" providerId="LiveId" clId="{674F8151-27D5-4618-9780-9C8C1149EB3D}" dt="2022-03-22T10:04:40.597" v="8152" actId="164"/>
          <ac:grpSpMkLst>
            <pc:docMk/>
            <pc:sldMk cId="3260916421" sldId="754"/>
            <ac:grpSpMk id="25" creationId="{69078536-87E0-412E-98AE-96DFF0AEC7BB}"/>
          </ac:grpSpMkLst>
        </pc:grpChg>
        <pc:grpChg chg="mod">
          <ac:chgData name="Paul Easter" userId="6549cd31feb53bc1" providerId="LiveId" clId="{674F8151-27D5-4618-9780-9C8C1149EB3D}" dt="2022-03-22T10:04:40.597" v="8152" actId="164"/>
          <ac:grpSpMkLst>
            <pc:docMk/>
            <pc:sldMk cId="3260916421" sldId="754"/>
            <ac:grpSpMk id="29" creationId="{6FEFD913-E2FE-4BA5-8A09-872D4108F13E}"/>
          </ac:grpSpMkLst>
        </pc:grpChg>
        <pc:grpChg chg="mod">
          <ac:chgData name="Paul Easter" userId="6549cd31feb53bc1" providerId="LiveId" clId="{674F8151-27D5-4618-9780-9C8C1149EB3D}" dt="2022-03-22T10:04:40.597" v="8152" actId="164"/>
          <ac:grpSpMkLst>
            <pc:docMk/>
            <pc:sldMk cId="3260916421" sldId="754"/>
            <ac:grpSpMk id="34" creationId="{071B06C5-97D3-4A33-9CD7-BF00CB9CE424}"/>
          </ac:grpSpMkLst>
        </pc:grpChg>
        <pc:picChg chg="mod">
          <ac:chgData name="Paul Easter" userId="6549cd31feb53bc1" providerId="LiveId" clId="{674F8151-27D5-4618-9780-9C8C1149EB3D}" dt="2022-03-22T10:04:40.597" v="8152" actId="164"/>
          <ac:picMkLst>
            <pc:docMk/>
            <pc:sldMk cId="3260916421" sldId="754"/>
            <ac:picMk id="3" creationId="{B69DB761-74FA-4E99-93F7-0EB3A723BDA7}"/>
          </ac:picMkLst>
        </pc:picChg>
      </pc:sldChg>
      <pc:sldChg chg="modSp mod">
        <pc:chgData name="Paul Easter" userId="6549cd31feb53bc1" providerId="LiveId" clId="{674F8151-27D5-4618-9780-9C8C1149EB3D}" dt="2022-04-08T07:47:46.625" v="10669"/>
        <pc:sldMkLst>
          <pc:docMk/>
          <pc:sldMk cId="4252413190" sldId="755"/>
        </pc:sldMkLst>
        <pc:spChg chg="mod">
          <ac:chgData name="Paul Easter" userId="6549cd31feb53bc1" providerId="LiveId" clId="{674F8151-27D5-4618-9780-9C8C1149EB3D}" dt="2022-04-08T07:47:46.625" v="10669"/>
          <ac:spMkLst>
            <pc:docMk/>
            <pc:sldMk cId="4252413190" sldId="755"/>
            <ac:spMk id="7" creationId="{FCC82E8F-9C62-495F-A272-534CB9DB59B0}"/>
          </ac:spMkLst>
        </pc:spChg>
        <pc:spChg chg="mod">
          <ac:chgData name="Paul Easter" userId="6549cd31feb53bc1" providerId="LiveId" clId="{674F8151-27D5-4618-9780-9C8C1149EB3D}" dt="2022-03-22T07:48:01.645" v="5295"/>
          <ac:spMkLst>
            <pc:docMk/>
            <pc:sldMk cId="4252413190" sldId="755"/>
            <ac:spMk id="13" creationId="{00000000-0000-0000-0000-000000000000}"/>
          </ac:spMkLst>
        </pc:spChg>
        <pc:spChg chg="mod">
          <ac:chgData name="Paul Easter" userId="6549cd31feb53bc1" providerId="LiveId" clId="{674F8151-27D5-4618-9780-9C8C1149EB3D}" dt="2022-03-27T08:15:14.694" v="9630" actId="20577"/>
          <ac:spMkLst>
            <pc:docMk/>
            <pc:sldMk cId="4252413190" sldId="755"/>
            <ac:spMk id="14" creationId="{D1A264E9-38AC-47A4-83E2-D3C122E48CFC}"/>
          </ac:spMkLst>
        </pc:spChg>
      </pc:sldChg>
      <pc:sldChg chg="addSp delSp modSp mod">
        <pc:chgData name="Paul Easter" userId="6549cd31feb53bc1" providerId="LiveId" clId="{674F8151-27D5-4618-9780-9C8C1149EB3D}" dt="2022-04-08T07:47:46.625" v="10669"/>
        <pc:sldMkLst>
          <pc:docMk/>
          <pc:sldMk cId="1672285311" sldId="756"/>
        </pc:sldMkLst>
        <pc:spChg chg="add mod">
          <ac:chgData name="Paul Easter" userId="6549cd31feb53bc1" providerId="LiveId" clId="{674F8151-27D5-4618-9780-9C8C1149EB3D}" dt="2022-04-08T07:47:46.625" v="10669"/>
          <ac:spMkLst>
            <pc:docMk/>
            <pc:sldMk cId="1672285311" sldId="756"/>
            <ac:spMk id="6" creationId="{3644DC45-9683-45E4-8BAD-6927BB1558EC}"/>
          </ac:spMkLst>
        </pc:spChg>
        <pc:spChg chg="del">
          <ac:chgData name="Paul Easter" userId="6549cd31feb53bc1" providerId="LiveId" clId="{674F8151-27D5-4618-9780-9C8C1149EB3D}" dt="2022-03-27T08:16:55.141" v="9741" actId="478"/>
          <ac:spMkLst>
            <pc:docMk/>
            <pc:sldMk cId="1672285311" sldId="756"/>
            <ac:spMk id="7" creationId="{FCC82E8F-9C62-495F-A272-534CB9DB59B0}"/>
          </ac:spMkLst>
        </pc:spChg>
        <pc:spChg chg="mod">
          <ac:chgData name="Paul Easter" userId="6549cd31feb53bc1" providerId="LiveId" clId="{674F8151-27D5-4618-9780-9C8C1149EB3D}" dt="2022-03-22T07:48:01.645" v="5295"/>
          <ac:spMkLst>
            <pc:docMk/>
            <pc:sldMk cId="1672285311" sldId="756"/>
            <ac:spMk id="13" creationId="{00000000-0000-0000-0000-000000000000}"/>
          </ac:spMkLst>
        </pc:spChg>
        <pc:spChg chg="mod">
          <ac:chgData name="Paul Easter" userId="6549cd31feb53bc1" providerId="LiveId" clId="{674F8151-27D5-4618-9780-9C8C1149EB3D}" dt="2022-03-27T08:21:57.725" v="9856"/>
          <ac:spMkLst>
            <pc:docMk/>
            <pc:sldMk cId="1672285311" sldId="756"/>
            <ac:spMk id="14" creationId="{D1A264E9-38AC-47A4-83E2-D3C122E48CFC}"/>
          </ac:spMkLst>
        </pc:spChg>
      </pc:sldChg>
      <pc:sldChg chg="addSp delSp modSp mod">
        <pc:chgData name="Paul Easter" userId="6549cd31feb53bc1" providerId="LiveId" clId="{674F8151-27D5-4618-9780-9C8C1149EB3D}" dt="2022-04-08T07:47:46.625" v="10669"/>
        <pc:sldMkLst>
          <pc:docMk/>
          <pc:sldMk cId="3091347231" sldId="757"/>
        </pc:sldMkLst>
        <pc:spChg chg="add mod">
          <ac:chgData name="Paul Easter" userId="6549cd31feb53bc1" providerId="LiveId" clId="{674F8151-27D5-4618-9780-9C8C1149EB3D}" dt="2022-04-08T07:47:46.625" v="10669"/>
          <ac:spMkLst>
            <pc:docMk/>
            <pc:sldMk cId="3091347231" sldId="757"/>
            <ac:spMk id="6" creationId="{09EAC136-94DE-4D66-A6B5-51AC9137E90D}"/>
          </ac:spMkLst>
        </pc:spChg>
        <pc:spChg chg="del">
          <ac:chgData name="Paul Easter" userId="6549cd31feb53bc1" providerId="LiveId" clId="{674F8151-27D5-4618-9780-9C8C1149EB3D}" dt="2022-03-27T08:17:01.270" v="9743" actId="478"/>
          <ac:spMkLst>
            <pc:docMk/>
            <pc:sldMk cId="3091347231" sldId="757"/>
            <ac:spMk id="7" creationId="{FCC82E8F-9C62-495F-A272-534CB9DB59B0}"/>
          </ac:spMkLst>
        </pc:spChg>
        <pc:spChg chg="mod">
          <ac:chgData name="Paul Easter" userId="6549cd31feb53bc1" providerId="LiveId" clId="{674F8151-27D5-4618-9780-9C8C1149EB3D}" dt="2022-03-22T07:48:01.645" v="5295"/>
          <ac:spMkLst>
            <pc:docMk/>
            <pc:sldMk cId="3091347231" sldId="757"/>
            <ac:spMk id="13" creationId="{00000000-0000-0000-0000-000000000000}"/>
          </ac:spMkLst>
        </pc:spChg>
        <pc:spChg chg="mod">
          <ac:chgData name="Paul Easter" userId="6549cd31feb53bc1" providerId="LiveId" clId="{674F8151-27D5-4618-9780-9C8C1149EB3D}" dt="2022-03-27T08:21:57.725" v="9856"/>
          <ac:spMkLst>
            <pc:docMk/>
            <pc:sldMk cId="3091347231" sldId="757"/>
            <ac:spMk id="14" creationId="{D1A264E9-38AC-47A4-83E2-D3C122E48CFC}"/>
          </ac:spMkLst>
        </pc:spChg>
      </pc:sldChg>
      <pc:sldChg chg="addSp delSp modSp mod">
        <pc:chgData name="Paul Easter" userId="6549cd31feb53bc1" providerId="LiveId" clId="{674F8151-27D5-4618-9780-9C8C1149EB3D}" dt="2022-04-08T07:47:46.625" v="10669"/>
        <pc:sldMkLst>
          <pc:docMk/>
          <pc:sldMk cId="234146613" sldId="758"/>
        </pc:sldMkLst>
        <pc:spChg chg="add mod">
          <ac:chgData name="Paul Easter" userId="6549cd31feb53bc1" providerId="LiveId" clId="{674F8151-27D5-4618-9780-9C8C1149EB3D}" dt="2022-04-08T07:47:46.625" v="10669"/>
          <ac:spMkLst>
            <pc:docMk/>
            <pc:sldMk cId="234146613" sldId="758"/>
            <ac:spMk id="6" creationId="{1B8F5D7C-AD16-49D4-9327-68AB9E388E18}"/>
          </ac:spMkLst>
        </pc:spChg>
        <pc:spChg chg="del">
          <ac:chgData name="Paul Easter" userId="6549cd31feb53bc1" providerId="LiveId" clId="{674F8151-27D5-4618-9780-9C8C1149EB3D}" dt="2022-03-27T08:17:08.523" v="9745" actId="478"/>
          <ac:spMkLst>
            <pc:docMk/>
            <pc:sldMk cId="234146613" sldId="758"/>
            <ac:spMk id="7" creationId="{FCC82E8F-9C62-495F-A272-534CB9DB59B0}"/>
          </ac:spMkLst>
        </pc:spChg>
        <pc:spChg chg="mod">
          <ac:chgData name="Paul Easter" userId="6549cd31feb53bc1" providerId="LiveId" clId="{674F8151-27D5-4618-9780-9C8C1149EB3D}" dt="2022-03-22T07:48:01.645" v="5295"/>
          <ac:spMkLst>
            <pc:docMk/>
            <pc:sldMk cId="234146613" sldId="758"/>
            <ac:spMk id="13" creationId="{00000000-0000-0000-0000-000000000000}"/>
          </ac:spMkLst>
        </pc:spChg>
        <pc:spChg chg="mod">
          <ac:chgData name="Paul Easter" userId="6549cd31feb53bc1" providerId="LiveId" clId="{674F8151-27D5-4618-9780-9C8C1149EB3D}" dt="2022-03-27T08:21:57.725" v="9856"/>
          <ac:spMkLst>
            <pc:docMk/>
            <pc:sldMk cId="234146613" sldId="758"/>
            <ac:spMk id="14" creationId="{D1A264E9-38AC-47A4-83E2-D3C122E48CFC}"/>
          </ac:spMkLst>
        </pc:spChg>
      </pc:sldChg>
      <pc:sldChg chg="addSp delSp modSp mod">
        <pc:chgData name="Paul Easter" userId="6549cd31feb53bc1" providerId="LiveId" clId="{674F8151-27D5-4618-9780-9C8C1149EB3D}" dt="2022-04-08T07:47:46.625" v="10669"/>
        <pc:sldMkLst>
          <pc:docMk/>
          <pc:sldMk cId="1663362949" sldId="759"/>
        </pc:sldMkLst>
        <pc:spChg chg="mod">
          <ac:chgData name="Paul Easter" userId="6549cd31feb53bc1" providerId="LiveId" clId="{674F8151-27D5-4618-9780-9C8C1149EB3D}" dt="2022-03-27T08:18:54.951" v="9786" actId="1038"/>
          <ac:spMkLst>
            <pc:docMk/>
            <pc:sldMk cId="1663362949" sldId="759"/>
            <ac:spMk id="2" creationId="{7269B68D-C314-4763-98A6-FBC12773890C}"/>
          </ac:spMkLst>
        </pc:spChg>
        <pc:spChg chg="add del">
          <ac:chgData name="Paul Easter" userId="6549cd31feb53bc1" providerId="LiveId" clId="{674F8151-27D5-4618-9780-9C8C1149EB3D}" dt="2022-03-27T08:19:27.964" v="9791" actId="478"/>
          <ac:spMkLst>
            <pc:docMk/>
            <pc:sldMk cId="1663362949" sldId="759"/>
            <ac:spMk id="7" creationId="{FCC82E8F-9C62-495F-A272-534CB9DB59B0}"/>
          </ac:spMkLst>
        </pc:spChg>
        <pc:spChg chg="add del mod">
          <ac:chgData name="Paul Easter" userId="6549cd31feb53bc1" providerId="LiveId" clId="{674F8151-27D5-4618-9780-9C8C1149EB3D}" dt="2022-03-27T08:18:56.631" v="9788"/>
          <ac:spMkLst>
            <pc:docMk/>
            <pc:sldMk cId="1663362949" sldId="759"/>
            <ac:spMk id="9" creationId="{80D4E605-B00F-4441-A48A-BB64494132FF}"/>
          </ac:spMkLst>
        </pc:spChg>
        <pc:spChg chg="add mod">
          <ac:chgData name="Paul Easter" userId="6549cd31feb53bc1" providerId="LiveId" clId="{674F8151-27D5-4618-9780-9C8C1149EB3D}" dt="2022-04-08T07:47:46.625" v="10669"/>
          <ac:spMkLst>
            <pc:docMk/>
            <pc:sldMk cId="1663362949" sldId="759"/>
            <ac:spMk id="10" creationId="{2E6D0A36-702B-4711-B1D1-97D926FA4C4B}"/>
          </ac:spMkLst>
        </pc:spChg>
        <pc:spChg chg="mod">
          <ac:chgData name="Paul Easter" userId="6549cd31feb53bc1" providerId="LiveId" clId="{674F8151-27D5-4618-9780-9C8C1149EB3D}" dt="2022-03-22T07:48:01.645" v="5295"/>
          <ac:spMkLst>
            <pc:docMk/>
            <pc:sldMk cId="1663362949" sldId="759"/>
            <ac:spMk id="13" creationId="{00000000-0000-0000-0000-000000000000}"/>
          </ac:spMkLst>
        </pc:spChg>
        <pc:spChg chg="mod">
          <ac:chgData name="Paul Easter" userId="6549cd31feb53bc1" providerId="LiveId" clId="{674F8151-27D5-4618-9780-9C8C1149EB3D}" dt="2022-03-27T08:21:57.725" v="9856"/>
          <ac:spMkLst>
            <pc:docMk/>
            <pc:sldMk cId="1663362949" sldId="759"/>
            <ac:spMk id="14" creationId="{D1A264E9-38AC-47A4-83E2-D3C122E48CFC}"/>
          </ac:spMkLst>
        </pc:spChg>
        <pc:grpChg chg="mod">
          <ac:chgData name="Paul Easter" userId="6549cd31feb53bc1" providerId="LiveId" clId="{674F8151-27D5-4618-9780-9C8C1149EB3D}" dt="2022-03-27T08:18:54.951" v="9786" actId="1038"/>
          <ac:grpSpMkLst>
            <pc:docMk/>
            <pc:sldMk cId="1663362949" sldId="759"/>
            <ac:grpSpMk id="3" creationId="{A7820B52-069B-4646-B90F-902D1218A707}"/>
          </ac:grpSpMkLst>
        </pc:grpChg>
        <pc:picChg chg="mod">
          <ac:chgData name="Paul Easter" userId="6549cd31feb53bc1" providerId="LiveId" clId="{674F8151-27D5-4618-9780-9C8C1149EB3D}" dt="2022-03-27T08:19:32.357" v="9796" actId="1036"/>
          <ac:picMkLst>
            <pc:docMk/>
            <pc:sldMk cId="1663362949" sldId="759"/>
            <ac:picMk id="6" creationId="{C66DB638-AC15-423B-871A-D86A3CDBBEFE}"/>
          </ac:picMkLst>
        </pc:picChg>
        <pc:picChg chg="mod">
          <ac:chgData name="Paul Easter" userId="6549cd31feb53bc1" providerId="LiveId" clId="{674F8151-27D5-4618-9780-9C8C1149EB3D}" dt="2022-03-27T08:18:54.951" v="9786" actId="1038"/>
          <ac:picMkLst>
            <pc:docMk/>
            <pc:sldMk cId="1663362949" sldId="759"/>
            <ac:picMk id="11" creationId="{E8294FF6-2A49-4393-8878-1420E9906C6A}"/>
          </ac:picMkLst>
        </pc:picChg>
      </pc:sldChg>
      <pc:sldChg chg="addSp delSp modSp mod">
        <pc:chgData name="Paul Easter" userId="6549cd31feb53bc1" providerId="LiveId" clId="{674F8151-27D5-4618-9780-9C8C1149EB3D}" dt="2022-04-08T07:47:46.625" v="10669"/>
        <pc:sldMkLst>
          <pc:docMk/>
          <pc:sldMk cId="3541641925" sldId="760"/>
        </pc:sldMkLst>
        <pc:spChg chg="del">
          <ac:chgData name="Paul Easter" userId="6549cd31feb53bc1" providerId="LiveId" clId="{674F8151-27D5-4618-9780-9C8C1149EB3D}" dt="2022-03-27T08:20:12.915" v="9825" actId="478"/>
          <ac:spMkLst>
            <pc:docMk/>
            <pc:sldMk cId="3541641925" sldId="760"/>
            <ac:spMk id="7" creationId="{FCC82E8F-9C62-495F-A272-534CB9DB59B0}"/>
          </ac:spMkLst>
        </pc:spChg>
        <pc:spChg chg="add mod">
          <ac:chgData name="Paul Easter" userId="6549cd31feb53bc1" providerId="LiveId" clId="{674F8151-27D5-4618-9780-9C8C1149EB3D}" dt="2022-04-08T07:47:46.625" v="10669"/>
          <ac:spMkLst>
            <pc:docMk/>
            <pc:sldMk cId="3541641925" sldId="760"/>
            <ac:spMk id="8" creationId="{39B09288-C8A8-4525-8B8F-5AF6DE788841}"/>
          </ac:spMkLst>
        </pc:spChg>
        <pc:spChg chg="mod">
          <ac:chgData name="Paul Easter" userId="6549cd31feb53bc1" providerId="LiveId" clId="{674F8151-27D5-4618-9780-9C8C1149EB3D}" dt="2022-03-22T07:48:01.645" v="5295"/>
          <ac:spMkLst>
            <pc:docMk/>
            <pc:sldMk cId="3541641925" sldId="760"/>
            <ac:spMk id="13" creationId="{00000000-0000-0000-0000-000000000000}"/>
          </ac:spMkLst>
        </pc:spChg>
        <pc:spChg chg="mod">
          <ac:chgData name="Paul Easter" userId="6549cd31feb53bc1" providerId="LiveId" clId="{674F8151-27D5-4618-9780-9C8C1149EB3D}" dt="2022-03-27T08:21:57.725" v="9856"/>
          <ac:spMkLst>
            <pc:docMk/>
            <pc:sldMk cId="3541641925" sldId="760"/>
            <ac:spMk id="14" creationId="{D1A264E9-38AC-47A4-83E2-D3C122E48CFC}"/>
          </ac:spMkLst>
        </pc:spChg>
        <pc:picChg chg="mod">
          <ac:chgData name="Paul Easter" userId="6549cd31feb53bc1" providerId="LiveId" clId="{674F8151-27D5-4618-9780-9C8C1149EB3D}" dt="2022-03-27T08:19:38.176" v="9800" actId="1036"/>
          <ac:picMkLst>
            <pc:docMk/>
            <pc:sldMk cId="3541641925" sldId="760"/>
            <ac:picMk id="6" creationId="{C66DB638-AC15-423B-871A-D86A3CDBBEFE}"/>
          </ac:picMkLst>
        </pc:picChg>
      </pc:sldChg>
      <pc:sldChg chg="addSp delSp modSp mod">
        <pc:chgData name="Paul Easter" userId="6549cd31feb53bc1" providerId="LiveId" clId="{674F8151-27D5-4618-9780-9C8C1149EB3D}" dt="2022-04-08T07:47:46.625" v="10669"/>
        <pc:sldMkLst>
          <pc:docMk/>
          <pc:sldMk cId="3630035547" sldId="761"/>
        </pc:sldMkLst>
        <pc:spChg chg="del">
          <ac:chgData name="Paul Easter" userId="6549cd31feb53bc1" providerId="LiveId" clId="{674F8151-27D5-4618-9780-9C8C1149EB3D}" dt="2022-03-27T08:20:15.832" v="9827" actId="478"/>
          <ac:spMkLst>
            <pc:docMk/>
            <pc:sldMk cId="3630035547" sldId="761"/>
            <ac:spMk id="7" creationId="{FCC82E8F-9C62-495F-A272-534CB9DB59B0}"/>
          </ac:spMkLst>
        </pc:spChg>
        <pc:spChg chg="add mod">
          <ac:chgData name="Paul Easter" userId="6549cd31feb53bc1" providerId="LiveId" clId="{674F8151-27D5-4618-9780-9C8C1149EB3D}" dt="2022-04-08T07:47:46.625" v="10669"/>
          <ac:spMkLst>
            <pc:docMk/>
            <pc:sldMk cId="3630035547" sldId="761"/>
            <ac:spMk id="8" creationId="{6B4FB7EC-A1BB-4830-85F7-200B4BA8C29E}"/>
          </ac:spMkLst>
        </pc:spChg>
        <pc:spChg chg="mod">
          <ac:chgData name="Paul Easter" userId="6549cd31feb53bc1" providerId="LiveId" clId="{674F8151-27D5-4618-9780-9C8C1149EB3D}" dt="2022-03-22T07:48:01.645" v="5295"/>
          <ac:spMkLst>
            <pc:docMk/>
            <pc:sldMk cId="3630035547" sldId="761"/>
            <ac:spMk id="13" creationId="{00000000-0000-0000-0000-000000000000}"/>
          </ac:spMkLst>
        </pc:spChg>
        <pc:spChg chg="mod">
          <ac:chgData name="Paul Easter" userId="6549cd31feb53bc1" providerId="LiveId" clId="{674F8151-27D5-4618-9780-9C8C1149EB3D}" dt="2022-03-27T08:21:57.725" v="9856"/>
          <ac:spMkLst>
            <pc:docMk/>
            <pc:sldMk cId="3630035547" sldId="761"/>
            <ac:spMk id="14" creationId="{D1A264E9-38AC-47A4-83E2-D3C122E48CFC}"/>
          </ac:spMkLst>
        </pc:spChg>
        <pc:picChg chg="mod">
          <ac:chgData name="Paul Easter" userId="6549cd31feb53bc1" providerId="LiveId" clId="{674F8151-27D5-4618-9780-9C8C1149EB3D}" dt="2022-03-27T08:19:43.112" v="9804" actId="1036"/>
          <ac:picMkLst>
            <pc:docMk/>
            <pc:sldMk cId="3630035547" sldId="761"/>
            <ac:picMk id="6" creationId="{C66DB638-AC15-423B-871A-D86A3CDBBEFE}"/>
          </ac:picMkLst>
        </pc:picChg>
      </pc:sldChg>
      <pc:sldChg chg="addSp delSp modSp mod">
        <pc:chgData name="Paul Easter" userId="6549cd31feb53bc1" providerId="LiveId" clId="{674F8151-27D5-4618-9780-9C8C1149EB3D}" dt="2022-04-08T07:47:46.625" v="10669"/>
        <pc:sldMkLst>
          <pc:docMk/>
          <pc:sldMk cId="3297684754" sldId="762"/>
        </pc:sldMkLst>
        <pc:spChg chg="del">
          <ac:chgData name="Paul Easter" userId="6549cd31feb53bc1" providerId="LiveId" clId="{674F8151-27D5-4618-9780-9C8C1149EB3D}" dt="2022-03-27T08:20:19.254" v="9829" actId="478"/>
          <ac:spMkLst>
            <pc:docMk/>
            <pc:sldMk cId="3297684754" sldId="762"/>
            <ac:spMk id="7" creationId="{FCC82E8F-9C62-495F-A272-534CB9DB59B0}"/>
          </ac:spMkLst>
        </pc:spChg>
        <pc:spChg chg="add mod">
          <ac:chgData name="Paul Easter" userId="6549cd31feb53bc1" providerId="LiveId" clId="{674F8151-27D5-4618-9780-9C8C1149EB3D}" dt="2022-04-08T07:47:46.625" v="10669"/>
          <ac:spMkLst>
            <pc:docMk/>
            <pc:sldMk cId="3297684754" sldId="762"/>
            <ac:spMk id="8" creationId="{69EA305D-A7CD-4009-8A23-671401F44F0D}"/>
          </ac:spMkLst>
        </pc:spChg>
        <pc:spChg chg="mod">
          <ac:chgData name="Paul Easter" userId="6549cd31feb53bc1" providerId="LiveId" clId="{674F8151-27D5-4618-9780-9C8C1149EB3D}" dt="2022-03-22T07:48:01.645" v="5295"/>
          <ac:spMkLst>
            <pc:docMk/>
            <pc:sldMk cId="3297684754" sldId="762"/>
            <ac:spMk id="13" creationId="{00000000-0000-0000-0000-000000000000}"/>
          </ac:spMkLst>
        </pc:spChg>
        <pc:spChg chg="mod">
          <ac:chgData name="Paul Easter" userId="6549cd31feb53bc1" providerId="LiveId" clId="{674F8151-27D5-4618-9780-9C8C1149EB3D}" dt="2022-03-27T08:21:57.725" v="9856"/>
          <ac:spMkLst>
            <pc:docMk/>
            <pc:sldMk cId="3297684754" sldId="762"/>
            <ac:spMk id="14" creationId="{D1A264E9-38AC-47A4-83E2-D3C122E48CFC}"/>
          </ac:spMkLst>
        </pc:spChg>
        <pc:picChg chg="mod">
          <ac:chgData name="Paul Easter" userId="6549cd31feb53bc1" providerId="LiveId" clId="{674F8151-27D5-4618-9780-9C8C1149EB3D}" dt="2022-03-27T08:19:46.261" v="9808" actId="1036"/>
          <ac:picMkLst>
            <pc:docMk/>
            <pc:sldMk cId="3297684754" sldId="762"/>
            <ac:picMk id="6" creationId="{C66DB638-AC15-423B-871A-D86A3CDBBEFE}"/>
          </ac:picMkLst>
        </pc:picChg>
      </pc:sldChg>
      <pc:sldChg chg="addSp delSp modSp mod">
        <pc:chgData name="Paul Easter" userId="6549cd31feb53bc1" providerId="LiveId" clId="{674F8151-27D5-4618-9780-9C8C1149EB3D}" dt="2022-04-08T07:47:46.625" v="10669"/>
        <pc:sldMkLst>
          <pc:docMk/>
          <pc:sldMk cId="2756466494" sldId="763"/>
        </pc:sldMkLst>
        <pc:spChg chg="del">
          <ac:chgData name="Paul Easter" userId="6549cd31feb53bc1" providerId="LiveId" clId="{674F8151-27D5-4618-9780-9C8C1149EB3D}" dt="2022-03-27T08:20:25.709" v="9833" actId="478"/>
          <ac:spMkLst>
            <pc:docMk/>
            <pc:sldMk cId="2756466494" sldId="763"/>
            <ac:spMk id="7" creationId="{FCC82E8F-9C62-495F-A272-534CB9DB59B0}"/>
          </ac:spMkLst>
        </pc:spChg>
        <pc:spChg chg="add mod">
          <ac:chgData name="Paul Easter" userId="6549cd31feb53bc1" providerId="LiveId" clId="{674F8151-27D5-4618-9780-9C8C1149EB3D}" dt="2022-04-08T07:47:46.625" v="10669"/>
          <ac:spMkLst>
            <pc:docMk/>
            <pc:sldMk cId="2756466494" sldId="763"/>
            <ac:spMk id="8" creationId="{E5699B9B-143C-48E7-8517-B9821E7F7C66}"/>
          </ac:spMkLst>
        </pc:spChg>
        <pc:spChg chg="mod">
          <ac:chgData name="Paul Easter" userId="6549cd31feb53bc1" providerId="LiveId" clId="{674F8151-27D5-4618-9780-9C8C1149EB3D}" dt="2022-03-22T07:48:01.645" v="5295"/>
          <ac:spMkLst>
            <pc:docMk/>
            <pc:sldMk cId="2756466494" sldId="763"/>
            <ac:spMk id="13" creationId="{00000000-0000-0000-0000-000000000000}"/>
          </ac:spMkLst>
        </pc:spChg>
        <pc:spChg chg="mod">
          <ac:chgData name="Paul Easter" userId="6549cd31feb53bc1" providerId="LiveId" clId="{674F8151-27D5-4618-9780-9C8C1149EB3D}" dt="2022-03-27T08:21:57.725" v="9856"/>
          <ac:spMkLst>
            <pc:docMk/>
            <pc:sldMk cId="2756466494" sldId="763"/>
            <ac:spMk id="14" creationId="{D1A264E9-38AC-47A4-83E2-D3C122E48CFC}"/>
          </ac:spMkLst>
        </pc:spChg>
        <pc:picChg chg="mod">
          <ac:chgData name="Paul Easter" userId="6549cd31feb53bc1" providerId="LiveId" clId="{674F8151-27D5-4618-9780-9C8C1149EB3D}" dt="2022-03-27T08:19:53.828" v="9816" actId="1036"/>
          <ac:picMkLst>
            <pc:docMk/>
            <pc:sldMk cId="2756466494" sldId="763"/>
            <ac:picMk id="6" creationId="{C66DB638-AC15-423B-871A-D86A3CDBBEFE}"/>
          </ac:picMkLst>
        </pc:picChg>
      </pc:sldChg>
      <pc:sldChg chg="addSp delSp modSp mod">
        <pc:chgData name="Paul Easter" userId="6549cd31feb53bc1" providerId="LiveId" clId="{674F8151-27D5-4618-9780-9C8C1149EB3D}" dt="2022-04-08T07:47:46.625" v="10669"/>
        <pc:sldMkLst>
          <pc:docMk/>
          <pc:sldMk cId="1882900325" sldId="764"/>
        </pc:sldMkLst>
        <pc:spChg chg="del">
          <ac:chgData name="Paul Easter" userId="6549cd31feb53bc1" providerId="LiveId" clId="{674F8151-27D5-4618-9780-9C8C1149EB3D}" dt="2022-03-27T08:20:30.110" v="9835" actId="478"/>
          <ac:spMkLst>
            <pc:docMk/>
            <pc:sldMk cId="1882900325" sldId="764"/>
            <ac:spMk id="7" creationId="{FCC82E8F-9C62-495F-A272-534CB9DB59B0}"/>
          </ac:spMkLst>
        </pc:spChg>
        <pc:spChg chg="add mod">
          <ac:chgData name="Paul Easter" userId="6549cd31feb53bc1" providerId="LiveId" clId="{674F8151-27D5-4618-9780-9C8C1149EB3D}" dt="2022-04-08T07:47:46.625" v="10669"/>
          <ac:spMkLst>
            <pc:docMk/>
            <pc:sldMk cId="1882900325" sldId="764"/>
            <ac:spMk id="8" creationId="{53013A96-BE54-4DEB-8EC4-6C95B93A7320}"/>
          </ac:spMkLst>
        </pc:spChg>
        <pc:spChg chg="mod">
          <ac:chgData name="Paul Easter" userId="6549cd31feb53bc1" providerId="LiveId" clId="{674F8151-27D5-4618-9780-9C8C1149EB3D}" dt="2022-03-22T07:48:01.645" v="5295"/>
          <ac:spMkLst>
            <pc:docMk/>
            <pc:sldMk cId="1882900325" sldId="764"/>
            <ac:spMk id="13" creationId="{00000000-0000-0000-0000-000000000000}"/>
          </ac:spMkLst>
        </pc:spChg>
        <pc:spChg chg="mod">
          <ac:chgData name="Paul Easter" userId="6549cd31feb53bc1" providerId="LiveId" clId="{674F8151-27D5-4618-9780-9C8C1149EB3D}" dt="2022-03-27T08:21:57.725" v="9856"/>
          <ac:spMkLst>
            <pc:docMk/>
            <pc:sldMk cId="1882900325" sldId="764"/>
            <ac:spMk id="14" creationId="{D1A264E9-38AC-47A4-83E2-D3C122E48CFC}"/>
          </ac:spMkLst>
        </pc:spChg>
        <pc:picChg chg="mod">
          <ac:chgData name="Paul Easter" userId="6549cd31feb53bc1" providerId="LiveId" clId="{674F8151-27D5-4618-9780-9C8C1149EB3D}" dt="2022-03-27T08:19:56.907" v="9820" actId="1036"/>
          <ac:picMkLst>
            <pc:docMk/>
            <pc:sldMk cId="1882900325" sldId="764"/>
            <ac:picMk id="6" creationId="{C66DB638-AC15-423B-871A-D86A3CDBBEFE}"/>
          </ac:picMkLst>
        </pc:picChg>
      </pc:sldChg>
      <pc:sldChg chg="addSp delSp modSp mod">
        <pc:chgData name="Paul Easter" userId="6549cd31feb53bc1" providerId="LiveId" clId="{674F8151-27D5-4618-9780-9C8C1149EB3D}" dt="2022-04-08T07:47:46.625" v="10669"/>
        <pc:sldMkLst>
          <pc:docMk/>
          <pc:sldMk cId="422164601" sldId="765"/>
        </pc:sldMkLst>
        <pc:spChg chg="del">
          <ac:chgData name="Paul Easter" userId="6549cd31feb53bc1" providerId="LiveId" clId="{674F8151-27D5-4618-9780-9C8C1149EB3D}" dt="2022-03-27T08:20:35.286" v="9837" actId="478"/>
          <ac:spMkLst>
            <pc:docMk/>
            <pc:sldMk cId="422164601" sldId="765"/>
            <ac:spMk id="7" creationId="{FCC82E8F-9C62-495F-A272-534CB9DB59B0}"/>
          </ac:spMkLst>
        </pc:spChg>
        <pc:spChg chg="add mod">
          <ac:chgData name="Paul Easter" userId="6549cd31feb53bc1" providerId="LiveId" clId="{674F8151-27D5-4618-9780-9C8C1149EB3D}" dt="2022-04-08T07:47:46.625" v="10669"/>
          <ac:spMkLst>
            <pc:docMk/>
            <pc:sldMk cId="422164601" sldId="765"/>
            <ac:spMk id="9" creationId="{85141D79-994A-4065-8786-7A3381F8B510}"/>
          </ac:spMkLst>
        </pc:spChg>
        <pc:spChg chg="mod">
          <ac:chgData name="Paul Easter" userId="6549cd31feb53bc1" providerId="LiveId" clId="{674F8151-27D5-4618-9780-9C8C1149EB3D}" dt="2022-03-22T07:48:01.645" v="5295"/>
          <ac:spMkLst>
            <pc:docMk/>
            <pc:sldMk cId="422164601" sldId="765"/>
            <ac:spMk id="13" creationId="{00000000-0000-0000-0000-000000000000}"/>
          </ac:spMkLst>
        </pc:spChg>
        <pc:spChg chg="mod">
          <ac:chgData name="Paul Easter" userId="6549cd31feb53bc1" providerId="LiveId" clId="{674F8151-27D5-4618-9780-9C8C1149EB3D}" dt="2022-03-27T08:21:57.725" v="9856"/>
          <ac:spMkLst>
            <pc:docMk/>
            <pc:sldMk cId="422164601" sldId="765"/>
            <ac:spMk id="14" creationId="{D1A264E9-38AC-47A4-83E2-D3C122E48CFC}"/>
          </ac:spMkLst>
        </pc:spChg>
        <pc:picChg chg="mod">
          <ac:chgData name="Paul Easter" userId="6549cd31feb53bc1" providerId="LiveId" clId="{674F8151-27D5-4618-9780-9C8C1149EB3D}" dt="2022-03-27T08:19:59.741" v="9824" actId="1036"/>
          <ac:picMkLst>
            <pc:docMk/>
            <pc:sldMk cId="422164601" sldId="765"/>
            <ac:picMk id="6" creationId="{C66DB638-AC15-423B-871A-D86A3CDBBEFE}"/>
          </ac:picMkLst>
        </pc:picChg>
      </pc:sldChg>
      <pc:sldChg chg="addSp delSp modSp mod">
        <pc:chgData name="Paul Easter" userId="6549cd31feb53bc1" providerId="LiveId" clId="{674F8151-27D5-4618-9780-9C8C1149EB3D}" dt="2022-04-08T07:47:46.625" v="10669"/>
        <pc:sldMkLst>
          <pc:docMk/>
          <pc:sldMk cId="3907356801" sldId="766"/>
        </pc:sldMkLst>
        <pc:spChg chg="del">
          <ac:chgData name="Paul Easter" userId="6549cd31feb53bc1" providerId="LiveId" clId="{674F8151-27D5-4618-9780-9C8C1149EB3D}" dt="2022-03-27T08:20:22.574" v="9831" actId="478"/>
          <ac:spMkLst>
            <pc:docMk/>
            <pc:sldMk cId="3907356801" sldId="766"/>
            <ac:spMk id="7" creationId="{FCC82E8F-9C62-495F-A272-534CB9DB59B0}"/>
          </ac:spMkLst>
        </pc:spChg>
        <pc:spChg chg="add mod">
          <ac:chgData name="Paul Easter" userId="6549cd31feb53bc1" providerId="LiveId" clId="{674F8151-27D5-4618-9780-9C8C1149EB3D}" dt="2022-04-08T07:47:46.625" v="10669"/>
          <ac:spMkLst>
            <pc:docMk/>
            <pc:sldMk cId="3907356801" sldId="766"/>
            <ac:spMk id="8" creationId="{4587D06A-5B7E-4EA0-963F-56622C7E6AE0}"/>
          </ac:spMkLst>
        </pc:spChg>
        <pc:spChg chg="mod">
          <ac:chgData name="Paul Easter" userId="6549cd31feb53bc1" providerId="LiveId" clId="{674F8151-27D5-4618-9780-9C8C1149EB3D}" dt="2022-03-22T07:48:01.645" v="5295"/>
          <ac:spMkLst>
            <pc:docMk/>
            <pc:sldMk cId="3907356801" sldId="766"/>
            <ac:spMk id="13" creationId="{00000000-0000-0000-0000-000000000000}"/>
          </ac:spMkLst>
        </pc:spChg>
        <pc:spChg chg="mod">
          <ac:chgData name="Paul Easter" userId="6549cd31feb53bc1" providerId="LiveId" clId="{674F8151-27D5-4618-9780-9C8C1149EB3D}" dt="2022-03-27T08:21:57.725" v="9856"/>
          <ac:spMkLst>
            <pc:docMk/>
            <pc:sldMk cId="3907356801" sldId="766"/>
            <ac:spMk id="14" creationId="{D1A264E9-38AC-47A4-83E2-D3C122E48CFC}"/>
          </ac:spMkLst>
        </pc:spChg>
        <pc:picChg chg="mod">
          <ac:chgData name="Paul Easter" userId="6549cd31feb53bc1" providerId="LiveId" clId="{674F8151-27D5-4618-9780-9C8C1149EB3D}" dt="2022-03-27T08:19:49.589" v="9812" actId="1036"/>
          <ac:picMkLst>
            <pc:docMk/>
            <pc:sldMk cId="3907356801" sldId="766"/>
            <ac:picMk id="6" creationId="{C66DB638-AC15-423B-871A-D86A3CDBBEFE}"/>
          </ac:picMkLst>
        </pc:picChg>
      </pc:sldChg>
      <pc:sldChg chg="modSp mod">
        <pc:chgData name="Paul Easter" userId="6549cd31feb53bc1" providerId="LiveId" clId="{674F8151-27D5-4618-9780-9C8C1149EB3D}" dt="2022-04-08T07:47:46.625" v="10669"/>
        <pc:sldMkLst>
          <pc:docMk/>
          <pc:sldMk cId="2641338777" sldId="767"/>
        </pc:sldMkLst>
        <pc:spChg chg="mod">
          <ac:chgData name="Paul Easter" userId="6549cd31feb53bc1" providerId="LiveId" clId="{674F8151-27D5-4618-9780-9C8C1149EB3D}" dt="2022-04-08T07:47:46.625" v="10669"/>
          <ac:spMkLst>
            <pc:docMk/>
            <pc:sldMk cId="2641338777" sldId="767"/>
            <ac:spMk id="7" creationId="{FCC82E8F-9C62-495F-A272-534CB9DB59B0}"/>
          </ac:spMkLst>
        </pc:spChg>
        <pc:spChg chg="mod">
          <ac:chgData name="Paul Easter" userId="6549cd31feb53bc1" providerId="LiveId" clId="{674F8151-27D5-4618-9780-9C8C1149EB3D}" dt="2022-03-22T07:48:01.645" v="5295"/>
          <ac:spMkLst>
            <pc:docMk/>
            <pc:sldMk cId="2641338777" sldId="767"/>
            <ac:spMk id="13" creationId="{00000000-0000-0000-0000-000000000000}"/>
          </ac:spMkLst>
        </pc:spChg>
        <pc:spChg chg="mod">
          <ac:chgData name="Paul Easter" userId="6549cd31feb53bc1" providerId="LiveId" clId="{674F8151-27D5-4618-9780-9C8C1149EB3D}" dt="2022-03-27T08:21:57.725" v="9856"/>
          <ac:spMkLst>
            <pc:docMk/>
            <pc:sldMk cId="2641338777" sldId="767"/>
            <ac:spMk id="14" creationId="{D1A264E9-38AC-47A4-83E2-D3C122E48CFC}"/>
          </ac:spMkLst>
        </pc:spChg>
      </pc:sldChg>
      <pc:sldChg chg="modSp mod">
        <pc:chgData name="Paul Easter" userId="6549cd31feb53bc1" providerId="LiveId" clId="{674F8151-27D5-4618-9780-9C8C1149EB3D}" dt="2022-03-22T07:48:01.645" v="5295"/>
        <pc:sldMkLst>
          <pc:docMk/>
          <pc:sldMk cId="1173060725" sldId="768"/>
        </pc:sldMkLst>
        <pc:spChg chg="mod">
          <ac:chgData name="Paul Easter" userId="6549cd31feb53bc1" providerId="LiveId" clId="{674F8151-27D5-4618-9780-9C8C1149EB3D}" dt="2022-03-15T03:44:30.847" v="263" actId="20577"/>
          <ac:spMkLst>
            <pc:docMk/>
            <pc:sldMk cId="1173060725" sldId="768"/>
            <ac:spMk id="7" creationId="{FCC82E8F-9C62-495F-A272-534CB9DB59B0}"/>
          </ac:spMkLst>
        </pc:spChg>
        <pc:spChg chg="mod">
          <ac:chgData name="Paul Easter" userId="6549cd31feb53bc1" providerId="LiveId" clId="{674F8151-27D5-4618-9780-9C8C1149EB3D}" dt="2022-03-22T07:48:01.645" v="5295"/>
          <ac:spMkLst>
            <pc:docMk/>
            <pc:sldMk cId="1173060725" sldId="768"/>
            <ac:spMk id="13" creationId="{00000000-0000-0000-0000-000000000000}"/>
          </ac:spMkLst>
        </pc:spChg>
      </pc:sldChg>
      <pc:sldChg chg="modSp">
        <pc:chgData name="Paul Easter" userId="6549cd31feb53bc1" providerId="LiveId" clId="{674F8151-27D5-4618-9780-9C8C1149EB3D}" dt="2022-03-22T07:48:01.645" v="5295"/>
        <pc:sldMkLst>
          <pc:docMk/>
          <pc:sldMk cId="649914882" sldId="769"/>
        </pc:sldMkLst>
        <pc:spChg chg="mod">
          <ac:chgData name="Paul Easter" userId="6549cd31feb53bc1" providerId="LiveId" clId="{674F8151-27D5-4618-9780-9C8C1149EB3D}" dt="2022-03-22T07:48:01.645" v="5295"/>
          <ac:spMkLst>
            <pc:docMk/>
            <pc:sldMk cId="649914882" sldId="769"/>
            <ac:spMk id="13" creationId="{00000000-0000-0000-0000-000000000000}"/>
          </ac:spMkLst>
        </pc:spChg>
      </pc:sldChg>
      <pc:sldChg chg="modSp">
        <pc:chgData name="Paul Easter" userId="6549cd31feb53bc1" providerId="LiveId" clId="{674F8151-27D5-4618-9780-9C8C1149EB3D}" dt="2022-03-22T07:48:01.645" v="5295"/>
        <pc:sldMkLst>
          <pc:docMk/>
          <pc:sldMk cId="294847306" sldId="770"/>
        </pc:sldMkLst>
        <pc:spChg chg="mod">
          <ac:chgData name="Paul Easter" userId="6549cd31feb53bc1" providerId="LiveId" clId="{674F8151-27D5-4618-9780-9C8C1149EB3D}" dt="2022-03-22T07:48:01.645" v="5295"/>
          <ac:spMkLst>
            <pc:docMk/>
            <pc:sldMk cId="294847306" sldId="770"/>
            <ac:spMk id="13" creationId="{00000000-0000-0000-0000-000000000000}"/>
          </ac:spMkLst>
        </pc:spChg>
      </pc:sldChg>
      <pc:sldChg chg="modSp">
        <pc:chgData name="Paul Easter" userId="6549cd31feb53bc1" providerId="LiveId" clId="{674F8151-27D5-4618-9780-9C8C1149EB3D}" dt="2022-03-22T07:48:01.645" v="5295"/>
        <pc:sldMkLst>
          <pc:docMk/>
          <pc:sldMk cId="4128344307" sldId="771"/>
        </pc:sldMkLst>
        <pc:spChg chg="mod">
          <ac:chgData name="Paul Easter" userId="6549cd31feb53bc1" providerId="LiveId" clId="{674F8151-27D5-4618-9780-9C8C1149EB3D}" dt="2022-03-22T07:48:01.645" v="5295"/>
          <ac:spMkLst>
            <pc:docMk/>
            <pc:sldMk cId="4128344307" sldId="771"/>
            <ac:spMk id="13" creationId="{00000000-0000-0000-0000-000000000000}"/>
          </ac:spMkLst>
        </pc:spChg>
      </pc:sldChg>
      <pc:sldChg chg="modSp">
        <pc:chgData name="Paul Easter" userId="6549cd31feb53bc1" providerId="LiveId" clId="{674F8151-27D5-4618-9780-9C8C1149EB3D}" dt="2022-03-22T07:48:01.645" v="5295"/>
        <pc:sldMkLst>
          <pc:docMk/>
          <pc:sldMk cId="888270579" sldId="772"/>
        </pc:sldMkLst>
        <pc:spChg chg="mod">
          <ac:chgData name="Paul Easter" userId="6549cd31feb53bc1" providerId="LiveId" clId="{674F8151-27D5-4618-9780-9C8C1149EB3D}" dt="2022-03-22T07:48:01.645" v="5295"/>
          <ac:spMkLst>
            <pc:docMk/>
            <pc:sldMk cId="888270579" sldId="772"/>
            <ac:spMk id="13" creationId="{00000000-0000-0000-0000-000000000000}"/>
          </ac:spMkLst>
        </pc:spChg>
      </pc:sldChg>
      <pc:sldChg chg="modSp">
        <pc:chgData name="Paul Easter" userId="6549cd31feb53bc1" providerId="LiveId" clId="{674F8151-27D5-4618-9780-9C8C1149EB3D}" dt="2022-03-22T07:48:01.645" v="5295"/>
        <pc:sldMkLst>
          <pc:docMk/>
          <pc:sldMk cId="3827884607" sldId="773"/>
        </pc:sldMkLst>
        <pc:spChg chg="mod">
          <ac:chgData name="Paul Easter" userId="6549cd31feb53bc1" providerId="LiveId" clId="{674F8151-27D5-4618-9780-9C8C1149EB3D}" dt="2022-03-22T07:48:01.645" v="5295"/>
          <ac:spMkLst>
            <pc:docMk/>
            <pc:sldMk cId="3827884607" sldId="773"/>
            <ac:spMk id="13" creationId="{00000000-0000-0000-0000-000000000000}"/>
          </ac:spMkLst>
        </pc:spChg>
      </pc:sldChg>
      <pc:sldChg chg="modSp">
        <pc:chgData name="Paul Easter" userId="6549cd31feb53bc1" providerId="LiveId" clId="{674F8151-27D5-4618-9780-9C8C1149EB3D}" dt="2022-03-22T07:48:01.645" v="5295"/>
        <pc:sldMkLst>
          <pc:docMk/>
          <pc:sldMk cId="539724160" sldId="774"/>
        </pc:sldMkLst>
        <pc:spChg chg="mod">
          <ac:chgData name="Paul Easter" userId="6549cd31feb53bc1" providerId="LiveId" clId="{674F8151-27D5-4618-9780-9C8C1149EB3D}" dt="2022-03-22T07:48:01.645" v="5295"/>
          <ac:spMkLst>
            <pc:docMk/>
            <pc:sldMk cId="539724160" sldId="774"/>
            <ac:spMk id="13" creationId="{00000000-0000-0000-0000-000000000000}"/>
          </ac:spMkLst>
        </pc:spChg>
      </pc:sldChg>
      <pc:sldChg chg="modSp">
        <pc:chgData name="Paul Easter" userId="6549cd31feb53bc1" providerId="LiveId" clId="{674F8151-27D5-4618-9780-9C8C1149EB3D}" dt="2022-03-22T07:48:01.645" v="5295"/>
        <pc:sldMkLst>
          <pc:docMk/>
          <pc:sldMk cId="4149394995" sldId="776"/>
        </pc:sldMkLst>
        <pc:spChg chg="mod">
          <ac:chgData name="Paul Easter" userId="6549cd31feb53bc1" providerId="LiveId" clId="{674F8151-27D5-4618-9780-9C8C1149EB3D}" dt="2022-03-22T07:48:01.645" v="5295"/>
          <ac:spMkLst>
            <pc:docMk/>
            <pc:sldMk cId="4149394995" sldId="776"/>
            <ac:spMk id="13" creationId="{00000000-0000-0000-0000-000000000000}"/>
          </ac:spMkLst>
        </pc:spChg>
      </pc:sldChg>
      <pc:sldChg chg="modSp">
        <pc:chgData name="Paul Easter" userId="6549cd31feb53bc1" providerId="LiveId" clId="{674F8151-27D5-4618-9780-9C8C1149EB3D}" dt="2022-03-22T07:48:01.645" v="5295"/>
        <pc:sldMkLst>
          <pc:docMk/>
          <pc:sldMk cId="2950135820" sldId="777"/>
        </pc:sldMkLst>
        <pc:spChg chg="mod">
          <ac:chgData name="Paul Easter" userId="6549cd31feb53bc1" providerId="LiveId" clId="{674F8151-27D5-4618-9780-9C8C1149EB3D}" dt="2022-03-22T07:48:01.645" v="5295"/>
          <ac:spMkLst>
            <pc:docMk/>
            <pc:sldMk cId="2950135820" sldId="777"/>
            <ac:spMk id="13" creationId="{00000000-0000-0000-0000-000000000000}"/>
          </ac:spMkLst>
        </pc:spChg>
      </pc:sldChg>
      <pc:sldChg chg="del">
        <pc:chgData name="Paul Easter" userId="6549cd31feb53bc1" providerId="LiveId" clId="{674F8151-27D5-4618-9780-9C8C1149EB3D}" dt="2022-03-15T03:32:13.617" v="189" actId="47"/>
        <pc:sldMkLst>
          <pc:docMk/>
          <pc:sldMk cId="3320560350" sldId="778"/>
        </pc:sldMkLst>
      </pc:sldChg>
      <pc:sldChg chg="del">
        <pc:chgData name="Paul Easter" userId="6549cd31feb53bc1" providerId="LiveId" clId="{674F8151-27D5-4618-9780-9C8C1149EB3D}" dt="2022-03-15T03:32:13.617" v="189" actId="47"/>
        <pc:sldMkLst>
          <pc:docMk/>
          <pc:sldMk cId="33476010" sldId="779"/>
        </pc:sldMkLst>
      </pc:sldChg>
      <pc:sldChg chg="del">
        <pc:chgData name="Paul Easter" userId="6549cd31feb53bc1" providerId="LiveId" clId="{674F8151-27D5-4618-9780-9C8C1149EB3D}" dt="2022-03-15T03:32:13.617" v="189" actId="47"/>
        <pc:sldMkLst>
          <pc:docMk/>
          <pc:sldMk cId="1635421473" sldId="780"/>
        </pc:sldMkLst>
      </pc:sldChg>
      <pc:sldChg chg="del">
        <pc:chgData name="Paul Easter" userId="6549cd31feb53bc1" providerId="LiveId" clId="{674F8151-27D5-4618-9780-9C8C1149EB3D}" dt="2022-03-15T03:32:13.617" v="189" actId="47"/>
        <pc:sldMkLst>
          <pc:docMk/>
          <pc:sldMk cId="3546189507" sldId="782"/>
        </pc:sldMkLst>
      </pc:sldChg>
      <pc:sldChg chg="addSp delSp modSp mod">
        <pc:chgData name="Paul Easter" userId="6549cd31feb53bc1" providerId="LiveId" clId="{674F8151-27D5-4618-9780-9C8C1149EB3D}" dt="2022-03-22T10:04:13.531" v="8147" actId="1076"/>
        <pc:sldMkLst>
          <pc:docMk/>
          <pc:sldMk cId="4116457864" sldId="783"/>
        </pc:sldMkLst>
        <pc:spChg chg="add del mod">
          <ac:chgData name="Paul Easter" userId="6549cd31feb53bc1" providerId="LiveId" clId="{674F8151-27D5-4618-9780-9C8C1149EB3D}" dt="2022-03-22T10:04:03.496" v="8144" actId="478"/>
          <ac:spMkLst>
            <pc:docMk/>
            <pc:sldMk cId="4116457864" sldId="783"/>
            <ac:spMk id="4" creationId="{436280B5-6E6D-4CBA-9C21-B957BA9C86D0}"/>
          </ac:spMkLst>
        </pc:spChg>
        <pc:spChg chg="mod">
          <ac:chgData name="Paul Easter" userId="6549cd31feb53bc1" providerId="LiveId" clId="{674F8151-27D5-4618-9780-9C8C1149EB3D}" dt="2022-03-22T08:17:03.918" v="6146" actId="113"/>
          <ac:spMkLst>
            <pc:docMk/>
            <pc:sldMk cId="4116457864" sldId="783"/>
            <ac:spMk id="7" creationId="{FCC82E8F-9C62-495F-A272-534CB9DB59B0}"/>
          </ac:spMkLst>
        </pc:spChg>
        <pc:spChg chg="mod">
          <ac:chgData name="Paul Easter" userId="6549cd31feb53bc1" providerId="LiveId" clId="{674F8151-27D5-4618-9780-9C8C1149EB3D}" dt="2022-03-22T07:48:01.645" v="5295"/>
          <ac:spMkLst>
            <pc:docMk/>
            <pc:sldMk cId="4116457864" sldId="783"/>
            <ac:spMk id="13" creationId="{00000000-0000-0000-0000-000000000000}"/>
          </ac:spMkLst>
        </pc:spChg>
        <pc:spChg chg="add del mod">
          <ac:chgData name="Paul Easter" userId="6549cd31feb53bc1" providerId="LiveId" clId="{674F8151-27D5-4618-9780-9C8C1149EB3D}" dt="2022-03-22T08:07:00.814" v="6004"/>
          <ac:spMkLst>
            <pc:docMk/>
            <pc:sldMk cId="4116457864" sldId="783"/>
            <ac:spMk id="23" creationId="{965E23EF-2AA4-430B-9FCE-2734D4A89A61}"/>
          </ac:spMkLst>
        </pc:spChg>
        <pc:spChg chg="add del mod">
          <ac:chgData name="Paul Easter" userId="6549cd31feb53bc1" providerId="LiveId" clId="{674F8151-27D5-4618-9780-9C8C1149EB3D}" dt="2022-03-22T08:16:30.746" v="6140" actId="478"/>
          <ac:spMkLst>
            <pc:docMk/>
            <pc:sldMk cId="4116457864" sldId="783"/>
            <ac:spMk id="40" creationId="{5692FFD3-3F34-4577-9203-3B16EE6115EB}"/>
          </ac:spMkLst>
        </pc:spChg>
        <pc:spChg chg="add del mod">
          <ac:chgData name="Paul Easter" userId="6549cd31feb53bc1" providerId="LiveId" clId="{674F8151-27D5-4618-9780-9C8C1149EB3D}" dt="2022-03-22T10:04:03.496" v="8144" actId="478"/>
          <ac:spMkLst>
            <pc:docMk/>
            <pc:sldMk cId="4116457864" sldId="783"/>
            <ac:spMk id="41" creationId="{0ECD6BCC-B226-425B-A2B7-AA14A3B634CD}"/>
          </ac:spMkLst>
        </pc:spChg>
        <pc:spChg chg="mod">
          <ac:chgData name="Paul Easter" userId="6549cd31feb53bc1" providerId="LiveId" clId="{674F8151-27D5-4618-9780-9C8C1149EB3D}" dt="2022-03-22T10:04:08.943" v="8146"/>
          <ac:spMkLst>
            <pc:docMk/>
            <pc:sldMk cId="4116457864" sldId="783"/>
            <ac:spMk id="48" creationId="{1F9F15A9-EBDF-4AFC-A1DA-124BDA4EA392}"/>
          </ac:spMkLst>
        </pc:spChg>
        <pc:spChg chg="mod">
          <ac:chgData name="Paul Easter" userId="6549cd31feb53bc1" providerId="LiveId" clId="{674F8151-27D5-4618-9780-9C8C1149EB3D}" dt="2022-03-22T10:04:08.943" v="8146"/>
          <ac:spMkLst>
            <pc:docMk/>
            <pc:sldMk cId="4116457864" sldId="783"/>
            <ac:spMk id="49" creationId="{6529D98F-6F4C-44C0-91ED-D02140F5125F}"/>
          </ac:spMkLst>
        </pc:spChg>
        <pc:spChg chg="mod">
          <ac:chgData name="Paul Easter" userId="6549cd31feb53bc1" providerId="LiveId" clId="{674F8151-27D5-4618-9780-9C8C1149EB3D}" dt="2022-03-22T10:04:08.943" v="8146"/>
          <ac:spMkLst>
            <pc:docMk/>
            <pc:sldMk cId="4116457864" sldId="783"/>
            <ac:spMk id="52" creationId="{718725C3-C2AB-472E-A8A2-146515A38153}"/>
          </ac:spMkLst>
        </pc:spChg>
        <pc:spChg chg="mod">
          <ac:chgData name="Paul Easter" userId="6549cd31feb53bc1" providerId="LiveId" clId="{674F8151-27D5-4618-9780-9C8C1149EB3D}" dt="2022-03-22T10:04:08.943" v="8146"/>
          <ac:spMkLst>
            <pc:docMk/>
            <pc:sldMk cId="4116457864" sldId="783"/>
            <ac:spMk id="55" creationId="{9C1263A1-7950-4A2B-B36E-2B6659C7F560}"/>
          </ac:spMkLst>
        </pc:spChg>
        <pc:spChg chg="mod">
          <ac:chgData name="Paul Easter" userId="6549cd31feb53bc1" providerId="LiveId" clId="{674F8151-27D5-4618-9780-9C8C1149EB3D}" dt="2022-03-22T10:04:08.943" v="8146"/>
          <ac:spMkLst>
            <pc:docMk/>
            <pc:sldMk cId="4116457864" sldId="783"/>
            <ac:spMk id="58" creationId="{851F9F4E-7862-44BE-9564-9439DB7DDDBE}"/>
          </ac:spMkLst>
        </pc:spChg>
        <pc:spChg chg="mod">
          <ac:chgData name="Paul Easter" userId="6549cd31feb53bc1" providerId="LiveId" clId="{674F8151-27D5-4618-9780-9C8C1149EB3D}" dt="2022-03-22T10:04:08.943" v="8146"/>
          <ac:spMkLst>
            <pc:docMk/>
            <pc:sldMk cId="4116457864" sldId="783"/>
            <ac:spMk id="61" creationId="{0A5D3236-4310-48D0-AD3F-F1CA5B23D4F7}"/>
          </ac:spMkLst>
        </pc:spChg>
        <pc:grpChg chg="add del mod">
          <ac:chgData name="Paul Easter" userId="6549cd31feb53bc1" providerId="LiveId" clId="{674F8151-27D5-4618-9780-9C8C1149EB3D}" dt="2022-03-22T10:04:03.496" v="8144" actId="478"/>
          <ac:grpSpMkLst>
            <pc:docMk/>
            <pc:sldMk cId="4116457864" sldId="783"/>
            <ac:grpSpMk id="2" creationId="{5F0242B6-CEB2-433A-B6CA-73EA5BB540AE}"/>
          </ac:grpSpMkLst>
        </pc:grpChg>
        <pc:grpChg chg="del">
          <ac:chgData name="Paul Easter" userId="6549cd31feb53bc1" providerId="LiveId" clId="{674F8151-27D5-4618-9780-9C8C1149EB3D}" dt="2022-03-22T10:04:03.496" v="8144" actId="478"/>
          <ac:grpSpMkLst>
            <pc:docMk/>
            <pc:sldMk cId="4116457864" sldId="783"/>
            <ac:grpSpMk id="18" creationId="{3C42EC4B-9F31-4EFB-A683-97DAD7F640E3}"/>
          </ac:grpSpMkLst>
        </pc:grpChg>
        <pc:grpChg chg="del">
          <ac:chgData name="Paul Easter" userId="6549cd31feb53bc1" providerId="LiveId" clId="{674F8151-27D5-4618-9780-9C8C1149EB3D}" dt="2022-03-22T10:04:03.496" v="8144" actId="478"/>
          <ac:grpSpMkLst>
            <pc:docMk/>
            <pc:sldMk cId="4116457864" sldId="783"/>
            <ac:grpSpMk id="25" creationId="{69078536-87E0-412E-98AE-96DFF0AEC7BB}"/>
          </ac:grpSpMkLst>
        </pc:grpChg>
        <pc:grpChg chg="del">
          <ac:chgData name="Paul Easter" userId="6549cd31feb53bc1" providerId="LiveId" clId="{674F8151-27D5-4618-9780-9C8C1149EB3D}" dt="2022-03-22T10:04:03.496" v="8144" actId="478"/>
          <ac:grpSpMkLst>
            <pc:docMk/>
            <pc:sldMk cId="4116457864" sldId="783"/>
            <ac:grpSpMk id="29" creationId="{6FEFD913-E2FE-4BA5-8A09-872D4108F13E}"/>
          </ac:grpSpMkLst>
        </pc:grpChg>
        <pc:grpChg chg="del">
          <ac:chgData name="Paul Easter" userId="6549cd31feb53bc1" providerId="LiveId" clId="{674F8151-27D5-4618-9780-9C8C1149EB3D}" dt="2022-03-22T10:04:03.496" v="8144" actId="478"/>
          <ac:grpSpMkLst>
            <pc:docMk/>
            <pc:sldMk cId="4116457864" sldId="783"/>
            <ac:grpSpMk id="34" creationId="{071B06C5-97D3-4A33-9CD7-BF00CB9CE424}"/>
          </ac:grpSpMkLst>
        </pc:grpChg>
        <pc:grpChg chg="add mod">
          <ac:chgData name="Paul Easter" userId="6549cd31feb53bc1" providerId="LiveId" clId="{674F8151-27D5-4618-9780-9C8C1149EB3D}" dt="2022-03-22T10:04:13.531" v="8147" actId="1076"/>
          <ac:grpSpMkLst>
            <pc:docMk/>
            <pc:sldMk cId="4116457864" sldId="783"/>
            <ac:grpSpMk id="42" creationId="{89C994D5-E606-4E38-8BA4-C35E7F9D1B6B}"/>
          </ac:grpSpMkLst>
        </pc:grpChg>
        <pc:grpChg chg="mod">
          <ac:chgData name="Paul Easter" userId="6549cd31feb53bc1" providerId="LiveId" clId="{674F8151-27D5-4618-9780-9C8C1149EB3D}" dt="2022-03-22T10:04:08.943" v="8146"/>
          <ac:grpSpMkLst>
            <pc:docMk/>
            <pc:sldMk cId="4116457864" sldId="783"/>
            <ac:grpSpMk id="43" creationId="{46461790-582F-4DDC-B031-93739BEFB64F}"/>
          </ac:grpSpMkLst>
        </pc:grpChg>
        <pc:grpChg chg="mod">
          <ac:chgData name="Paul Easter" userId="6549cd31feb53bc1" providerId="LiveId" clId="{674F8151-27D5-4618-9780-9C8C1149EB3D}" dt="2022-03-22T10:04:08.943" v="8146"/>
          <ac:grpSpMkLst>
            <pc:docMk/>
            <pc:sldMk cId="4116457864" sldId="783"/>
            <ac:grpSpMk id="44" creationId="{787D3E52-9931-438F-AFA4-8DB6CFE8DB46}"/>
          </ac:grpSpMkLst>
        </pc:grpChg>
        <pc:grpChg chg="mod">
          <ac:chgData name="Paul Easter" userId="6549cd31feb53bc1" providerId="LiveId" clId="{674F8151-27D5-4618-9780-9C8C1149EB3D}" dt="2022-03-22T10:04:08.943" v="8146"/>
          <ac:grpSpMkLst>
            <pc:docMk/>
            <pc:sldMk cId="4116457864" sldId="783"/>
            <ac:grpSpMk id="45" creationId="{84DD9C52-8B78-407F-BA46-D8C2F6EE5DCD}"/>
          </ac:grpSpMkLst>
        </pc:grpChg>
        <pc:grpChg chg="mod">
          <ac:chgData name="Paul Easter" userId="6549cd31feb53bc1" providerId="LiveId" clId="{674F8151-27D5-4618-9780-9C8C1149EB3D}" dt="2022-03-22T10:04:08.943" v="8146"/>
          <ac:grpSpMkLst>
            <pc:docMk/>
            <pc:sldMk cId="4116457864" sldId="783"/>
            <ac:grpSpMk id="46" creationId="{D9ACD98C-E123-4D0A-8D68-C182A80C4856}"/>
          </ac:grpSpMkLst>
        </pc:grpChg>
        <pc:grpChg chg="mod">
          <ac:chgData name="Paul Easter" userId="6549cd31feb53bc1" providerId="LiveId" clId="{674F8151-27D5-4618-9780-9C8C1149EB3D}" dt="2022-03-22T10:04:08.943" v="8146"/>
          <ac:grpSpMkLst>
            <pc:docMk/>
            <pc:sldMk cId="4116457864" sldId="783"/>
            <ac:grpSpMk id="47" creationId="{98997FF7-7FE6-40D4-95E8-CD9AADBA2E32}"/>
          </ac:grpSpMkLst>
        </pc:grpChg>
        <pc:picChg chg="del mod">
          <ac:chgData name="Paul Easter" userId="6549cd31feb53bc1" providerId="LiveId" clId="{674F8151-27D5-4618-9780-9C8C1149EB3D}" dt="2022-03-22T08:12:07.989" v="6090" actId="478"/>
          <ac:picMkLst>
            <pc:docMk/>
            <pc:sldMk cId="4116457864" sldId="783"/>
            <ac:picMk id="3" creationId="{B69DB761-74FA-4E99-93F7-0EB3A723BDA7}"/>
          </ac:picMkLst>
        </pc:picChg>
        <pc:picChg chg="add del mod modCrop">
          <ac:chgData name="Paul Easter" userId="6549cd31feb53bc1" providerId="LiveId" clId="{674F8151-27D5-4618-9780-9C8C1149EB3D}" dt="2022-03-22T08:09:52.427" v="6060" actId="478"/>
          <ac:picMkLst>
            <pc:docMk/>
            <pc:sldMk cId="4116457864" sldId="783"/>
            <ac:picMk id="24" creationId="{F0476CEB-B51E-46BA-A525-A0537145DA38}"/>
          </ac:picMkLst>
        </pc:picChg>
        <pc:picChg chg="add del mod modCrop">
          <ac:chgData name="Paul Easter" userId="6549cd31feb53bc1" providerId="LiveId" clId="{674F8151-27D5-4618-9780-9C8C1149EB3D}" dt="2022-03-22T08:11:38.828" v="6083" actId="478"/>
          <ac:picMkLst>
            <pc:docMk/>
            <pc:sldMk cId="4116457864" sldId="783"/>
            <ac:picMk id="33" creationId="{34D03528-06EC-46C6-8D04-54B2832F9570}"/>
          </ac:picMkLst>
        </pc:picChg>
        <pc:picChg chg="add mod modCrop">
          <ac:chgData name="Paul Easter" userId="6549cd31feb53bc1" providerId="LiveId" clId="{674F8151-27D5-4618-9780-9C8C1149EB3D}" dt="2022-03-22T08:12:27.148" v="6093" actId="164"/>
          <ac:picMkLst>
            <pc:docMk/>
            <pc:sldMk cId="4116457864" sldId="783"/>
            <ac:picMk id="38" creationId="{1986CB9F-E514-4EF8-B293-E9CFD4041756}"/>
          </ac:picMkLst>
        </pc:picChg>
        <pc:picChg chg="add mod">
          <ac:chgData name="Paul Easter" userId="6549cd31feb53bc1" providerId="LiveId" clId="{674F8151-27D5-4618-9780-9C8C1149EB3D}" dt="2022-03-22T08:12:27.148" v="6093" actId="164"/>
          <ac:picMkLst>
            <pc:docMk/>
            <pc:sldMk cId="4116457864" sldId="783"/>
            <ac:picMk id="39" creationId="{9D14F49C-AE28-4AFC-B5E5-54E267065E1F}"/>
          </ac:picMkLst>
        </pc:picChg>
        <pc:picChg chg="mod">
          <ac:chgData name="Paul Easter" userId="6549cd31feb53bc1" providerId="LiveId" clId="{674F8151-27D5-4618-9780-9C8C1149EB3D}" dt="2022-03-22T10:04:08.943" v="8146"/>
          <ac:picMkLst>
            <pc:docMk/>
            <pc:sldMk cId="4116457864" sldId="783"/>
            <ac:picMk id="50" creationId="{C2CA1254-439E-4BD1-A147-7FD904D8B227}"/>
          </ac:picMkLst>
        </pc:picChg>
        <pc:picChg chg="mod">
          <ac:chgData name="Paul Easter" userId="6549cd31feb53bc1" providerId="LiveId" clId="{674F8151-27D5-4618-9780-9C8C1149EB3D}" dt="2022-03-22T10:04:08.943" v="8146"/>
          <ac:picMkLst>
            <pc:docMk/>
            <pc:sldMk cId="4116457864" sldId="783"/>
            <ac:picMk id="51" creationId="{84C3849C-04AD-4F43-A05D-17657F7088EC}"/>
          </ac:picMkLst>
        </pc:picChg>
        <pc:cxnChg chg="mod">
          <ac:chgData name="Paul Easter" userId="6549cd31feb53bc1" providerId="LiveId" clId="{674F8151-27D5-4618-9780-9C8C1149EB3D}" dt="2022-03-22T10:04:08.943" v="8146"/>
          <ac:cxnSpMkLst>
            <pc:docMk/>
            <pc:sldMk cId="4116457864" sldId="783"/>
            <ac:cxnSpMk id="53" creationId="{FD5766AA-9B50-4E9F-AA0B-F77B59B9BC16}"/>
          </ac:cxnSpMkLst>
        </pc:cxnChg>
        <pc:cxnChg chg="mod">
          <ac:chgData name="Paul Easter" userId="6549cd31feb53bc1" providerId="LiveId" clId="{674F8151-27D5-4618-9780-9C8C1149EB3D}" dt="2022-03-22T10:04:08.943" v="8146"/>
          <ac:cxnSpMkLst>
            <pc:docMk/>
            <pc:sldMk cId="4116457864" sldId="783"/>
            <ac:cxnSpMk id="54" creationId="{B4D218F8-A40E-42A8-93D3-E1D531E50575}"/>
          </ac:cxnSpMkLst>
        </pc:cxnChg>
        <pc:cxnChg chg="mod">
          <ac:chgData name="Paul Easter" userId="6549cd31feb53bc1" providerId="LiveId" clId="{674F8151-27D5-4618-9780-9C8C1149EB3D}" dt="2022-03-22T10:04:08.943" v="8146"/>
          <ac:cxnSpMkLst>
            <pc:docMk/>
            <pc:sldMk cId="4116457864" sldId="783"/>
            <ac:cxnSpMk id="56" creationId="{1CF0806E-7DBD-47B7-930C-F234BB4AD473}"/>
          </ac:cxnSpMkLst>
        </pc:cxnChg>
        <pc:cxnChg chg="mod">
          <ac:chgData name="Paul Easter" userId="6549cd31feb53bc1" providerId="LiveId" clId="{674F8151-27D5-4618-9780-9C8C1149EB3D}" dt="2022-03-22T10:04:08.943" v="8146"/>
          <ac:cxnSpMkLst>
            <pc:docMk/>
            <pc:sldMk cId="4116457864" sldId="783"/>
            <ac:cxnSpMk id="57" creationId="{15D75751-E366-4B45-A10C-814E83751235}"/>
          </ac:cxnSpMkLst>
        </pc:cxnChg>
        <pc:cxnChg chg="mod">
          <ac:chgData name="Paul Easter" userId="6549cd31feb53bc1" providerId="LiveId" clId="{674F8151-27D5-4618-9780-9C8C1149EB3D}" dt="2022-03-22T10:04:08.943" v="8146"/>
          <ac:cxnSpMkLst>
            <pc:docMk/>
            <pc:sldMk cId="4116457864" sldId="783"/>
            <ac:cxnSpMk id="59" creationId="{E14B8114-BC0D-455F-BD0A-4435DC600AB1}"/>
          </ac:cxnSpMkLst>
        </pc:cxnChg>
        <pc:cxnChg chg="mod">
          <ac:chgData name="Paul Easter" userId="6549cd31feb53bc1" providerId="LiveId" clId="{674F8151-27D5-4618-9780-9C8C1149EB3D}" dt="2022-03-22T10:04:08.943" v="8146"/>
          <ac:cxnSpMkLst>
            <pc:docMk/>
            <pc:sldMk cId="4116457864" sldId="783"/>
            <ac:cxnSpMk id="60" creationId="{3C596C04-0A86-44D3-AA8E-28ADD1E41A0D}"/>
          </ac:cxnSpMkLst>
        </pc:cxnChg>
        <pc:cxnChg chg="mod">
          <ac:chgData name="Paul Easter" userId="6549cd31feb53bc1" providerId="LiveId" clId="{674F8151-27D5-4618-9780-9C8C1149EB3D}" dt="2022-03-22T10:04:08.943" v="8146"/>
          <ac:cxnSpMkLst>
            <pc:docMk/>
            <pc:sldMk cId="4116457864" sldId="783"/>
            <ac:cxnSpMk id="62" creationId="{9BB179A4-A328-42B7-8F87-29B2E9D6DA91}"/>
          </ac:cxnSpMkLst>
        </pc:cxnChg>
        <pc:cxnChg chg="mod">
          <ac:chgData name="Paul Easter" userId="6549cd31feb53bc1" providerId="LiveId" clId="{674F8151-27D5-4618-9780-9C8C1149EB3D}" dt="2022-03-22T10:04:08.943" v="8146"/>
          <ac:cxnSpMkLst>
            <pc:docMk/>
            <pc:sldMk cId="4116457864" sldId="783"/>
            <ac:cxnSpMk id="63" creationId="{E6CD9D54-7516-42BB-9376-2774466EADFE}"/>
          </ac:cxnSpMkLst>
        </pc:cxnChg>
      </pc:sldChg>
      <pc:sldChg chg="addSp delSp modSp mod">
        <pc:chgData name="Paul Easter" userId="6549cd31feb53bc1" providerId="LiveId" clId="{674F8151-27D5-4618-9780-9C8C1149EB3D}" dt="2022-03-22T10:03:28.996" v="8139" actId="1076"/>
        <pc:sldMkLst>
          <pc:docMk/>
          <pc:sldMk cId="18219113" sldId="784"/>
        </pc:sldMkLst>
        <pc:spChg chg="mod">
          <ac:chgData name="Paul Easter" userId="6549cd31feb53bc1" providerId="LiveId" clId="{674F8151-27D5-4618-9780-9C8C1149EB3D}" dt="2022-03-22T08:41:18.925" v="7182" actId="20577"/>
          <ac:spMkLst>
            <pc:docMk/>
            <pc:sldMk cId="18219113" sldId="784"/>
            <ac:spMk id="7" creationId="{FCC82E8F-9C62-495F-A272-534CB9DB59B0}"/>
          </ac:spMkLst>
        </pc:spChg>
        <pc:spChg chg="mod">
          <ac:chgData name="Paul Easter" userId="6549cd31feb53bc1" providerId="LiveId" clId="{674F8151-27D5-4618-9780-9C8C1149EB3D}" dt="2022-03-22T07:48:01.645" v="5295"/>
          <ac:spMkLst>
            <pc:docMk/>
            <pc:sldMk cId="18219113" sldId="784"/>
            <ac:spMk id="13" creationId="{00000000-0000-0000-0000-000000000000}"/>
          </ac:spMkLst>
        </pc:spChg>
        <pc:grpChg chg="add mod">
          <ac:chgData name="Paul Easter" userId="6549cd31feb53bc1" providerId="LiveId" clId="{674F8151-27D5-4618-9780-9C8C1149EB3D}" dt="2022-03-22T10:03:28.996" v="8139" actId="1076"/>
          <ac:grpSpMkLst>
            <pc:docMk/>
            <pc:sldMk cId="18219113" sldId="784"/>
            <ac:grpSpMk id="5" creationId="{C9954871-100D-434C-A5FF-8BDA924942B0}"/>
          </ac:grpSpMkLst>
        </pc:grpChg>
        <pc:grpChg chg="del">
          <ac:chgData name="Paul Easter" userId="6549cd31feb53bc1" providerId="LiveId" clId="{674F8151-27D5-4618-9780-9C8C1149EB3D}" dt="2022-03-22T08:17:28.950" v="6148" actId="478"/>
          <ac:grpSpMkLst>
            <pc:docMk/>
            <pc:sldMk cId="18219113" sldId="784"/>
            <ac:grpSpMk id="18" creationId="{3C42EC4B-9F31-4EFB-A683-97DAD7F640E3}"/>
          </ac:grpSpMkLst>
        </pc:grpChg>
        <pc:grpChg chg="del">
          <ac:chgData name="Paul Easter" userId="6549cd31feb53bc1" providerId="LiveId" clId="{674F8151-27D5-4618-9780-9C8C1149EB3D}" dt="2022-03-22T08:17:31.183" v="6149" actId="478"/>
          <ac:grpSpMkLst>
            <pc:docMk/>
            <pc:sldMk cId="18219113" sldId="784"/>
            <ac:grpSpMk id="25" creationId="{69078536-87E0-412E-98AE-96DFF0AEC7BB}"/>
          </ac:grpSpMkLst>
        </pc:grpChg>
        <pc:grpChg chg="del">
          <ac:chgData name="Paul Easter" userId="6549cd31feb53bc1" providerId="LiveId" clId="{674F8151-27D5-4618-9780-9C8C1149EB3D}" dt="2022-03-22T08:17:28.165" v="6147" actId="478"/>
          <ac:grpSpMkLst>
            <pc:docMk/>
            <pc:sldMk cId="18219113" sldId="784"/>
            <ac:grpSpMk id="29" creationId="{6FEFD913-E2FE-4BA5-8A09-872D4108F13E}"/>
          </ac:grpSpMkLst>
        </pc:grpChg>
        <pc:grpChg chg="mod">
          <ac:chgData name="Paul Easter" userId="6549cd31feb53bc1" providerId="LiveId" clId="{674F8151-27D5-4618-9780-9C8C1149EB3D}" dt="2022-03-22T10:03:26.592" v="8138" actId="164"/>
          <ac:grpSpMkLst>
            <pc:docMk/>
            <pc:sldMk cId="18219113" sldId="784"/>
            <ac:grpSpMk id="34" creationId="{071B06C5-97D3-4A33-9CD7-BF00CB9CE424}"/>
          </ac:grpSpMkLst>
        </pc:grpChg>
        <pc:picChg chg="mod modCrop">
          <ac:chgData name="Paul Easter" userId="6549cd31feb53bc1" providerId="LiveId" clId="{674F8151-27D5-4618-9780-9C8C1149EB3D}" dt="2022-03-22T10:03:26.592" v="8138" actId="164"/>
          <ac:picMkLst>
            <pc:docMk/>
            <pc:sldMk cId="18219113" sldId="784"/>
            <ac:picMk id="3" creationId="{B69DB761-74FA-4E99-93F7-0EB3A723BDA7}"/>
          </ac:picMkLst>
        </pc:picChg>
        <pc:picChg chg="add mod">
          <ac:chgData name="Paul Easter" userId="6549cd31feb53bc1" providerId="LiveId" clId="{674F8151-27D5-4618-9780-9C8C1149EB3D}" dt="2022-03-22T10:03:26.592" v="8138" actId="164"/>
          <ac:picMkLst>
            <pc:docMk/>
            <pc:sldMk cId="18219113" sldId="784"/>
            <ac:picMk id="4" creationId="{48553EC8-781D-484E-994B-4F309BC63D78}"/>
          </ac:picMkLst>
        </pc:picChg>
      </pc:sldChg>
      <pc:sldChg chg="modSp">
        <pc:chgData name="Paul Easter" userId="6549cd31feb53bc1" providerId="LiveId" clId="{674F8151-27D5-4618-9780-9C8C1149EB3D}" dt="2022-03-22T07:48:01.645" v="5295"/>
        <pc:sldMkLst>
          <pc:docMk/>
          <pc:sldMk cId="4182051690" sldId="786"/>
        </pc:sldMkLst>
        <pc:spChg chg="mod">
          <ac:chgData name="Paul Easter" userId="6549cd31feb53bc1" providerId="LiveId" clId="{674F8151-27D5-4618-9780-9C8C1149EB3D}" dt="2022-03-22T07:48:01.645" v="5295"/>
          <ac:spMkLst>
            <pc:docMk/>
            <pc:sldMk cId="4182051690" sldId="786"/>
            <ac:spMk id="13" creationId="{00000000-0000-0000-0000-000000000000}"/>
          </ac:spMkLst>
        </pc:spChg>
      </pc:sldChg>
      <pc:sldChg chg="del">
        <pc:chgData name="Paul Easter" userId="6549cd31feb53bc1" providerId="LiveId" clId="{674F8151-27D5-4618-9780-9C8C1149EB3D}" dt="2022-03-15T03:32:13.617" v="189" actId="47"/>
        <pc:sldMkLst>
          <pc:docMk/>
          <pc:sldMk cId="3868917295" sldId="787"/>
        </pc:sldMkLst>
      </pc:sldChg>
      <pc:sldChg chg="modSp">
        <pc:chgData name="Paul Easter" userId="6549cd31feb53bc1" providerId="LiveId" clId="{674F8151-27D5-4618-9780-9C8C1149EB3D}" dt="2022-03-22T06:02:59.498" v="4351" actId="20577"/>
        <pc:sldMkLst>
          <pc:docMk/>
          <pc:sldMk cId="654508730" sldId="796"/>
        </pc:sldMkLst>
        <pc:graphicFrameChg chg="mod">
          <ac:chgData name="Paul Easter" userId="6549cd31feb53bc1" providerId="LiveId" clId="{674F8151-27D5-4618-9780-9C8C1149EB3D}" dt="2022-03-22T06:02:59.498" v="4351" actId="20577"/>
          <ac:graphicFrameMkLst>
            <pc:docMk/>
            <pc:sldMk cId="654508730" sldId="796"/>
            <ac:graphicFrameMk id="2" creationId="{DEE618F2-00F1-4967-ACDB-F0BA7643576E}"/>
          </ac:graphicFrameMkLst>
        </pc:graphicFrameChg>
      </pc:sldChg>
      <pc:sldChg chg="modSp mod ord">
        <pc:chgData name="Paul Easter" userId="6549cd31feb53bc1" providerId="LiveId" clId="{674F8151-27D5-4618-9780-9C8C1149EB3D}" dt="2022-03-27T16:45:57.394" v="10437" actId="20577"/>
        <pc:sldMkLst>
          <pc:docMk/>
          <pc:sldMk cId="1928958017" sldId="797"/>
        </pc:sldMkLst>
        <pc:spChg chg="mod">
          <ac:chgData name="Paul Easter" userId="6549cd31feb53bc1" providerId="LiveId" clId="{674F8151-27D5-4618-9780-9C8C1149EB3D}" dt="2022-03-27T16:45:38.492" v="10424" actId="20577"/>
          <ac:spMkLst>
            <pc:docMk/>
            <pc:sldMk cId="1928958017" sldId="797"/>
            <ac:spMk id="8" creationId="{E2F794A7-8C4C-4A3F-A33D-B76FD77934A3}"/>
          </ac:spMkLst>
        </pc:spChg>
        <pc:graphicFrameChg chg="mod modGraphic">
          <ac:chgData name="Paul Easter" userId="6549cd31feb53bc1" providerId="LiveId" clId="{674F8151-27D5-4618-9780-9C8C1149EB3D}" dt="2022-03-27T16:45:57.394" v="10437" actId="20577"/>
          <ac:graphicFrameMkLst>
            <pc:docMk/>
            <pc:sldMk cId="1928958017" sldId="797"/>
            <ac:graphicFrameMk id="2" creationId="{DEE618F2-00F1-4967-ACDB-F0BA7643576E}"/>
          </ac:graphicFrameMkLst>
        </pc:graphicFrameChg>
      </pc:sldChg>
      <pc:sldChg chg="delSp modSp mod">
        <pc:chgData name="Paul Easter" userId="6549cd31feb53bc1" providerId="LiveId" clId="{674F8151-27D5-4618-9780-9C8C1149EB3D}" dt="2022-04-08T07:47:46.625" v="10669"/>
        <pc:sldMkLst>
          <pc:docMk/>
          <pc:sldMk cId="88318014" sldId="798"/>
        </pc:sldMkLst>
        <pc:spChg chg="mod">
          <ac:chgData name="Paul Easter" userId="6549cd31feb53bc1" providerId="LiveId" clId="{674F8151-27D5-4618-9780-9C8C1149EB3D}" dt="2022-04-08T07:47:46.625" v="10669"/>
          <ac:spMkLst>
            <pc:docMk/>
            <pc:sldMk cId="88318014" sldId="798"/>
            <ac:spMk id="8" creationId="{E2F794A7-8C4C-4A3F-A33D-B76FD77934A3}"/>
          </ac:spMkLst>
        </pc:spChg>
        <pc:graphicFrameChg chg="mod">
          <ac:chgData name="Paul Easter" userId="6549cd31feb53bc1" providerId="LiveId" clId="{674F8151-27D5-4618-9780-9C8C1149EB3D}" dt="2022-03-27T18:27:33.879" v="10443" actId="20577"/>
          <ac:graphicFrameMkLst>
            <pc:docMk/>
            <pc:sldMk cId="88318014" sldId="798"/>
            <ac:graphicFrameMk id="2" creationId="{DEE618F2-00F1-4967-ACDB-F0BA7643576E}"/>
          </ac:graphicFrameMkLst>
        </pc:graphicFrameChg>
        <pc:graphicFrameChg chg="del">
          <ac:chgData name="Paul Easter" userId="6549cd31feb53bc1" providerId="LiveId" clId="{674F8151-27D5-4618-9780-9C8C1149EB3D}" dt="2022-03-27T16:42:45.002" v="10391" actId="478"/>
          <ac:graphicFrameMkLst>
            <pc:docMk/>
            <pc:sldMk cId="88318014" sldId="798"/>
            <ac:graphicFrameMk id="9" creationId="{0AC62435-D524-4B66-B56E-FED8005DE747}"/>
          </ac:graphicFrameMkLst>
        </pc:graphicFrameChg>
      </pc:sldChg>
      <pc:sldChg chg="delSp modSp mod">
        <pc:chgData name="Paul Easter" userId="6549cd31feb53bc1" providerId="LiveId" clId="{674F8151-27D5-4618-9780-9C8C1149EB3D}" dt="2022-04-08T07:47:46.625" v="10669"/>
        <pc:sldMkLst>
          <pc:docMk/>
          <pc:sldMk cId="2211548325" sldId="800"/>
        </pc:sldMkLst>
        <pc:spChg chg="mod">
          <ac:chgData name="Paul Easter" userId="6549cd31feb53bc1" providerId="LiveId" clId="{674F8151-27D5-4618-9780-9C8C1149EB3D}" dt="2022-04-08T07:47:46.625" v="10669"/>
          <ac:spMkLst>
            <pc:docMk/>
            <pc:sldMk cId="2211548325" sldId="800"/>
            <ac:spMk id="8" creationId="{E2F794A7-8C4C-4A3F-A33D-B76FD77934A3}"/>
          </ac:spMkLst>
        </pc:spChg>
        <pc:graphicFrameChg chg="del">
          <ac:chgData name="Paul Easter" userId="6549cd31feb53bc1" providerId="LiveId" clId="{674F8151-27D5-4618-9780-9C8C1149EB3D}" dt="2022-03-27T16:41:54.667" v="10387" actId="478"/>
          <ac:graphicFrameMkLst>
            <pc:docMk/>
            <pc:sldMk cId="2211548325" sldId="800"/>
            <ac:graphicFrameMk id="7" creationId="{AAD3ED6D-0E42-4F5C-8C02-A7854B93A84C}"/>
          </ac:graphicFrameMkLst>
        </pc:graphicFrameChg>
      </pc:sldChg>
      <pc:sldChg chg="del mod modShow">
        <pc:chgData name="Paul Easter" userId="6549cd31feb53bc1" providerId="LiveId" clId="{674F8151-27D5-4618-9780-9C8C1149EB3D}" dt="2022-03-27T16:46:56.484" v="10440" actId="2696"/>
        <pc:sldMkLst>
          <pc:docMk/>
          <pc:sldMk cId="3978183881" sldId="802"/>
        </pc:sldMkLst>
      </pc:sldChg>
      <pc:sldChg chg="del mod modShow">
        <pc:chgData name="Paul Easter" userId="6549cd31feb53bc1" providerId="LiveId" clId="{674F8151-27D5-4618-9780-9C8C1149EB3D}" dt="2022-03-27T16:47:04.435" v="10442" actId="2696"/>
        <pc:sldMkLst>
          <pc:docMk/>
          <pc:sldMk cId="796548420" sldId="804"/>
        </pc:sldMkLst>
      </pc:sldChg>
      <pc:sldChg chg="modSp">
        <pc:chgData name="Paul Easter" userId="6549cd31feb53bc1" providerId="LiveId" clId="{674F8151-27D5-4618-9780-9C8C1149EB3D}" dt="2022-03-15T04:01:20.160" v="422" actId="113"/>
        <pc:sldMkLst>
          <pc:docMk/>
          <pc:sldMk cId="2417444670" sldId="809"/>
        </pc:sldMkLst>
        <pc:spChg chg="mod">
          <ac:chgData name="Paul Easter" userId="6549cd31feb53bc1" providerId="LiveId" clId="{674F8151-27D5-4618-9780-9C8C1149EB3D}" dt="2022-03-15T04:01:20.160" v="422" actId="113"/>
          <ac:spMkLst>
            <pc:docMk/>
            <pc:sldMk cId="2417444670" sldId="809"/>
            <ac:spMk id="8" creationId="{E2F794A7-8C4C-4A3F-A33D-B76FD77934A3}"/>
          </ac:spMkLst>
        </pc:spChg>
        <pc:graphicFrameChg chg="mod">
          <ac:chgData name="Paul Easter" userId="6549cd31feb53bc1" providerId="LiveId" clId="{674F8151-27D5-4618-9780-9C8C1149EB3D}" dt="2022-03-15T04:00:37.761" v="354" actId="6549"/>
          <ac:graphicFrameMkLst>
            <pc:docMk/>
            <pc:sldMk cId="2417444670" sldId="809"/>
            <ac:graphicFrameMk id="7" creationId="{387C7B7C-95F6-49AF-A65D-D825CC8BCC03}"/>
          </ac:graphicFrameMkLst>
        </pc:graphicFrameChg>
      </pc:sldChg>
      <pc:sldChg chg="addSp delSp modSp mod">
        <pc:chgData name="Paul Easter" userId="6549cd31feb53bc1" providerId="LiveId" clId="{674F8151-27D5-4618-9780-9C8C1149EB3D}" dt="2022-03-15T04:05:04.001" v="429" actId="478"/>
        <pc:sldMkLst>
          <pc:docMk/>
          <pc:sldMk cId="3754983282" sldId="810"/>
        </pc:sldMkLst>
        <pc:spChg chg="del mod">
          <ac:chgData name="Paul Easter" userId="6549cd31feb53bc1" providerId="LiveId" clId="{674F8151-27D5-4618-9780-9C8C1149EB3D}" dt="2022-03-15T04:05:04.001" v="429" actId="478"/>
          <ac:spMkLst>
            <pc:docMk/>
            <pc:sldMk cId="3754983282" sldId="810"/>
            <ac:spMk id="9" creationId="{BB13FA6F-1131-4ED4-9256-58F09158DBD8}"/>
          </ac:spMkLst>
        </pc:spChg>
        <pc:spChg chg="add mod">
          <ac:chgData name="Paul Easter" userId="6549cd31feb53bc1" providerId="LiveId" clId="{674F8151-27D5-4618-9780-9C8C1149EB3D}" dt="2022-03-15T04:05:00.860" v="428"/>
          <ac:spMkLst>
            <pc:docMk/>
            <pc:sldMk cId="3754983282" sldId="810"/>
            <ac:spMk id="10" creationId="{8E51A58A-9A8D-4309-A22F-61B3C7752016}"/>
          </ac:spMkLst>
        </pc:spChg>
        <pc:spChg chg="del">
          <ac:chgData name="Paul Easter" userId="6549cd31feb53bc1" providerId="LiveId" clId="{674F8151-27D5-4618-9780-9C8C1149EB3D}" dt="2022-03-15T04:04:50.887" v="426" actId="478"/>
          <ac:spMkLst>
            <pc:docMk/>
            <pc:sldMk cId="3754983282" sldId="810"/>
            <ac:spMk id="11" creationId="{AC7EC5CF-78AA-4541-AEC7-A11A7C586BDA}"/>
          </ac:spMkLst>
        </pc:spChg>
        <pc:graphicFrameChg chg="mod modGraphic">
          <ac:chgData name="Paul Easter" userId="6549cd31feb53bc1" providerId="LiveId" clId="{674F8151-27D5-4618-9780-9C8C1149EB3D}" dt="2022-03-15T04:00:25.954" v="352" actId="1035"/>
          <ac:graphicFrameMkLst>
            <pc:docMk/>
            <pc:sldMk cId="3754983282" sldId="810"/>
            <ac:graphicFrameMk id="2" creationId="{DEE618F2-00F1-4967-ACDB-F0BA7643576E}"/>
          </ac:graphicFrameMkLst>
        </pc:graphicFrameChg>
      </pc:sldChg>
      <pc:sldChg chg="del">
        <pc:chgData name="Paul Easter" userId="6549cd31feb53bc1" providerId="LiveId" clId="{674F8151-27D5-4618-9780-9C8C1149EB3D}" dt="2022-03-15T03:32:13.617" v="189" actId="47"/>
        <pc:sldMkLst>
          <pc:docMk/>
          <pc:sldMk cId="4154070439" sldId="814"/>
        </pc:sldMkLst>
      </pc:sldChg>
      <pc:sldChg chg="del">
        <pc:chgData name="Paul Easter" userId="6549cd31feb53bc1" providerId="LiveId" clId="{674F8151-27D5-4618-9780-9C8C1149EB3D}" dt="2022-03-15T03:32:13.617" v="189" actId="47"/>
        <pc:sldMkLst>
          <pc:docMk/>
          <pc:sldMk cId="2671254820" sldId="818"/>
        </pc:sldMkLst>
      </pc:sldChg>
      <pc:sldChg chg="del">
        <pc:chgData name="Paul Easter" userId="6549cd31feb53bc1" providerId="LiveId" clId="{674F8151-27D5-4618-9780-9C8C1149EB3D}" dt="2022-03-15T03:32:13.617" v="189" actId="47"/>
        <pc:sldMkLst>
          <pc:docMk/>
          <pc:sldMk cId="2179591322" sldId="819"/>
        </pc:sldMkLst>
      </pc:sldChg>
      <pc:sldChg chg="del">
        <pc:chgData name="Paul Easter" userId="6549cd31feb53bc1" providerId="LiveId" clId="{674F8151-27D5-4618-9780-9C8C1149EB3D}" dt="2022-03-15T03:32:13.617" v="189" actId="47"/>
        <pc:sldMkLst>
          <pc:docMk/>
          <pc:sldMk cId="1444688171" sldId="820"/>
        </pc:sldMkLst>
      </pc:sldChg>
      <pc:sldChg chg="del">
        <pc:chgData name="Paul Easter" userId="6549cd31feb53bc1" providerId="LiveId" clId="{674F8151-27D5-4618-9780-9C8C1149EB3D}" dt="2022-03-15T03:32:13.617" v="189" actId="47"/>
        <pc:sldMkLst>
          <pc:docMk/>
          <pc:sldMk cId="3968054063" sldId="821"/>
        </pc:sldMkLst>
      </pc:sldChg>
      <pc:sldChg chg="del">
        <pc:chgData name="Paul Easter" userId="6549cd31feb53bc1" providerId="LiveId" clId="{674F8151-27D5-4618-9780-9C8C1149EB3D}" dt="2022-03-15T03:32:13.617" v="189" actId="47"/>
        <pc:sldMkLst>
          <pc:docMk/>
          <pc:sldMk cId="1314440080" sldId="822"/>
        </pc:sldMkLst>
      </pc:sldChg>
      <pc:sldChg chg="del">
        <pc:chgData name="Paul Easter" userId="6549cd31feb53bc1" providerId="LiveId" clId="{674F8151-27D5-4618-9780-9C8C1149EB3D}" dt="2022-03-15T03:32:13.617" v="189" actId="47"/>
        <pc:sldMkLst>
          <pc:docMk/>
          <pc:sldMk cId="3847549517" sldId="823"/>
        </pc:sldMkLst>
      </pc:sldChg>
      <pc:sldChg chg="modSp mod">
        <pc:chgData name="Paul Easter" userId="6549cd31feb53bc1" providerId="LiveId" clId="{674F8151-27D5-4618-9780-9C8C1149EB3D}" dt="2022-03-15T11:35:59.686" v="2642" actId="20577"/>
        <pc:sldMkLst>
          <pc:docMk/>
          <pc:sldMk cId="672528287" sldId="824"/>
        </pc:sldMkLst>
        <pc:spChg chg="mod">
          <ac:chgData name="Paul Easter" userId="6549cd31feb53bc1" providerId="LiveId" clId="{674F8151-27D5-4618-9780-9C8C1149EB3D}" dt="2022-03-15T11:35:59.686" v="2642" actId="20577"/>
          <ac:spMkLst>
            <pc:docMk/>
            <pc:sldMk cId="672528287" sldId="824"/>
            <ac:spMk id="8" creationId="{E2F794A7-8C4C-4A3F-A33D-B76FD77934A3}"/>
          </ac:spMkLst>
        </pc:spChg>
      </pc:sldChg>
      <pc:sldChg chg="modSp">
        <pc:chgData name="Paul Easter" userId="6549cd31feb53bc1" providerId="LiveId" clId="{674F8151-27D5-4618-9780-9C8C1149EB3D}" dt="2022-03-15T11:38:16.057" v="2647" actId="207"/>
        <pc:sldMkLst>
          <pc:docMk/>
          <pc:sldMk cId="3726390387" sldId="825"/>
        </pc:sldMkLst>
        <pc:graphicFrameChg chg="mod">
          <ac:chgData name="Paul Easter" userId="6549cd31feb53bc1" providerId="LiveId" clId="{674F8151-27D5-4618-9780-9C8C1149EB3D}" dt="2022-03-15T11:38:16.057" v="2647" actId="207"/>
          <ac:graphicFrameMkLst>
            <pc:docMk/>
            <pc:sldMk cId="3726390387" sldId="825"/>
            <ac:graphicFrameMk id="2" creationId="{DEE618F2-00F1-4967-ACDB-F0BA7643576E}"/>
          </ac:graphicFrameMkLst>
        </pc:graphicFrameChg>
      </pc:sldChg>
      <pc:sldChg chg="modSp mod">
        <pc:chgData name="Paul Easter" userId="6549cd31feb53bc1" providerId="LiveId" clId="{674F8151-27D5-4618-9780-9C8C1149EB3D}" dt="2022-03-15T04:11:08.216" v="605"/>
        <pc:sldMkLst>
          <pc:docMk/>
          <pc:sldMk cId="3990016662" sldId="827"/>
        </pc:sldMkLst>
        <pc:graphicFrameChg chg="mod modGraphic">
          <ac:chgData name="Paul Easter" userId="6549cd31feb53bc1" providerId="LiveId" clId="{674F8151-27D5-4618-9780-9C8C1149EB3D}" dt="2022-03-15T04:11:08.216" v="605"/>
          <ac:graphicFrameMkLst>
            <pc:docMk/>
            <pc:sldMk cId="3990016662" sldId="827"/>
            <ac:graphicFrameMk id="2" creationId="{DEE618F2-00F1-4967-ACDB-F0BA7643576E}"/>
          </ac:graphicFrameMkLst>
        </pc:graphicFrameChg>
      </pc:sldChg>
      <pc:sldChg chg="modSp mod">
        <pc:chgData name="Paul Easter" userId="6549cd31feb53bc1" providerId="LiveId" clId="{674F8151-27D5-4618-9780-9C8C1149EB3D}" dt="2022-03-15T04:10:57.092" v="604" actId="20577"/>
        <pc:sldMkLst>
          <pc:docMk/>
          <pc:sldMk cId="3606574374" sldId="830"/>
        </pc:sldMkLst>
        <pc:graphicFrameChg chg="mod modGraphic">
          <ac:chgData name="Paul Easter" userId="6549cd31feb53bc1" providerId="LiveId" clId="{674F8151-27D5-4618-9780-9C8C1149EB3D}" dt="2022-03-15T04:10:57.092" v="604" actId="20577"/>
          <ac:graphicFrameMkLst>
            <pc:docMk/>
            <pc:sldMk cId="3606574374" sldId="830"/>
            <ac:graphicFrameMk id="2" creationId="{DEE618F2-00F1-4967-ACDB-F0BA7643576E}"/>
          </ac:graphicFrameMkLst>
        </pc:graphicFrameChg>
      </pc:sldChg>
      <pc:sldChg chg="del">
        <pc:chgData name="Paul Easter" userId="6549cd31feb53bc1" providerId="LiveId" clId="{674F8151-27D5-4618-9780-9C8C1149EB3D}" dt="2022-03-15T03:32:13.617" v="189" actId="47"/>
        <pc:sldMkLst>
          <pc:docMk/>
          <pc:sldMk cId="3433562917" sldId="838"/>
        </pc:sldMkLst>
      </pc:sldChg>
      <pc:sldChg chg="del">
        <pc:chgData name="Paul Easter" userId="6549cd31feb53bc1" providerId="LiveId" clId="{674F8151-27D5-4618-9780-9C8C1149EB3D}" dt="2022-03-15T03:32:13.617" v="189" actId="47"/>
        <pc:sldMkLst>
          <pc:docMk/>
          <pc:sldMk cId="299898899" sldId="839"/>
        </pc:sldMkLst>
      </pc:sldChg>
      <pc:sldChg chg="del">
        <pc:chgData name="Paul Easter" userId="6549cd31feb53bc1" providerId="LiveId" clId="{674F8151-27D5-4618-9780-9C8C1149EB3D}" dt="2022-03-15T03:32:13.617" v="189" actId="47"/>
        <pc:sldMkLst>
          <pc:docMk/>
          <pc:sldMk cId="1279608541" sldId="840"/>
        </pc:sldMkLst>
      </pc:sldChg>
      <pc:sldChg chg="del">
        <pc:chgData name="Paul Easter" userId="6549cd31feb53bc1" providerId="LiveId" clId="{674F8151-27D5-4618-9780-9C8C1149EB3D}" dt="2022-03-15T03:32:13.617" v="189" actId="47"/>
        <pc:sldMkLst>
          <pc:docMk/>
          <pc:sldMk cId="1062115231" sldId="841"/>
        </pc:sldMkLst>
      </pc:sldChg>
      <pc:sldChg chg="del">
        <pc:chgData name="Paul Easter" userId="6549cd31feb53bc1" providerId="LiveId" clId="{674F8151-27D5-4618-9780-9C8C1149EB3D}" dt="2022-03-15T03:32:13.617" v="189" actId="47"/>
        <pc:sldMkLst>
          <pc:docMk/>
          <pc:sldMk cId="1280200120" sldId="842"/>
        </pc:sldMkLst>
      </pc:sldChg>
      <pc:sldChg chg="del">
        <pc:chgData name="Paul Easter" userId="6549cd31feb53bc1" providerId="LiveId" clId="{674F8151-27D5-4618-9780-9C8C1149EB3D}" dt="2022-03-15T03:32:13.617" v="189" actId="47"/>
        <pc:sldMkLst>
          <pc:docMk/>
          <pc:sldMk cId="241544751" sldId="843"/>
        </pc:sldMkLst>
      </pc:sldChg>
      <pc:sldChg chg="del">
        <pc:chgData name="Paul Easter" userId="6549cd31feb53bc1" providerId="LiveId" clId="{674F8151-27D5-4618-9780-9C8C1149EB3D}" dt="2022-03-15T03:32:13.617" v="189" actId="47"/>
        <pc:sldMkLst>
          <pc:docMk/>
          <pc:sldMk cId="3556664914" sldId="844"/>
        </pc:sldMkLst>
      </pc:sldChg>
      <pc:sldChg chg="del">
        <pc:chgData name="Paul Easter" userId="6549cd31feb53bc1" providerId="LiveId" clId="{674F8151-27D5-4618-9780-9C8C1149EB3D}" dt="2022-03-15T03:32:13.617" v="189" actId="47"/>
        <pc:sldMkLst>
          <pc:docMk/>
          <pc:sldMk cId="4235437804" sldId="845"/>
        </pc:sldMkLst>
      </pc:sldChg>
      <pc:sldChg chg="del">
        <pc:chgData name="Paul Easter" userId="6549cd31feb53bc1" providerId="LiveId" clId="{674F8151-27D5-4618-9780-9C8C1149EB3D}" dt="2022-03-15T03:32:13.617" v="189" actId="47"/>
        <pc:sldMkLst>
          <pc:docMk/>
          <pc:sldMk cId="3392732738" sldId="846"/>
        </pc:sldMkLst>
      </pc:sldChg>
      <pc:sldChg chg="del">
        <pc:chgData name="Paul Easter" userId="6549cd31feb53bc1" providerId="LiveId" clId="{674F8151-27D5-4618-9780-9C8C1149EB3D}" dt="2022-03-15T03:32:13.617" v="189" actId="47"/>
        <pc:sldMkLst>
          <pc:docMk/>
          <pc:sldMk cId="2521739184" sldId="847"/>
        </pc:sldMkLst>
      </pc:sldChg>
      <pc:sldChg chg="del">
        <pc:chgData name="Paul Easter" userId="6549cd31feb53bc1" providerId="LiveId" clId="{674F8151-27D5-4618-9780-9C8C1149EB3D}" dt="2022-03-15T03:32:13.617" v="189" actId="47"/>
        <pc:sldMkLst>
          <pc:docMk/>
          <pc:sldMk cId="1813672900" sldId="848"/>
        </pc:sldMkLst>
      </pc:sldChg>
      <pc:sldChg chg="del">
        <pc:chgData name="Paul Easter" userId="6549cd31feb53bc1" providerId="LiveId" clId="{674F8151-27D5-4618-9780-9C8C1149EB3D}" dt="2022-03-15T03:32:13.617" v="189" actId="47"/>
        <pc:sldMkLst>
          <pc:docMk/>
          <pc:sldMk cId="2271322954" sldId="850"/>
        </pc:sldMkLst>
      </pc:sldChg>
      <pc:sldChg chg="del">
        <pc:chgData name="Paul Easter" userId="6549cd31feb53bc1" providerId="LiveId" clId="{674F8151-27D5-4618-9780-9C8C1149EB3D}" dt="2022-03-15T03:32:13.617" v="189" actId="47"/>
        <pc:sldMkLst>
          <pc:docMk/>
          <pc:sldMk cId="3849115069" sldId="851"/>
        </pc:sldMkLst>
      </pc:sldChg>
      <pc:sldChg chg="del">
        <pc:chgData name="Paul Easter" userId="6549cd31feb53bc1" providerId="LiveId" clId="{674F8151-27D5-4618-9780-9C8C1149EB3D}" dt="2022-03-15T03:32:13.617" v="189" actId="47"/>
        <pc:sldMkLst>
          <pc:docMk/>
          <pc:sldMk cId="635691376" sldId="852"/>
        </pc:sldMkLst>
      </pc:sldChg>
      <pc:sldChg chg="del">
        <pc:chgData name="Paul Easter" userId="6549cd31feb53bc1" providerId="LiveId" clId="{674F8151-27D5-4618-9780-9C8C1149EB3D}" dt="2022-03-15T03:32:13.617" v="189" actId="47"/>
        <pc:sldMkLst>
          <pc:docMk/>
          <pc:sldMk cId="2993031169" sldId="853"/>
        </pc:sldMkLst>
      </pc:sldChg>
      <pc:sldChg chg="del">
        <pc:chgData name="Paul Easter" userId="6549cd31feb53bc1" providerId="LiveId" clId="{674F8151-27D5-4618-9780-9C8C1149EB3D}" dt="2022-03-15T03:32:13.617" v="189" actId="47"/>
        <pc:sldMkLst>
          <pc:docMk/>
          <pc:sldMk cId="499318072" sldId="855"/>
        </pc:sldMkLst>
      </pc:sldChg>
      <pc:sldChg chg="del">
        <pc:chgData name="Paul Easter" userId="6549cd31feb53bc1" providerId="LiveId" clId="{674F8151-27D5-4618-9780-9C8C1149EB3D}" dt="2022-03-15T03:32:13.617" v="189" actId="47"/>
        <pc:sldMkLst>
          <pc:docMk/>
          <pc:sldMk cId="482918926" sldId="856"/>
        </pc:sldMkLst>
      </pc:sldChg>
      <pc:sldChg chg="del">
        <pc:chgData name="Paul Easter" userId="6549cd31feb53bc1" providerId="LiveId" clId="{674F8151-27D5-4618-9780-9C8C1149EB3D}" dt="2022-03-15T03:32:13.617" v="189" actId="47"/>
        <pc:sldMkLst>
          <pc:docMk/>
          <pc:sldMk cId="1435004829" sldId="857"/>
        </pc:sldMkLst>
      </pc:sldChg>
      <pc:sldChg chg="del">
        <pc:chgData name="Paul Easter" userId="6549cd31feb53bc1" providerId="LiveId" clId="{674F8151-27D5-4618-9780-9C8C1149EB3D}" dt="2022-03-15T03:32:13.617" v="189" actId="47"/>
        <pc:sldMkLst>
          <pc:docMk/>
          <pc:sldMk cId="717479014" sldId="858"/>
        </pc:sldMkLst>
      </pc:sldChg>
      <pc:sldChg chg="del">
        <pc:chgData name="Paul Easter" userId="6549cd31feb53bc1" providerId="LiveId" clId="{674F8151-27D5-4618-9780-9C8C1149EB3D}" dt="2022-03-15T03:32:13.617" v="189" actId="47"/>
        <pc:sldMkLst>
          <pc:docMk/>
          <pc:sldMk cId="2911315469" sldId="859"/>
        </pc:sldMkLst>
      </pc:sldChg>
      <pc:sldChg chg="del">
        <pc:chgData name="Paul Easter" userId="6549cd31feb53bc1" providerId="LiveId" clId="{674F8151-27D5-4618-9780-9C8C1149EB3D}" dt="2022-03-15T03:32:13.617" v="189" actId="47"/>
        <pc:sldMkLst>
          <pc:docMk/>
          <pc:sldMk cId="4258976268" sldId="860"/>
        </pc:sldMkLst>
      </pc:sldChg>
      <pc:sldChg chg="modSp add mod">
        <pc:chgData name="Paul Easter" userId="6549cd31feb53bc1" providerId="LiveId" clId="{674F8151-27D5-4618-9780-9C8C1149EB3D}" dt="2022-04-08T07:47:46.625" v="10669"/>
        <pc:sldMkLst>
          <pc:docMk/>
          <pc:sldMk cId="3939208264" sldId="861"/>
        </pc:sldMkLst>
        <pc:spChg chg="mod">
          <ac:chgData name="Paul Easter" userId="6549cd31feb53bc1" providerId="LiveId" clId="{674F8151-27D5-4618-9780-9C8C1149EB3D}" dt="2022-04-08T07:47:46.625" v="10669"/>
          <ac:spMkLst>
            <pc:docMk/>
            <pc:sldMk cId="3939208264" sldId="861"/>
            <ac:spMk id="4" creationId="{03287C0B-7E30-4D98-BAD6-34DE74AB915C}"/>
          </ac:spMkLst>
        </pc:spChg>
        <pc:spChg chg="mod">
          <ac:chgData name="Paul Easter" userId="6549cd31feb53bc1" providerId="LiveId" clId="{674F8151-27D5-4618-9780-9C8C1149EB3D}" dt="2022-03-15T17:06:05.392" v="2653" actId="20577"/>
          <ac:spMkLst>
            <pc:docMk/>
            <pc:sldMk cId="3939208264" sldId="861"/>
            <ac:spMk id="6" creationId="{D1F12B24-2039-4697-8A13-6826CA5F9E64}"/>
          </ac:spMkLst>
        </pc:spChg>
        <pc:spChg chg="mod">
          <ac:chgData name="Paul Easter" userId="6549cd31feb53bc1" providerId="LiveId" clId="{674F8151-27D5-4618-9780-9C8C1149EB3D}" dt="2022-04-08T07:47:35.801" v="10668"/>
          <ac:spMkLst>
            <pc:docMk/>
            <pc:sldMk cId="3939208264" sldId="861"/>
            <ac:spMk id="13" creationId="{00000000-0000-0000-0000-000000000000}"/>
          </ac:spMkLst>
        </pc:spChg>
      </pc:sldChg>
      <pc:sldChg chg="addSp delSp modSp add del mod">
        <pc:chgData name="Paul Easter" userId="6549cd31feb53bc1" providerId="LiveId" clId="{674F8151-27D5-4618-9780-9C8C1149EB3D}" dt="2022-03-30T08:37:14.673" v="10664" actId="2696"/>
        <pc:sldMkLst>
          <pc:docMk/>
          <pc:sldMk cId="794111023" sldId="862"/>
        </pc:sldMkLst>
        <pc:spChg chg="add mod">
          <ac:chgData name="Paul Easter" userId="6549cd31feb53bc1" providerId="LiveId" clId="{674F8151-27D5-4618-9780-9C8C1149EB3D}" dt="2022-03-23T15:46:42.613" v="8166"/>
          <ac:spMkLst>
            <pc:docMk/>
            <pc:sldMk cId="794111023" sldId="862"/>
            <ac:spMk id="8" creationId="{09430F64-C69A-45FD-811D-39659645F818}"/>
          </ac:spMkLst>
        </pc:spChg>
        <pc:spChg chg="del mod">
          <ac:chgData name="Paul Easter" userId="6549cd31feb53bc1" providerId="LiveId" clId="{674F8151-27D5-4618-9780-9C8C1149EB3D}" dt="2022-03-27T19:09:28.886" v="10562" actId="478"/>
          <ac:spMkLst>
            <pc:docMk/>
            <pc:sldMk cId="794111023" sldId="862"/>
            <ac:spMk id="12" creationId="{AC332E9B-316C-42D3-9EF3-4AB9A9BB67D6}"/>
          </ac:spMkLst>
        </pc:spChg>
        <pc:spChg chg="mod">
          <ac:chgData name="Paul Easter" userId="6549cd31feb53bc1" providerId="LiveId" clId="{674F8151-27D5-4618-9780-9C8C1149EB3D}" dt="2022-03-27T19:09:19.158" v="10559" actId="1076"/>
          <ac:spMkLst>
            <pc:docMk/>
            <pc:sldMk cId="794111023" sldId="862"/>
            <ac:spMk id="13" creationId="{00000000-0000-0000-0000-000000000000}"/>
          </ac:spMkLst>
        </pc:spChg>
        <pc:spChg chg="del mod topLvl">
          <ac:chgData name="Paul Easter" userId="6549cd31feb53bc1" providerId="LiveId" clId="{674F8151-27D5-4618-9780-9C8C1149EB3D}" dt="2022-03-27T18:58:04.567" v="10495" actId="478"/>
          <ac:spMkLst>
            <pc:docMk/>
            <pc:sldMk cId="794111023" sldId="862"/>
            <ac:spMk id="17" creationId="{8BD40BD1-26B2-4D3B-81A7-984CBC57AF71}"/>
          </ac:spMkLst>
        </pc:spChg>
        <pc:spChg chg="add mod">
          <ac:chgData name="Paul Easter" userId="6549cd31feb53bc1" providerId="LiveId" clId="{674F8151-27D5-4618-9780-9C8C1149EB3D}" dt="2022-03-27T19:09:27.021" v="10561" actId="1076"/>
          <ac:spMkLst>
            <pc:docMk/>
            <pc:sldMk cId="794111023" sldId="862"/>
            <ac:spMk id="27" creationId="{5A13C09D-E141-41D6-B5D7-F6499AE2C0C0}"/>
          </ac:spMkLst>
        </pc:spChg>
        <pc:grpChg chg="add mod">
          <ac:chgData name="Paul Easter" userId="6549cd31feb53bc1" providerId="LiveId" clId="{674F8151-27D5-4618-9780-9C8C1149EB3D}" dt="2022-03-30T08:33:42.380" v="10626" actId="1076"/>
          <ac:grpSpMkLst>
            <pc:docMk/>
            <pc:sldMk cId="794111023" sldId="862"/>
            <ac:grpSpMk id="2" creationId="{A1915A22-4C47-45BF-B342-71C6D4A17175}"/>
          </ac:grpSpMkLst>
        </pc:grpChg>
        <pc:grpChg chg="add del mod">
          <ac:chgData name="Paul Easter" userId="6549cd31feb53bc1" providerId="LiveId" clId="{674F8151-27D5-4618-9780-9C8C1149EB3D}" dt="2022-03-27T18:58:38.853" v="10499" actId="165"/>
          <ac:grpSpMkLst>
            <pc:docMk/>
            <pc:sldMk cId="794111023" sldId="862"/>
            <ac:grpSpMk id="10" creationId="{07A708DB-5BBB-4242-B6D7-9E3F87EC2E45}"/>
          </ac:grpSpMkLst>
        </pc:grpChg>
        <pc:grpChg chg="del">
          <ac:chgData name="Paul Easter" userId="6549cd31feb53bc1" providerId="LiveId" clId="{674F8151-27D5-4618-9780-9C8C1149EB3D}" dt="2022-03-15T03:57:12.183" v="328" actId="478"/>
          <ac:grpSpMkLst>
            <pc:docMk/>
            <pc:sldMk cId="794111023" sldId="862"/>
            <ac:grpSpMk id="10" creationId="{3A30AFAB-485C-4F38-8537-C5F3E8AE431A}"/>
          </ac:grpSpMkLst>
        </pc:grpChg>
        <pc:grpChg chg="add del mod">
          <ac:chgData name="Paul Easter" userId="6549cd31feb53bc1" providerId="LiveId" clId="{674F8151-27D5-4618-9780-9C8C1149EB3D}" dt="2022-03-15T03:58:01.827" v="334" actId="165"/>
          <ac:grpSpMkLst>
            <pc:docMk/>
            <pc:sldMk cId="794111023" sldId="862"/>
            <ac:grpSpMk id="14" creationId="{0074A895-7EB2-4BEB-BAE7-EB48B6BEB881}"/>
          </ac:grpSpMkLst>
        </pc:grpChg>
        <pc:grpChg chg="add del mod">
          <ac:chgData name="Paul Easter" userId="6549cd31feb53bc1" providerId="LiveId" clId="{674F8151-27D5-4618-9780-9C8C1149EB3D}" dt="2022-03-27T19:00:18.768" v="10507" actId="165"/>
          <ac:grpSpMkLst>
            <pc:docMk/>
            <pc:sldMk cId="794111023" sldId="862"/>
            <ac:grpSpMk id="18" creationId="{E8385E9D-0801-4BF3-8DF3-E36B5E0DCAF2}"/>
          </ac:grpSpMkLst>
        </pc:grpChg>
        <pc:grpChg chg="add del mod">
          <ac:chgData name="Paul Easter" userId="6549cd31feb53bc1" providerId="LiveId" clId="{674F8151-27D5-4618-9780-9C8C1149EB3D}" dt="2022-03-27T19:02:26.894" v="10516" actId="165"/>
          <ac:grpSpMkLst>
            <pc:docMk/>
            <pc:sldMk cId="794111023" sldId="862"/>
            <ac:grpSpMk id="21" creationId="{121ED8EC-682C-4E36-975A-27D3120A0150}"/>
          </ac:grpSpMkLst>
        </pc:grpChg>
        <pc:grpChg chg="add del mod">
          <ac:chgData name="Paul Easter" userId="6549cd31feb53bc1" providerId="LiveId" clId="{674F8151-27D5-4618-9780-9C8C1149EB3D}" dt="2022-03-27T19:09:32.352" v="10563" actId="478"/>
          <ac:grpSpMkLst>
            <pc:docMk/>
            <pc:sldMk cId="794111023" sldId="862"/>
            <ac:grpSpMk id="24" creationId="{B0719F00-A473-4E10-85C4-9C29BED6F8E9}"/>
          </ac:grpSpMkLst>
        </pc:grpChg>
        <pc:grpChg chg="add del mod">
          <ac:chgData name="Paul Easter" userId="6549cd31feb53bc1" providerId="LiveId" clId="{674F8151-27D5-4618-9780-9C8C1149EB3D}" dt="2022-03-30T08:30:34.402" v="10576" actId="165"/>
          <ac:grpSpMkLst>
            <pc:docMk/>
            <pc:sldMk cId="794111023" sldId="862"/>
            <ac:grpSpMk id="28" creationId="{8B7B79DD-1A0A-40A2-A29E-806FB27D6FB3}"/>
          </ac:grpSpMkLst>
        </pc:grpChg>
        <pc:picChg chg="add del mod">
          <ac:chgData name="Paul Easter" userId="6549cd31feb53bc1" providerId="LiveId" clId="{674F8151-27D5-4618-9780-9C8C1149EB3D}" dt="2022-03-27T19:07:42.866" v="10533" actId="478"/>
          <ac:picMkLst>
            <pc:docMk/>
            <pc:sldMk cId="794111023" sldId="862"/>
            <ac:picMk id="3" creationId="{4D88697D-D79C-4833-AB91-570D803F323D}"/>
          </ac:picMkLst>
        </pc:picChg>
        <pc:picChg chg="del mod topLvl">
          <ac:chgData name="Paul Easter" userId="6549cd31feb53bc1" providerId="LiveId" clId="{674F8151-27D5-4618-9780-9C8C1149EB3D}" dt="2022-03-27T19:08:33.426" v="10549" actId="478"/>
          <ac:picMkLst>
            <pc:docMk/>
            <pc:sldMk cId="794111023" sldId="862"/>
            <ac:picMk id="11" creationId="{267116C1-9D44-4EE7-9A92-DFB4103AE655}"/>
          </ac:picMkLst>
        </pc:picChg>
        <pc:picChg chg="del mod ord topLvl">
          <ac:chgData name="Paul Easter" userId="6549cd31feb53bc1" providerId="LiveId" clId="{674F8151-27D5-4618-9780-9C8C1149EB3D}" dt="2022-03-27T19:08:31.458" v="10548" actId="478"/>
          <ac:picMkLst>
            <pc:docMk/>
            <pc:sldMk cId="794111023" sldId="862"/>
            <ac:picMk id="14" creationId="{63118BAA-9E19-49CF-AE76-27892E04BC7A}"/>
          </ac:picMkLst>
        </pc:picChg>
        <pc:picChg chg="del mod topLvl">
          <ac:chgData name="Paul Easter" userId="6549cd31feb53bc1" providerId="LiveId" clId="{674F8151-27D5-4618-9780-9C8C1149EB3D}" dt="2022-03-27T18:58:06.450" v="10496" actId="478"/>
          <ac:picMkLst>
            <pc:docMk/>
            <pc:sldMk cId="794111023" sldId="862"/>
            <ac:picMk id="16" creationId="{DBC260A3-56D1-484E-B8A1-9010768031FE}"/>
          </ac:picMkLst>
        </pc:picChg>
        <pc:picChg chg="del mod topLvl">
          <ac:chgData name="Paul Easter" userId="6549cd31feb53bc1" providerId="LiveId" clId="{674F8151-27D5-4618-9780-9C8C1149EB3D}" dt="2022-03-27T19:08:02.799" v="10540" actId="478"/>
          <ac:picMkLst>
            <pc:docMk/>
            <pc:sldMk cId="794111023" sldId="862"/>
            <ac:picMk id="19" creationId="{80651BCA-B0CD-438D-A002-3DAD555E84D3}"/>
          </ac:picMkLst>
        </pc:picChg>
        <pc:picChg chg="del mod topLvl">
          <ac:chgData name="Paul Easter" userId="6549cd31feb53bc1" providerId="LiveId" clId="{674F8151-27D5-4618-9780-9C8C1149EB3D}" dt="2022-03-27T19:00:21.759" v="10508" actId="478"/>
          <ac:picMkLst>
            <pc:docMk/>
            <pc:sldMk cId="794111023" sldId="862"/>
            <ac:picMk id="20" creationId="{8D2802C1-D04D-4752-B08D-84A0CE2243BF}"/>
          </ac:picMkLst>
        </pc:picChg>
        <pc:picChg chg="del mod topLvl">
          <ac:chgData name="Paul Easter" userId="6549cd31feb53bc1" providerId="LiveId" clId="{674F8151-27D5-4618-9780-9C8C1149EB3D}" dt="2022-03-27T19:02:32.772" v="10518" actId="478"/>
          <ac:picMkLst>
            <pc:docMk/>
            <pc:sldMk cId="794111023" sldId="862"/>
            <ac:picMk id="22" creationId="{5A86701C-59F4-4141-B67C-77D2AF48203F}"/>
          </ac:picMkLst>
        </pc:picChg>
        <pc:picChg chg="add del mod topLvl">
          <ac:chgData name="Paul Easter" userId="6549cd31feb53bc1" providerId="LiveId" clId="{674F8151-27D5-4618-9780-9C8C1149EB3D}" dt="2022-03-27T19:08:03.367" v="10541" actId="478"/>
          <ac:picMkLst>
            <pc:docMk/>
            <pc:sldMk cId="794111023" sldId="862"/>
            <ac:picMk id="23" creationId="{C8C31A99-0D35-47B6-8173-C4A0AF3B486E}"/>
          </ac:picMkLst>
        </pc:picChg>
        <pc:picChg chg="del mod topLvl">
          <ac:chgData name="Paul Easter" userId="6549cd31feb53bc1" providerId="LiveId" clId="{674F8151-27D5-4618-9780-9C8C1149EB3D}" dt="2022-03-27T19:09:33.847" v="10564" actId="478"/>
          <ac:picMkLst>
            <pc:docMk/>
            <pc:sldMk cId="794111023" sldId="862"/>
            <ac:picMk id="25" creationId="{29276827-1E4E-456B-9B35-C8728A3B4407}"/>
          </ac:picMkLst>
        </pc:picChg>
        <pc:picChg chg="del mod topLvl">
          <ac:chgData name="Paul Easter" userId="6549cd31feb53bc1" providerId="LiveId" clId="{674F8151-27D5-4618-9780-9C8C1149EB3D}" dt="2022-03-27T19:09:32.352" v="10563" actId="478"/>
          <ac:picMkLst>
            <pc:docMk/>
            <pc:sldMk cId="794111023" sldId="862"/>
            <ac:picMk id="26" creationId="{99D48934-A6A9-49F7-8CC5-B486E1DDB4F1}"/>
          </ac:picMkLst>
        </pc:picChg>
        <pc:picChg chg="mod topLvl">
          <ac:chgData name="Paul Easter" userId="6549cd31feb53bc1" providerId="LiveId" clId="{674F8151-27D5-4618-9780-9C8C1149EB3D}" dt="2022-03-30T08:33:42.380" v="10626" actId="1076"/>
          <ac:picMkLst>
            <pc:docMk/>
            <pc:sldMk cId="794111023" sldId="862"/>
            <ac:picMk id="29" creationId="{58837247-C60C-4DA3-842A-C11AC86CA9BE}"/>
          </ac:picMkLst>
        </pc:picChg>
        <pc:picChg chg="mod topLvl">
          <ac:chgData name="Paul Easter" userId="6549cd31feb53bc1" providerId="LiveId" clId="{674F8151-27D5-4618-9780-9C8C1149EB3D}" dt="2022-03-30T08:33:42.380" v="10626" actId="1076"/>
          <ac:picMkLst>
            <pc:docMk/>
            <pc:sldMk cId="794111023" sldId="862"/>
            <ac:picMk id="30" creationId="{3DB9B268-7643-49AA-B9D4-84BF4E1EDEF3}"/>
          </ac:picMkLst>
        </pc:picChg>
      </pc:sldChg>
      <pc:sldChg chg="addSp delSp modSp add mod">
        <pc:chgData name="Paul Easter" userId="6549cd31feb53bc1" providerId="LiveId" clId="{674F8151-27D5-4618-9780-9C8C1149EB3D}" dt="2022-03-15T04:06:40.600" v="562"/>
        <pc:sldMkLst>
          <pc:docMk/>
          <pc:sldMk cId="3809059981" sldId="863"/>
        </pc:sldMkLst>
        <pc:spChg chg="mod">
          <ac:chgData name="Paul Easter" userId="6549cd31feb53bc1" providerId="LiveId" clId="{674F8151-27D5-4618-9780-9C8C1149EB3D}" dt="2022-03-15T04:05:27.875" v="448" actId="113"/>
          <ac:spMkLst>
            <pc:docMk/>
            <pc:sldMk cId="3809059981" sldId="863"/>
            <ac:spMk id="8" creationId="{E2F794A7-8C4C-4A3F-A33D-B76FD77934A3}"/>
          </ac:spMkLst>
        </pc:spChg>
        <pc:spChg chg="del">
          <ac:chgData name="Paul Easter" userId="6549cd31feb53bc1" providerId="LiveId" clId="{674F8151-27D5-4618-9780-9C8C1149EB3D}" dt="2022-03-15T04:06:36.295" v="561" actId="478"/>
          <ac:spMkLst>
            <pc:docMk/>
            <pc:sldMk cId="3809059981" sldId="863"/>
            <ac:spMk id="9" creationId="{BB13FA6F-1131-4ED4-9256-58F09158DBD8}"/>
          </ac:spMkLst>
        </pc:spChg>
        <pc:spChg chg="add mod">
          <ac:chgData name="Paul Easter" userId="6549cd31feb53bc1" providerId="LiveId" clId="{674F8151-27D5-4618-9780-9C8C1149EB3D}" dt="2022-03-15T04:06:40.600" v="562"/>
          <ac:spMkLst>
            <pc:docMk/>
            <pc:sldMk cId="3809059981" sldId="863"/>
            <ac:spMk id="10" creationId="{4EB900C5-D0D4-4554-BA2F-E2B1BC44471E}"/>
          </ac:spMkLst>
        </pc:spChg>
        <pc:spChg chg="mod">
          <ac:chgData name="Paul Easter" userId="6549cd31feb53bc1" providerId="LiveId" clId="{674F8151-27D5-4618-9780-9C8C1149EB3D}" dt="2022-03-15T04:06:29.762" v="560" actId="20577"/>
          <ac:spMkLst>
            <pc:docMk/>
            <pc:sldMk cId="3809059981" sldId="863"/>
            <ac:spMk id="11" creationId="{AC7EC5CF-78AA-4541-AEC7-A11A7C586BDA}"/>
          </ac:spMkLst>
        </pc:spChg>
        <pc:graphicFrameChg chg="modGraphic">
          <ac:chgData name="Paul Easter" userId="6549cd31feb53bc1" providerId="LiveId" clId="{674F8151-27D5-4618-9780-9C8C1149EB3D}" dt="2022-03-15T04:04:46.568" v="425" actId="2165"/>
          <ac:graphicFrameMkLst>
            <pc:docMk/>
            <pc:sldMk cId="3809059981" sldId="863"/>
            <ac:graphicFrameMk id="2" creationId="{DEE618F2-00F1-4967-ACDB-F0BA7643576E}"/>
          </ac:graphicFrameMkLst>
        </pc:graphicFrameChg>
      </pc:sldChg>
      <pc:sldChg chg="addSp delSp modSp add del mod">
        <pc:chgData name="Paul Easter" userId="6549cd31feb53bc1" providerId="LiveId" clId="{674F8151-27D5-4618-9780-9C8C1149EB3D}" dt="2022-03-15T05:14:44.978" v="744" actId="2696"/>
        <pc:sldMkLst>
          <pc:docMk/>
          <pc:sldMk cId="3051208542" sldId="864"/>
        </pc:sldMkLst>
        <pc:spChg chg="mod">
          <ac:chgData name="Paul Easter" userId="6549cd31feb53bc1" providerId="LiveId" clId="{674F8151-27D5-4618-9780-9C8C1149EB3D}" dt="2022-03-15T04:42:36.300" v="687" actId="20577"/>
          <ac:spMkLst>
            <pc:docMk/>
            <pc:sldMk cId="3051208542" sldId="864"/>
            <ac:spMk id="8" creationId="{E2F794A7-8C4C-4A3F-A33D-B76FD77934A3}"/>
          </ac:spMkLst>
        </pc:spChg>
        <pc:spChg chg="add mod">
          <ac:chgData name="Paul Easter" userId="6549cd31feb53bc1" providerId="LiveId" clId="{674F8151-27D5-4618-9780-9C8C1149EB3D}" dt="2022-03-15T04:41:32.381" v="640"/>
          <ac:spMkLst>
            <pc:docMk/>
            <pc:sldMk cId="3051208542" sldId="864"/>
            <ac:spMk id="11" creationId="{F1D586C4-ACE8-406D-B4FD-E485247B6052}"/>
          </ac:spMkLst>
        </pc:spChg>
        <pc:spChg chg="mod">
          <ac:chgData name="Paul Easter" userId="6549cd31feb53bc1" providerId="LiveId" clId="{674F8151-27D5-4618-9780-9C8C1149EB3D}" dt="2022-03-15T04:59:03.345" v="743" actId="20577"/>
          <ac:spMkLst>
            <pc:docMk/>
            <pc:sldMk cId="3051208542" sldId="864"/>
            <ac:spMk id="14" creationId="{D1A264E9-38AC-47A4-83E2-D3C122E48CFC}"/>
          </ac:spMkLst>
        </pc:spChg>
        <pc:graphicFrameChg chg="del">
          <ac:chgData name="Paul Easter" userId="6549cd31feb53bc1" providerId="LiveId" clId="{674F8151-27D5-4618-9780-9C8C1149EB3D}" dt="2022-03-15T04:46:51.619" v="735" actId="478"/>
          <ac:graphicFrameMkLst>
            <pc:docMk/>
            <pc:sldMk cId="3051208542" sldId="864"/>
            <ac:graphicFrameMk id="7" creationId="{9DEA0492-CB63-4018-B976-0A41D6E330DD}"/>
          </ac:graphicFrameMkLst>
        </pc:graphicFrameChg>
        <pc:graphicFrameChg chg="mod modGraphic">
          <ac:chgData name="Paul Easter" userId="6549cd31feb53bc1" providerId="LiveId" clId="{674F8151-27D5-4618-9780-9C8C1149EB3D}" dt="2022-03-15T04:46:58.193" v="736" actId="1076"/>
          <ac:graphicFrameMkLst>
            <pc:docMk/>
            <pc:sldMk cId="3051208542" sldId="864"/>
            <ac:graphicFrameMk id="9" creationId="{5D453549-73C6-4D36-9776-1EB6146E2510}"/>
          </ac:graphicFrameMkLst>
        </pc:graphicFrameChg>
        <pc:graphicFrameChg chg="del">
          <ac:chgData name="Paul Easter" userId="6549cd31feb53bc1" providerId="LiveId" clId="{674F8151-27D5-4618-9780-9C8C1149EB3D}" dt="2022-03-15T04:40:51.621" v="633" actId="478"/>
          <ac:graphicFrameMkLst>
            <pc:docMk/>
            <pc:sldMk cId="3051208542" sldId="864"/>
            <ac:graphicFrameMk id="10" creationId="{7E5092FE-1C91-4B48-9748-4136E6DA4D71}"/>
          </ac:graphicFrameMkLst>
        </pc:graphicFrameChg>
      </pc:sldChg>
      <pc:sldChg chg="delSp modSp add mod">
        <pc:chgData name="Paul Easter" userId="6549cd31feb53bc1" providerId="LiveId" clId="{674F8151-27D5-4618-9780-9C8C1149EB3D}" dt="2022-03-23T12:51:54.043" v="8165" actId="20577"/>
        <pc:sldMkLst>
          <pc:docMk/>
          <pc:sldMk cId="3964913650" sldId="864"/>
        </pc:sldMkLst>
        <pc:spChg chg="mod">
          <ac:chgData name="Paul Easter" userId="6549cd31feb53bc1" providerId="LiveId" clId="{674F8151-27D5-4618-9780-9C8C1149EB3D}" dt="2022-03-23T12:51:54.043" v="8165" actId="20577"/>
          <ac:spMkLst>
            <pc:docMk/>
            <pc:sldMk cId="3964913650" sldId="864"/>
            <ac:spMk id="8" creationId="{E2F794A7-8C4C-4A3F-A33D-B76FD77934A3}"/>
          </ac:spMkLst>
        </pc:spChg>
        <pc:spChg chg="del">
          <ac:chgData name="Paul Easter" userId="6549cd31feb53bc1" providerId="LiveId" clId="{674F8151-27D5-4618-9780-9C8C1149EB3D}" dt="2022-03-15T11:18:08.763" v="2525" actId="478"/>
          <ac:spMkLst>
            <pc:docMk/>
            <pc:sldMk cId="3964913650" sldId="864"/>
            <ac:spMk id="10" creationId="{8E51A58A-9A8D-4309-A22F-61B3C7752016}"/>
          </ac:spMkLst>
        </pc:spChg>
        <pc:spChg chg="mod">
          <ac:chgData name="Paul Easter" userId="6549cd31feb53bc1" providerId="LiveId" clId="{674F8151-27D5-4618-9780-9C8C1149EB3D}" dt="2022-03-15T11:12:18.452" v="2170"/>
          <ac:spMkLst>
            <pc:docMk/>
            <pc:sldMk cId="3964913650" sldId="864"/>
            <ac:spMk id="14" creationId="{D1A264E9-38AC-47A4-83E2-D3C122E48CFC}"/>
          </ac:spMkLst>
        </pc:spChg>
        <pc:graphicFrameChg chg="mod modGraphic">
          <ac:chgData name="Paul Easter" userId="6549cd31feb53bc1" providerId="LiveId" clId="{674F8151-27D5-4618-9780-9C8C1149EB3D}" dt="2022-03-15T11:28:23.358" v="2595" actId="207"/>
          <ac:graphicFrameMkLst>
            <pc:docMk/>
            <pc:sldMk cId="3964913650" sldId="864"/>
            <ac:graphicFrameMk id="2" creationId="{DEE618F2-00F1-4967-ACDB-F0BA7643576E}"/>
          </ac:graphicFrameMkLst>
        </pc:graphicFrameChg>
      </pc:sldChg>
      <pc:sldChg chg="modSp add mod">
        <pc:chgData name="Paul Easter" userId="6549cd31feb53bc1" providerId="LiveId" clId="{674F8151-27D5-4618-9780-9C8C1149EB3D}" dt="2022-03-15T11:23:33.644" v="2576"/>
        <pc:sldMkLst>
          <pc:docMk/>
          <pc:sldMk cId="3407001969" sldId="865"/>
        </pc:sldMkLst>
        <pc:spChg chg="mod">
          <ac:chgData name="Paul Easter" userId="6549cd31feb53bc1" providerId="LiveId" clId="{674F8151-27D5-4618-9780-9C8C1149EB3D}" dt="2022-03-15T11:20:49.118" v="2552" actId="20577"/>
          <ac:spMkLst>
            <pc:docMk/>
            <pc:sldMk cId="3407001969" sldId="865"/>
            <ac:spMk id="8" creationId="{E2F794A7-8C4C-4A3F-A33D-B76FD77934A3}"/>
          </ac:spMkLst>
        </pc:spChg>
        <pc:graphicFrameChg chg="mod">
          <ac:chgData name="Paul Easter" userId="6549cd31feb53bc1" providerId="LiveId" clId="{674F8151-27D5-4618-9780-9C8C1149EB3D}" dt="2022-03-15T11:23:33.644" v="2576"/>
          <ac:graphicFrameMkLst>
            <pc:docMk/>
            <pc:sldMk cId="3407001969" sldId="865"/>
            <ac:graphicFrameMk id="2" creationId="{DEE618F2-00F1-4967-ACDB-F0BA7643576E}"/>
          </ac:graphicFrameMkLst>
        </pc:graphicFrameChg>
      </pc:sldChg>
      <pc:sldChg chg="addSp delSp modSp add del mod">
        <pc:chgData name="Paul Easter" userId="6549cd31feb53bc1" providerId="LiveId" clId="{674F8151-27D5-4618-9780-9C8C1149EB3D}" dt="2022-03-15T10:14:44.942" v="2026" actId="2696"/>
        <pc:sldMkLst>
          <pc:docMk/>
          <pc:sldMk cId="3895609721" sldId="865"/>
        </pc:sldMkLst>
        <pc:spChg chg="add del mod">
          <ac:chgData name="Paul Easter" userId="6549cd31feb53bc1" providerId="LiveId" clId="{674F8151-27D5-4618-9780-9C8C1149EB3D}" dt="2022-03-15T09:44:40.281" v="1398" actId="478"/>
          <ac:spMkLst>
            <pc:docMk/>
            <pc:sldMk cId="3895609721" sldId="865"/>
            <ac:spMk id="7" creationId="{179507D0-F21F-430E-8BA2-7DC24C4D2A85}"/>
          </ac:spMkLst>
        </pc:spChg>
        <pc:spChg chg="mod">
          <ac:chgData name="Paul Easter" userId="6549cd31feb53bc1" providerId="LiveId" clId="{674F8151-27D5-4618-9780-9C8C1149EB3D}" dt="2022-03-15T09:39:14.198" v="1225" actId="14100"/>
          <ac:spMkLst>
            <pc:docMk/>
            <pc:sldMk cId="3895609721" sldId="865"/>
            <ac:spMk id="8" creationId="{E2F794A7-8C4C-4A3F-A33D-B76FD77934A3}"/>
          </ac:spMkLst>
        </pc:spChg>
        <pc:spChg chg="mod">
          <ac:chgData name="Paul Easter" userId="6549cd31feb53bc1" providerId="LiveId" clId="{674F8151-27D5-4618-9780-9C8C1149EB3D}" dt="2022-03-15T09:31:48.663" v="1143" actId="20577"/>
          <ac:spMkLst>
            <pc:docMk/>
            <pc:sldMk cId="3895609721" sldId="865"/>
            <ac:spMk id="14" creationId="{D1A264E9-38AC-47A4-83E2-D3C122E48CFC}"/>
          </ac:spMkLst>
        </pc:spChg>
        <pc:graphicFrameChg chg="mod modGraphic">
          <ac:chgData name="Paul Easter" userId="6549cd31feb53bc1" providerId="LiveId" clId="{674F8151-27D5-4618-9780-9C8C1149EB3D}" dt="2022-03-15T09:39:00.228" v="1224" actId="20577"/>
          <ac:graphicFrameMkLst>
            <pc:docMk/>
            <pc:sldMk cId="3895609721" sldId="865"/>
            <ac:graphicFrameMk id="9" creationId="{5D453549-73C6-4D36-9776-1EB6146E2510}"/>
          </ac:graphicFrameMkLst>
        </pc:graphicFrameChg>
        <pc:graphicFrameChg chg="add del mod">
          <ac:chgData name="Paul Easter" userId="6549cd31feb53bc1" providerId="LiveId" clId="{674F8151-27D5-4618-9780-9C8C1149EB3D}" dt="2022-03-15T09:44:42.523" v="1399" actId="478"/>
          <ac:graphicFrameMkLst>
            <pc:docMk/>
            <pc:sldMk cId="3895609721" sldId="865"/>
            <ac:graphicFrameMk id="10" creationId="{8BC2E851-36D0-49E8-86F6-98BFA62A0D6E}"/>
          </ac:graphicFrameMkLst>
        </pc:graphicFrameChg>
      </pc:sldChg>
      <pc:sldChg chg="addSp modSp add mod">
        <pc:chgData name="Paul Easter" userId="6549cd31feb53bc1" providerId="LiveId" clId="{674F8151-27D5-4618-9780-9C8C1149EB3D}" dt="2022-03-17T11:33:01.708" v="4234" actId="113"/>
        <pc:sldMkLst>
          <pc:docMk/>
          <pc:sldMk cId="345175804" sldId="866"/>
        </pc:sldMkLst>
        <pc:spChg chg="add mod">
          <ac:chgData name="Paul Easter" userId="6549cd31feb53bc1" providerId="LiveId" clId="{674F8151-27D5-4618-9780-9C8C1149EB3D}" dt="2022-03-17T11:33:01.708" v="4234" actId="113"/>
          <ac:spMkLst>
            <pc:docMk/>
            <pc:sldMk cId="345175804" sldId="866"/>
            <ac:spMk id="6" creationId="{51934970-05AF-4CC4-8D92-2C754BA89D53}"/>
          </ac:spMkLst>
        </pc:spChg>
        <pc:spChg chg="mod">
          <ac:chgData name="Paul Easter" userId="6549cd31feb53bc1" providerId="LiveId" clId="{674F8151-27D5-4618-9780-9C8C1149EB3D}" dt="2022-03-15T11:24:17.514" v="2578" actId="20577"/>
          <ac:spMkLst>
            <pc:docMk/>
            <pc:sldMk cId="345175804" sldId="866"/>
            <ac:spMk id="8" creationId="{E2F794A7-8C4C-4A3F-A33D-B76FD77934A3}"/>
          </ac:spMkLst>
        </pc:spChg>
        <pc:graphicFrameChg chg="mod">
          <ac:chgData name="Paul Easter" userId="6549cd31feb53bc1" providerId="LiveId" clId="{674F8151-27D5-4618-9780-9C8C1149EB3D}" dt="2022-03-15T11:36:54.423" v="2643" actId="207"/>
          <ac:graphicFrameMkLst>
            <pc:docMk/>
            <pc:sldMk cId="345175804" sldId="866"/>
            <ac:graphicFrameMk id="2" creationId="{DEE618F2-00F1-4967-ACDB-F0BA7643576E}"/>
          </ac:graphicFrameMkLst>
        </pc:graphicFrameChg>
      </pc:sldChg>
      <pc:sldChg chg="modSp add del mod">
        <pc:chgData name="Paul Easter" userId="6549cd31feb53bc1" providerId="LiveId" clId="{674F8151-27D5-4618-9780-9C8C1149EB3D}" dt="2022-03-15T09:56:39.893" v="1916" actId="2696"/>
        <pc:sldMkLst>
          <pc:docMk/>
          <pc:sldMk cId="2398037499" sldId="866"/>
        </pc:sldMkLst>
        <pc:spChg chg="mod">
          <ac:chgData name="Paul Easter" userId="6549cd31feb53bc1" providerId="LiveId" clId="{674F8151-27D5-4618-9780-9C8C1149EB3D}" dt="2022-03-15T05:22:56.556" v="883" actId="20577"/>
          <ac:spMkLst>
            <pc:docMk/>
            <pc:sldMk cId="2398037499" sldId="866"/>
            <ac:spMk id="8" creationId="{E2F794A7-8C4C-4A3F-A33D-B76FD77934A3}"/>
          </ac:spMkLst>
        </pc:spChg>
        <pc:graphicFrameChg chg="mod modGraphic">
          <ac:chgData name="Paul Easter" userId="6549cd31feb53bc1" providerId="LiveId" clId="{674F8151-27D5-4618-9780-9C8C1149EB3D}" dt="2022-03-15T05:29:36.981" v="952" actId="113"/>
          <ac:graphicFrameMkLst>
            <pc:docMk/>
            <pc:sldMk cId="2398037499" sldId="866"/>
            <ac:graphicFrameMk id="9" creationId="{5D453549-73C6-4D36-9776-1EB6146E2510}"/>
          </ac:graphicFrameMkLst>
        </pc:graphicFrameChg>
      </pc:sldChg>
      <pc:sldChg chg="addSp delSp modSp add del mod">
        <pc:chgData name="Paul Easter" userId="6549cd31feb53bc1" providerId="LiveId" clId="{674F8151-27D5-4618-9780-9C8C1149EB3D}" dt="2022-03-15T09:56:44.993" v="1917" actId="2696"/>
        <pc:sldMkLst>
          <pc:docMk/>
          <pc:sldMk cId="1848729461" sldId="867"/>
        </pc:sldMkLst>
        <pc:spChg chg="mod">
          <ac:chgData name="Paul Easter" userId="6549cd31feb53bc1" providerId="LiveId" clId="{674F8151-27D5-4618-9780-9C8C1149EB3D}" dt="2022-03-15T05:33:32.251" v="1020" actId="20577"/>
          <ac:spMkLst>
            <pc:docMk/>
            <pc:sldMk cId="1848729461" sldId="867"/>
            <ac:spMk id="8" creationId="{E2F794A7-8C4C-4A3F-A33D-B76FD77934A3}"/>
          </ac:spMkLst>
        </pc:spChg>
        <pc:spChg chg="mod">
          <ac:chgData name="Paul Easter" userId="6549cd31feb53bc1" providerId="LiveId" clId="{674F8151-27D5-4618-9780-9C8C1149EB3D}" dt="2022-03-15T05:33:05.069" v="970" actId="20577"/>
          <ac:spMkLst>
            <pc:docMk/>
            <pc:sldMk cId="1848729461" sldId="867"/>
            <ac:spMk id="14" creationId="{D1A264E9-38AC-47A4-83E2-D3C122E48CFC}"/>
          </ac:spMkLst>
        </pc:spChg>
        <pc:graphicFrameChg chg="add del mod modGraphic">
          <ac:chgData name="Paul Easter" userId="6549cd31feb53bc1" providerId="LiveId" clId="{674F8151-27D5-4618-9780-9C8C1149EB3D}" dt="2022-03-15T05:43:50.081" v="1127" actId="113"/>
          <ac:graphicFrameMkLst>
            <pc:docMk/>
            <pc:sldMk cId="1848729461" sldId="867"/>
            <ac:graphicFrameMk id="9" creationId="{5D453549-73C6-4D36-9776-1EB6146E2510}"/>
          </ac:graphicFrameMkLst>
        </pc:graphicFrameChg>
      </pc:sldChg>
      <pc:sldChg chg="addSp delSp modSp add mod ord">
        <pc:chgData name="Paul Easter" userId="6549cd31feb53bc1" providerId="LiveId" clId="{674F8151-27D5-4618-9780-9C8C1149EB3D}" dt="2022-03-27T07:47:45.237" v="8169" actId="20577"/>
        <pc:sldMkLst>
          <pc:docMk/>
          <pc:sldMk cId="3691088199" sldId="867"/>
        </pc:sldMkLst>
        <pc:spChg chg="del">
          <ac:chgData name="Paul Easter" userId="6549cd31feb53bc1" providerId="LiveId" clId="{674F8151-27D5-4618-9780-9C8C1149EB3D}" dt="2022-03-16T06:43:21.269" v="3311" actId="478"/>
          <ac:spMkLst>
            <pc:docMk/>
            <pc:sldMk cId="3691088199" sldId="867"/>
            <ac:spMk id="7" creationId="{CCB0C54E-D590-4996-8506-0113CA28F0E6}"/>
          </ac:spMkLst>
        </pc:spChg>
        <pc:spChg chg="mod">
          <ac:chgData name="Paul Easter" userId="6549cd31feb53bc1" providerId="LiveId" clId="{674F8151-27D5-4618-9780-9C8C1149EB3D}" dt="2022-03-27T07:47:45.237" v="8169" actId="20577"/>
          <ac:spMkLst>
            <pc:docMk/>
            <pc:sldMk cId="3691088199" sldId="867"/>
            <ac:spMk id="8" creationId="{E2F794A7-8C4C-4A3F-A33D-B76FD77934A3}"/>
          </ac:spMkLst>
        </pc:spChg>
        <pc:spChg chg="add mod">
          <ac:chgData name="Paul Easter" userId="6549cd31feb53bc1" providerId="LiveId" clId="{674F8151-27D5-4618-9780-9C8C1149EB3D}" dt="2022-03-16T06:54:56.167" v="3840"/>
          <ac:spMkLst>
            <pc:docMk/>
            <pc:sldMk cId="3691088199" sldId="867"/>
            <ac:spMk id="9" creationId="{A44DB3C8-D55E-4935-8E4D-13FC4BB366B2}"/>
          </ac:spMkLst>
        </pc:spChg>
        <pc:spChg chg="mod">
          <ac:chgData name="Paul Easter" userId="6549cd31feb53bc1" providerId="LiveId" clId="{674F8151-27D5-4618-9780-9C8C1149EB3D}" dt="2022-03-16T06:53:48.813" v="3837" actId="20577"/>
          <ac:spMkLst>
            <pc:docMk/>
            <pc:sldMk cId="3691088199" sldId="867"/>
            <ac:spMk id="14" creationId="{D1A264E9-38AC-47A4-83E2-D3C122E48CFC}"/>
          </ac:spMkLst>
        </pc:spChg>
        <pc:graphicFrameChg chg="mod modGraphic">
          <ac:chgData name="Paul Easter" userId="6549cd31feb53bc1" providerId="LiveId" clId="{674F8151-27D5-4618-9780-9C8C1149EB3D}" dt="2022-03-16T06:51:32.948" v="3776" actId="1076"/>
          <ac:graphicFrameMkLst>
            <pc:docMk/>
            <pc:sldMk cId="3691088199" sldId="867"/>
            <ac:graphicFrameMk id="6" creationId="{E42FDCE1-EBAE-4B84-9456-046590A28807}"/>
          </ac:graphicFrameMkLst>
        </pc:graphicFrameChg>
      </pc:sldChg>
      <pc:sldChg chg="modSp add del mod">
        <pc:chgData name="Paul Easter" userId="6549cd31feb53bc1" providerId="LiveId" clId="{674F8151-27D5-4618-9780-9C8C1149EB3D}" dt="2022-03-15T09:43:37.255" v="1307" actId="47"/>
        <pc:sldMkLst>
          <pc:docMk/>
          <pc:sldMk cId="245426613" sldId="868"/>
        </pc:sldMkLst>
        <pc:spChg chg="mod">
          <ac:chgData name="Paul Easter" userId="6549cd31feb53bc1" providerId="LiveId" clId="{674F8151-27D5-4618-9780-9C8C1149EB3D}" dt="2022-03-15T09:42:27.809" v="1297" actId="20577"/>
          <ac:spMkLst>
            <pc:docMk/>
            <pc:sldMk cId="245426613" sldId="868"/>
            <ac:spMk id="8" creationId="{E2F794A7-8C4C-4A3F-A33D-B76FD77934A3}"/>
          </ac:spMkLst>
        </pc:spChg>
        <pc:graphicFrameChg chg="mod">
          <ac:chgData name="Paul Easter" userId="6549cd31feb53bc1" providerId="LiveId" clId="{674F8151-27D5-4618-9780-9C8C1149EB3D}" dt="2022-03-15T09:42:51.771" v="1304" actId="20577"/>
          <ac:graphicFrameMkLst>
            <pc:docMk/>
            <pc:sldMk cId="245426613" sldId="868"/>
            <ac:graphicFrameMk id="9" creationId="{5D453549-73C6-4D36-9776-1EB6146E2510}"/>
          </ac:graphicFrameMkLst>
        </pc:graphicFrameChg>
        <pc:graphicFrameChg chg="mod">
          <ac:chgData name="Paul Easter" userId="6549cd31feb53bc1" providerId="LiveId" clId="{674F8151-27D5-4618-9780-9C8C1149EB3D}" dt="2022-03-15T09:43:20.904" v="1306" actId="20577"/>
          <ac:graphicFrameMkLst>
            <pc:docMk/>
            <pc:sldMk cId="245426613" sldId="868"/>
            <ac:graphicFrameMk id="10" creationId="{8BC2E851-36D0-49E8-86F6-98BFA62A0D6E}"/>
          </ac:graphicFrameMkLst>
        </pc:graphicFrameChg>
      </pc:sldChg>
      <pc:sldChg chg="delSp modSp add del mod">
        <pc:chgData name="Paul Easter" userId="6549cd31feb53bc1" providerId="LiveId" clId="{674F8151-27D5-4618-9780-9C8C1149EB3D}" dt="2022-03-15T10:14:55.064" v="2027" actId="2696"/>
        <pc:sldMkLst>
          <pc:docMk/>
          <pc:sldMk cId="285435018" sldId="868"/>
        </pc:sldMkLst>
        <pc:spChg chg="del">
          <ac:chgData name="Paul Easter" userId="6549cd31feb53bc1" providerId="LiveId" clId="{674F8151-27D5-4618-9780-9C8C1149EB3D}" dt="2022-03-15T09:44:56.757" v="1402" actId="478"/>
          <ac:spMkLst>
            <pc:docMk/>
            <pc:sldMk cId="285435018" sldId="868"/>
            <ac:spMk id="7" creationId="{179507D0-F21F-430E-8BA2-7DC24C4D2A85}"/>
          </ac:spMkLst>
        </pc:spChg>
        <pc:spChg chg="mod">
          <ac:chgData name="Paul Easter" userId="6549cd31feb53bc1" providerId="LiveId" clId="{674F8151-27D5-4618-9780-9C8C1149EB3D}" dt="2022-03-15T09:56:12.594" v="1914" actId="6549"/>
          <ac:spMkLst>
            <pc:docMk/>
            <pc:sldMk cId="285435018" sldId="868"/>
            <ac:spMk id="8" creationId="{E2F794A7-8C4C-4A3F-A33D-B76FD77934A3}"/>
          </ac:spMkLst>
        </pc:spChg>
        <pc:graphicFrameChg chg="del">
          <ac:chgData name="Paul Easter" userId="6549cd31feb53bc1" providerId="LiveId" clId="{674F8151-27D5-4618-9780-9C8C1149EB3D}" dt="2022-03-15T09:44:47.197" v="1400" actId="478"/>
          <ac:graphicFrameMkLst>
            <pc:docMk/>
            <pc:sldMk cId="285435018" sldId="868"/>
            <ac:graphicFrameMk id="9" creationId="{5D453549-73C6-4D36-9776-1EB6146E2510}"/>
          </ac:graphicFrameMkLst>
        </pc:graphicFrameChg>
        <pc:graphicFrameChg chg="mod modGraphic">
          <ac:chgData name="Paul Easter" userId="6549cd31feb53bc1" providerId="LiveId" clId="{674F8151-27D5-4618-9780-9C8C1149EB3D}" dt="2022-03-15T09:56:26.791" v="1915" actId="20577"/>
          <ac:graphicFrameMkLst>
            <pc:docMk/>
            <pc:sldMk cId="285435018" sldId="868"/>
            <ac:graphicFrameMk id="10" creationId="{8BC2E851-36D0-49E8-86F6-98BFA62A0D6E}"/>
          </ac:graphicFrameMkLst>
        </pc:graphicFrameChg>
      </pc:sldChg>
      <pc:sldChg chg="addSp delSp modSp add mod">
        <pc:chgData name="Paul Easter" userId="6549cd31feb53bc1" providerId="LiveId" clId="{674F8151-27D5-4618-9780-9C8C1149EB3D}" dt="2022-03-17T11:29:01.928" v="4045" actId="20577"/>
        <pc:sldMkLst>
          <pc:docMk/>
          <pc:sldMk cId="3543834710" sldId="868"/>
        </pc:sldMkLst>
        <pc:spChg chg="del">
          <ac:chgData name="Paul Easter" userId="6549cd31feb53bc1" providerId="LiveId" clId="{674F8151-27D5-4618-9780-9C8C1149EB3D}" dt="2022-03-17T11:19:20.248" v="3920" actId="478"/>
          <ac:spMkLst>
            <pc:docMk/>
            <pc:sldMk cId="3543834710" sldId="868"/>
            <ac:spMk id="7" creationId="{CCB0C54E-D590-4996-8506-0113CA28F0E6}"/>
          </ac:spMkLst>
        </pc:spChg>
        <pc:spChg chg="del">
          <ac:chgData name="Paul Easter" userId="6549cd31feb53bc1" providerId="LiveId" clId="{674F8151-27D5-4618-9780-9C8C1149EB3D}" dt="2022-03-17T11:19:28.844" v="3922" actId="478"/>
          <ac:spMkLst>
            <pc:docMk/>
            <pc:sldMk cId="3543834710" sldId="868"/>
            <ac:spMk id="8" creationId="{E2F794A7-8C4C-4A3F-A33D-B76FD77934A3}"/>
          </ac:spMkLst>
        </pc:spChg>
        <pc:spChg chg="mod">
          <ac:chgData name="Paul Easter" userId="6549cd31feb53bc1" providerId="LiveId" clId="{674F8151-27D5-4618-9780-9C8C1149EB3D}" dt="2022-03-17T11:21:17.819" v="3984" actId="20577"/>
          <ac:spMkLst>
            <pc:docMk/>
            <pc:sldMk cId="3543834710" sldId="868"/>
            <ac:spMk id="14" creationId="{D1A264E9-38AC-47A4-83E2-D3C122E48CFC}"/>
          </ac:spMkLst>
        </pc:spChg>
        <pc:graphicFrameChg chg="add mod modGraphic">
          <ac:chgData name="Paul Easter" userId="6549cd31feb53bc1" providerId="LiveId" clId="{674F8151-27D5-4618-9780-9C8C1149EB3D}" dt="2022-03-17T11:29:01.928" v="4045" actId="20577"/>
          <ac:graphicFrameMkLst>
            <pc:docMk/>
            <pc:sldMk cId="3543834710" sldId="868"/>
            <ac:graphicFrameMk id="2" creationId="{74DEDC05-9A93-43D7-A636-2EC9BC135574}"/>
          </ac:graphicFrameMkLst>
        </pc:graphicFrameChg>
        <pc:graphicFrameChg chg="del">
          <ac:chgData name="Paul Easter" userId="6549cd31feb53bc1" providerId="LiveId" clId="{674F8151-27D5-4618-9780-9C8C1149EB3D}" dt="2022-03-17T11:14:44.067" v="3844" actId="478"/>
          <ac:graphicFrameMkLst>
            <pc:docMk/>
            <pc:sldMk cId="3543834710" sldId="868"/>
            <ac:graphicFrameMk id="6" creationId="{E42FDCE1-EBAE-4B84-9456-046590A28807}"/>
          </ac:graphicFrameMkLst>
        </pc:graphicFrameChg>
      </pc:sldChg>
      <pc:sldChg chg="delSp modSp add mod">
        <pc:chgData name="Paul Easter" userId="6549cd31feb53bc1" providerId="LiveId" clId="{674F8151-27D5-4618-9780-9C8C1149EB3D}" dt="2022-03-22T06:59:09.354" v="4786" actId="113"/>
        <pc:sldMkLst>
          <pc:docMk/>
          <pc:sldMk cId="1788114785" sldId="869"/>
        </pc:sldMkLst>
        <pc:spChg chg="del">
          <ac:chgData name="Paul Easter" userId="6549cd31feb53bc1" providerId="LiveId" clId="{674F8151-27D5-4618-9780-9C8C1149EB3D}" dt="2022-03-22T06:55:42.603" v="4764" actId="478"/>
          <ac:spMkLst>
            <pc:docMk/>
            <pc:sldMk cId="1788114785" sldId="869"/>
            <ac:spMk id="7" creationId="{59F1EA6D-1983-43DD-ACFD-2C7CDF78B465}"/>
          </ac:spMkLst>
        </pc:spChg>
        <pc:spChg chg="mod">
          <ac:chgData name="Paul Easter" userId="6549cd31feb53bc1" providerId="LiveId" clId="{674F8151-27D5-4618-9780-9C8C1149EB3D}" dt="2022-03-22T06:58:49.689" v="4784" actId="20577"/>
          <ac:spMkLst>
            <pc:docMk/>
            <pc:sldMk cId="1788114785" sldId="869"/>
            <ac:spMk id="8" creationId="{E2F794A7-8C4C-4A3F-A33D-B76FD77934A3}"/>
          </ac:spMkLst>
        </pc:spChg>
        <pc:graphicFrameChg chg="mod modGraphic">
          <ac:chgData name="Paul Easter" userId="6549cd31feb53bc1" providerId="LiveId" clId="{674F8151-27D5-4618-9780-9C8C1149EB3D}" dt="2022-03-22T06:59:09.354" v="4786" actId="113"/>
          <ac:graphicFrameMkLst>
            <pc:docMk/>
            <pc:sldMk cId="1788114785" sldId="869"/>
            <ac:graphicFrameMk id="6" creationId="{F8E352C2-21C2-4B96-9BE2-6D358A4526B1}"/>
          </ac:graphicFrameMkLst>
        </pc:graphicFrameChg>
        <pc:graphicFrameChg chg="del">
          <ac:chgData name="Paul Easter" userId="6549cd31feb53bc1" providerId="LiveId" clId="{674F8151-27D5-4618-9780-9C8C1149EB3D}" dt="2022-03-22T06:45:58.749" v="4372" actId="478"/>
          <ac:graphicFrameMkLst>
            <pc:docMk/>
            <pc:sldMk cId="1788114785" sldId="869"/>
            <ac:graphicFrameMk id="10" creationId="{7E5092FE-1C91-4B48-9748-4136E6DA4D71}"/>
          </ac:graphicFrameMkLst>
        </pc:graphicFrameChg>
      </pc:sldChg>
      <pc:sldChg chg="modSp add del mod ord">
        <pc:chgData name="Paul Easter" userId="6549cd31feb53bc1" providerId="LiveId" clId="{674F8151-27D5-4618-9780-9C8C1149EB3D}" dt="2022-03-15T10:14:32.314" v="2025" actId="2696"/>
        <pc:sldMkLst>
          <pc:docMk/>
          <pc:sldMk cId="4016772441" sldId="869"/>
        </pc:sldMkLst>
        <pc:spChg chg="mod">
          <ac:chgData name="Paul Easter" userId="6549cd31feb53bc1" providerId="LiveId" clId="{674F8151-27D5-4618-9780-9C8C1149EB3D}" dt="2022-03-15T10:00:37.133" v="1988" actId="20577"/>
          <ac:spMkLst>
            <pc:docMk/>
            <pc:sldMk cId="4016772441" sldId="869"/>
            <ac:spMk id="8" creationId="{E2F794A7-8C4C-4A3F-A33D-B76FD77934A3}"/>
          </ac:spMkLst>
        </pc:spChg>
        <pc:spChg chg="mod">
          <ac:chgData name="Paul Easter" userId="6549cd31feb53bc1" providerId="LiveId" clId="{674F8151-27D5-4618-9780-9C8C1149EB3D}" dt="2022-03-15T09:58:36.197" v="1940" actId="20577"/>
          <ac:spMkLst>
            <pc:docMk/>
            <pc:sldMk cId="4016772441" sldId="869"/>
            <ac:spMk id="14" creationId="{D1A264E9-38AC-47A4-83E2-D3C122E48CFC}"/>
          </ac:spMkLst>
        </pc:spChg>
        <pc:graphicFrameChg chg="mod modGraphic">
          <ac:chgData name="Paul Easter" userId="6549cd31feb53bc1" providerId="LiveId" clId="{674F8151-27D5-4618-9780-9C8C1149EB3D}" dt="2022-03-15T10:02:01.748" v="2024" actId="20577"/>
          <ac:graphicFrameMkLst>
            <pc:docMk/>
            <pc:sldMk cId="4016772441" sldId="869"/>
            <ac:graphicFrameMk id="9" creationId="{5D453549-73C6-4D36-9776-1EB6146E2510}"/>
          </ac:graphicFrameMkLst>
        </pc:graphicFrameChg>
      </pc:sldChg>
      <pc:sldChg chg="addSp delSp modSp add mod">
        <pc:chgData name="Paul Easter" userId="6549cd31feb53bc1" providerId="LiveId" clId="{674F8151-27D5-4618-9780-9C8C1149EB3D}" dt="2022-03-22T07:48:01.645" v="5295"/>
        <pc:sldMkLst>
          <pc:docMk/>
          <pc:sldMk cId="2977059898" sldId="870"/>
        </pc:sldMkLst>
        <pc:spChg chg="mod">
          <ac:chgData name="Paul Easter" userId="6549cd31feb53bc1" providerId="LiveId" clId="{674F8151-27D5-4618-9780-9C8C1149EB3D}" dt="2022-03-22T07:37:04.874" v="5287" actId="20577"/>
          <ac:spMkLst>
            <pc:docMk/>
            <pc:sldMk cId="2977059898" sldId="870"/>
            <ac:spMk id="7" creationId="{FCC82E8F-9C62-495F-A272-534CB9DB59B0}"/>
          </ac:spMkLst>
        </pc:spChg>
        <pc:spChg chg="mod">
          <ac:chgData name="Paul Easter" userId="6549cd31feb53bc1" providerId="LiveId" clId="{674F8151-27D5-4618-9780-9C8C1149EB3D}" dt="2022-03-22T07:48:01.645" v="5295"/>
          <ac:spMkLst>
            <pc:docMk/>
            <pc:sldMk cId="2977059898" sldId="870"/>
            <ac:spMk id="13" creationId="{00000000-0000-0000-0000-000000000000}"/>
          </ac:spMkLst>
        </pc:spChg>
        <pc:spChg chg="mod">
          <ac:chgData name="Paul Easter" userId="6549cd31feb53bc1" providerId="LiveId" clId="{674F8151-27D5-4618-9780-9C8C1149EB3D}" dt="2022-03-22T07:22:26.368" v="4839" actId="20577"/>
          <ac:spMkLst>
            <pc:docMk/>
            <pc:sldMk cId="2977059898" sldId="870"/>
            <ac:spMk id="14" creationId="{D1A264E9-38AC-47A4-83E2-D3C122E48CFC}"/>
          </ac:spMkLst>
        </pc:spChg>
        <pc:spChg chg="del mod">
          <ac:chgData name="Paul Easter" userId="6549cd31feb53bc1" providerId="LiveId" clId="{674F8151-27D5-4618-9780-9C8C1149EB3D}" dt="2022-03-22T07:39:41.900" v="5289" actId="478"/>
          <ac:spMkLst>
            <pc:docMk/>
            <pc:sldMk cId="2977059898" sldId="870"/>
            <ac:spMk id="18" creationId="{E4B978BF-8217-40E7-B721-DEA6CB95D43B}"/>
          </ac:spMkLst>
        </pc:spChg>
        <pc:spChg chg="del">
          <ac:chgData name="Paul Easter" userId="6549cd31feb53bc1" providerId="LiveId" clId="{674F8151-27D5-4618-9780-9C8C1149EB3D}" dt="2022-03-22T07:21:15.240" v="4807" actId="478"/>
          <ac:spMkLst>
            <pc:docMk/>
            <pc:sldMk cId="2977059898" sldId="870"/>
            <ac:spMk id="19" creationId="{2C93A104-0E73-41F5-A04C-D45985CC4FE4}"/>
          </ac:spMkLst>
        </pc:spChg>
        <pc:picChg chg="del">
          <ac:chgData name="Paul Easter" userId="6549cd31feb53bc1" providerId="LiveId" clId="{674F8151-27D5-4618-9780-9C8C1149EB3D}" dt="2022-03-22T07:20:54.813" v="4802" actId="478"/>
          <ac:picMkLst>
            <pc:docMk/>
            <pc:sldMk cId="2977059898" sldId="870"/>
            <ac:picMk id="8" creationId="{30E75BE4-5177-4C52-929B-41E45F934708}"/>
          </ac:picMkLst>
        </pc:picChg>
        <pc:picChg chg="del">
          <ac:chgData name="Paul Easter" userId="6549cd31feb53bc1" providerId="LiveId" clId="{674F8151-27D5-4618-9780-9C8C1149EB3D}" dt="2022-03-22T07:20:55.400" v="4803" actId="478"/>
          <ac:picMkLst>
            <pc:docMk/>
            <pc:sldMk cId="2977059898" sldId="870"/>
            <ac:picMk id="11" creationId="{E8294FF6-2A49-4393-8878-1420E9906C6A}"/>
          </ac:picMkLst>
        </pc:picChg>
        <pc:picChg chg="add mod">
          <ac:chgData name="Paul Easter" userId="6549cd31feb53bc1" providerId="LiveId" clId="{674F8151-27D5-4618-9780-9C8C1149EB3D}" dt="2022-03-22T07:39:50.245" v="5292" actId="1076"/>
          <ac:picMkLst>
            <pc:docMk/>
            <pc:sldMk cId="2977059898" sldId="870"/>
            <ac:picMk id="1026" creationId="{671E674D-0D55-4F28-BE85-4A0573BE30F0}"/>
          </ac:picMkLst>
        </pc:picChg>
      </pc:sldChg>
      <pc:sldChg chg="add del">
        <pc:chgData name="Paul Easter" userId="6549cd31feb53bc1" providerId="LiveId" clId="{674F8151-27D5-4618-9780-9C8C1149EB3D}" dt="2022-03-22T08:05:03.827" v="5865" actId="2696"/>
        <pc:sldMkLst>
          <pc:docMk/>
          <pc:sldMk cId="1129703049" sldId="871"/>
        </pc:sldMkLst>
      </pc:sldChg>
      <pc:sldChg chg="addSp delSp modSp add mod">
        <pc:chgData name="Paul Easter" userId="6549cd31feb53bc1" providerId="LiveId" clId="{674F8151-27D5-4618-9780-9C8C1149EB3D}" dt="2022-03-22T10:04:21.290" v="8149"/>
        <pc:sldMkLst>
          <pc:docMk/>
          <pc:sldMk cId="1649080783" sldId="871"/>
        </pc:sldMkLst>
        <pc:spChg chg="mod">
          <ac:chgData name="Paul Easter" userId="6549cd31feb53bc1" providerId="LiveId" clId="{674F8151-27D5-4618-9780-9C8C1149EB3D}" dt="2022-03-22T10:03:49.595" v="8142" actId="164"/>
          <ac:spMkLst>
            <pc:docMk/>
            <pc:sldMk cId="1649080783" sldId="871"/>
            <ac:spMk id="4" creationId="{436280B5-6E6D-4CBA-9C21-B957BA9C86D0}"/>
          </ac:spMkLst>
        </pc:spChg>
        <pc:spChg chg="mod">
          <ac:chgData name="Paul Easter" userId="6549cd31feb53bc1" providerId="LiveId" clId="{674F8151-27D5-4618-9780-9C8C1149EB3D}" dt="2022-03-22T09:06:45.039" v="7762" actId="20577"/>
          <ac:spMkLst>
            <pc:docMk/>
            <pc:sldMk cId="1649080783" sldId="871"/>
            <ac:spMk id="7" creationId="{FCC82E8F-9C62-495F-A272-534CB9DB59B0}"/>
          </ac:spMkLst>
        </pc:spChg>
        <pc:spChg chg="mod">
          <ac:chgData name="Paul Easter" userId="6549cd31feb53bc1" providerId="LiveId" clId="{674F8151-27D5-4618-9780-9C8C1149EB3D}" dt="2022-03-22T10:03:49.595" v="8142" actId="164"/>
          <ac:spMkLst>
            <pc:docMk/>
            <pc:sldMk cId="1649080783" sldId="871"/>
            <ac:spMk id="41" creationId="{0ECD6BCC-B226-425B-A2B7-AA14A3B634CD}"/>
          </ac:spMkLst>
        </pc:spChg>
        <pc:spChg chg="mod">
          <ac:chgData name="Paul Easter" userId="6549cd31feb53bc1" providerId="LiveId" clId="{674F8151-27D5-4618-9780-9C8C1149EB3D}" dt="2022-03-22T10:04:07.576" v="8145"/>
          <ac:spMkLst>
            <pc:docMk/>
            <pc:sldMk cId="1649080783" sldId="871"/>
            <ac:spMk id="46" creationId="{811FDCBB-B7D6-46A1-97C7-A5FC8601E2F9}"/>
          </ac:spMkLst>
        </pc:spChg>
        <pc:spChg chg="mod">
          <ac:chgData name="Paul Easter" userId="6549cd31feb53bc1" providerId="LiveId" clId="{674F8151-27D5-4618-9780-9C8C1149EB3D}" dt="2022-03-22T10:04:07.576" v="8145"/>
          <ac:spMkLst>
            <pc:docMk/>
            <pc:sldMk cId="1649080783" sldId="871"/>
            <ac:spMk id="47" creationId="{41032379-CD3F-409D-9F8D-BA07513A3E63}"/>
          </ac:spMkLst>
        </pc:spChg>
        <pc:spChg chg="mod">
          <ac:chgData name="Paul Easter" userId="6549cd31feb53bc1" providerId="LiveId" clId="{674F8151-27D5-4618-9780-9C8C1149EB3D}" dt="2022-03-22T10:04:07.576" v="8145"/>
          <ac:spMkLst>
            <pc:docMk/>
            <pc:sldMk cId="1649080783" sldId="871"/>
            <ac:spMk id="50" creationId="{F6B91C7B-1656-4B98-B087-551B2AF15BC6}"/>
          </ac:spMkLst>
        </pc:spChg>
        <pc:spChg chg="mod">
          <ac:chgData name="Paul Easter" userId="6549cd31feb53bc1" providerId="LiveId" clId="{674F8151-27D5-4618-9780-9C8C1149EB3D}" dt="2022-03-22T10:04:07.576" v="8145"/>
          <ac:spMkLst>
            <pc:docMk/>
            <pc:sldMk cId="1649080783" sldId="871"/>
            <ac:spMk id="53" creationId="{28DF6309-1E16-4E44-A3CD-32141DF05141}"/>
          </ac:spMkLst>
        </pc:spChg>
        <pc:spChg chg="mod">
          <ac:chgData name="Paul Easter" userId="6549cd31feb53bc1" providerId="LiveId" clId="{674F8151-27D5-4618-9780-9C8C1149EB3D}" dt="2022-03-22T10:04:07.576" v="8145"/>
          <ac:spMkLst>
            <pc:docMk/>
            <pc:sldMk cId="1649080783" sldId="871"/>
            <ac:spMk id="56" creationId="{EAF752E8-2C71-4D4C-9CF4-B827567788AC}"/>
          </ac:spMkLst>
        </pc:spChg>
        <pc:spChg chg="mod">
          <ac:chgData name="Paul Easter" userId="6549cd31feb53bc1" providerId="LiveId" clId="{674F8151-27D5-4618-9780-9C8C1149EB3D}" dt="2022-03-22T10:04:07.576" v="8145"/>
          <ac:spMkLst>
            <pc:docMk/>
            <pc:sldMk cId="1649080783" sldId="871"/>
            <ac:spMk id="59" creationId="{87D853E6-5527-4473-8DC6-1E0567156D2D}"/>
          </ac:spMkLst>
        </pc:spChg>
        <pc:spChg chg="mod">
          <ac:chgData name="Paul Easter" userId="6549cd31feb53bc1" providerId="LiveId" clId="{674F8151-27D5-4618-9780-9C8C1149EB3D}" dt="2022-03-22T10:04:21.290" v="8149"/>
          <ac:spMkLst>
            <pc:docMk/>
            <pc:sldMk cId="1649080783" sldId="871"/>
            <ac:spMk id="68" creationId="{B5B2C1D1-806E-49C2-8A7E-F1CC0495B357}"/>
          </ac:spMkLst>
        </pc:spChg>
        <pc:spChg chg="mod">
          <ac:chgData name="Paul Easter" userId="6549cd31feb53bc1" providerId="LiveId" clId="{674F8151-27D5-4618-9780-9C8C1149EB3D}" dt="2022-03-22T10:04:21.290" v="8149"/>
          <ac:spMkLst>
            <pc:docMk/>
            <pc:sldMk cId="1649080783" sldId="871"/>
            <ac:spMk id="69" creationId="{EBBD2649-C09B-4D60-B47B-06ADEBFA2811}"/>
          </ac:spMkLst>
        </pc:spChg>
        <pc:spChg chg="mod">
          <ac:chgData name="Paul Easter" userId="6549cd31feb53bc1" providerId="LiveId" clId="{674F8151-27D5-4618-9780-9C8C1149EB3D}" dt="2022-03-22T10:04:21.290" v="8149"/>
          <ac:spMkLst>
            <pc:docMk/>
            <pc:sldMk cId="1649080783" sldId="871"/>
            <ac:spMk id="72" creationId="{AB4EB5F9-AA48-4E90-971D-48B745D84212}"/>
          </ac:spMkLst>
        </pc:spChg>
        <pc:spChg chg="mod">
          <ac:chgData name="Paul Easter" userId="6549cd31feb53bc1" providerId="LiveId" clId="{674F8151-27D5-4618-9780-9C8C1149EB3D}" dt="2022-03-22T10:04:21.290" v="8149"/>
          <ac:spMkLst>
            <pc:docMk/>
            <pc:sldMk cId="1649080783" sldId="871"/>
            <ac:spMk id="75" creationId="{96328167-5EE0-49CB-8593-CF99313D7617}"/>
          </ac:spMkLst>
        </pc:spChg>
        <pc:spChg chg="mod">
          <ac:chgData name="Paul Easter" userId="6549cd31feb53bc1" providerId="LiveId" clId="{674F8151-27D5-4618-9780-9C8C1149EB3D}" dt="2022-03-22T10:04:21.290" v="8149"/>
          <ac:spMkLst>
            <pc:docMk/>
            <pc:sldMk cId="1649080783" sldId="871"/>
            <ac:spMk id="78" creationId="{E6EFF8B0-4A86-43AE-8FE2-26054CDAE02A}"/>
          </ac:spMkLst>
        </pc:spChg>
        <pc:spChg chg="mod">
          <ac:chgData name="Paul Easter" userId="6549cd31feb53bc1" providerId="LiveId" clId="{674F8151-27D5-4618-9780-9C8C1149EB3D}" dt="2022-03-22T10:04:21.290" v="8149"/>
          <ac:spMkLst>
            <pc:docMk/>
            <pc:sldMk cId="1649080783" sldId="871"/>
            <ac:spMk id="81" creationId="{9C43E81E-AC0A-4C75-A6CF-E83409395A6A}"/>
          </ac:spMkLst>
        </pc:spChg>
        <pc:grpChg chg="mod">
          <ac:chgData name="Paul Easter" userId="6549cd31feb53bc1" providerId="LiveId" clId="{674F8151-27D5-4618-9780-9C8C1149EB3D}" dt="2022-03-22T10:03:49.595" v="8142" actId="164"/>
          <ac:grpSpMkLst>
            <pc:docMk/>
            <pc:sldMk cId="1649080783" sldId="871"/>
            <ac:grpSpMk id="2" creationId="{5F0242B6-CEB2-433A-B6CA-73EA5BB540AE}"/>
          </ac:grpSpMkLst>
        </pc:grpChg>
        <pc:grpChg chg="add del mod">
          <ac:chgData name="Paul Easter" userId="6549cd31feb53bc1" providerId="LiveId" clId="{674F8151-27D5-4618-9780-9C8C1149EB3D}" dt="2022-03-22T10:04:00.075" v="8143" actId="478"/>
          <ac:grpSpMkLst>
            <pc:docMk/>
            <pc:sldMk cId="1649080783" sldId="871"/>
            <ac:grpSpMk id="3" creationId="{B68A6C4A-0DBA-41FA-B9F4-7F781A59A5AE}"/>
          </ac:grpSpMkLst>
        </pc:grpChg>
        <pc:grpChg chg="mod">
          <ac:chgData name="Paul Easter" userId="6549cd31feb53bc1" providerId="LiveId" clId="{674F8151-27D5-4618-9780-9C8C1149EB3D}" dt="2022-03-22T10:03:49.595" v="8142" actId="164"/>
          <ac:grpSpMkLst>
            <pc:docMk/>
            <pc:sldMk cId="1649080783" sldId="871"/>
            <ac:grpSpMk id="18" creationId="{3C42EC4B-9F31-4EFB-A683-97DAD7F640E3}"/>
          </ac:grpSpMkLst>
        </pc:grpChg>
        <pc:grpChg chg="mod">
          <ac:chgData name="Paul Easter" userId="6549cd31feb53bc1" providerId="LiveId" clId="{674F8151-27D5-4618-9780-9C8C1149EB3D}" dt="2022-03-22T10:03:49.595" v="8142" actId="164"/>
          <ac:grpSpMkLst>
            <pc:docMk/>
            <pc:sldMk cId="1649080783" sldId="871"/>
            <ac:grpSpMk id="25" creationId="{69078536-87E0-412E-98AE-96DFF0AEC7BB}"/>
          </ac:grpSpMkLst>
        </pc:grpChg>
        <pc:grpChg chg="mod">
          <ac:chgData name="Paul Easter" userId="6549cd31feb53bc1" providerId="LiveId" clId="{674F8151-27D5-4618-9780-9C8C1149EB3D}" dt="2022-03-22T10:03:49.595" v="8142" actId="164"/>
          <ac:grpSpMkLst>
            <pc:docMk/>
            <pc:sldMk cId="1649080783" sldId="871"/>
            <ac:grpSpMk id="29" creationId="{6FEFD913-E2FE-4BA5-8A09-872D4108F13E}"/>
          </ac:grpSpMkLst>
        </pc:grpChg>
        <pc:grpChg chg="add del mod">
          <ac:chgData name="Paul Easter" userId="6549cd31feb53bc1" providerId="LiveId" clId="{674F8151-27D5-4618-9780-9C8C1149EB3D}" dt="2022-03-22T10:04:18.844" v="8148" actId="478"/>
          <ac:grpSpMkLst>
            <pc:docMk/>
            <pc:sldMk cId="1649080783" sldId="871"/>
            <ac:grpSpMk id="33" creationId="{1DC4C1AC-7774-4931-838E-62B9BB26A2C7}"/>
          </ac:grpSpMkLst>
        </pc:grpChg>
        <pc:grpChg chg="mod">
          <ac:chgData name="Paul Easter" userId="6549cd31feb53bc1" providerId="LiveId" clId="{674F8151-27D5-4618-9780-9C8C1149EB3D}" dt="2022-03-22T10:03:49.595" v="8142" actId="164"/>
          <ac:grpSpMkLst>
            <pc:docMk/>
            <pc:sldMk cId="1649080783" sldId="871"/>
            <ac:grpSpMk id="34" creationId="{071B06C5-97D3-4A33-9CD7-BF00CB9CE424}"/>
          </ac:grpSpMkLst>
        </pc:grpChg>
        <pc:grpChg chg="mod">
          <ac:chgData name="Paul Easter" userId="6549cd31feb53bc1" providerId="LiveId" clId="{674F8151-27D5-4618-9780-9C8C1149EB3D}" dt="2022-03-22T10:04:07.576" v="8145"/>
          <ac:grpSpMkLst>
            <pc:docMk/>
            <pc:sldMk cId="1649080783" sldId="871"/>
            <ac:grpSpMk id="40" creationId="{796CC78E-D97D-4164-B711-504FFBC80133}"/>
          </ac:grpSpMkLst>
        </pc:grpChg>
        <pc:grpChg chg="mod">
          <ac:chgData name="Paul Easter" userId="6549cd31feb53bc1" providerId="LiveId" clId="{674F8151-27D5-4618-9780-9C8C1149EB3D}" dt="2022-03-22T10:04:07.576" v="8145"/>
          <ac:grpSpMkLst>
            <pc:docMk/>
            <pc:sldMk cId="1649080783" sldId="871"/>
            <ac:grpSpMk id="42" creationId="{9830F4C3-D556-41DD-9F54-D856A8273DD0}"/>
          </ac:grpSpMkLst>
        </pc:grpChg>
        <pc:grpChg chg="mod">
          <ac:chgData name="Paul Easter" userId="6549cd31feb53bc1" providerId="LiveId" clId="{674F8151-27D5-4618-9780-9C8C1149EB3D}" dt="2022-03-22T10:04:07.576" v="8145"/>
          <ac:grpSpMkLst>
            <pc:docMk/>
            <pc:sldMk cId="1649080783" sldId="871"/>
            <ac:grpSpMk id="43" creationId="{8D12E0CD-4290-494D-9E1A-C2A6A7970208}"/>
          </ac:grpSpMkLst>
        </pc:grpChg>
        <pc:grpChg chg="mod">
          <ac:chgData name="Paul Easter" userId="6549cd31feb53bc1" providerId="LiveId" clId="{674F8151-27D5-4618-9780-9C8C1149EB3D}" dt="2022-03-22T10:04:07.576" v="8145"/>
          <ac:grpSpMkLst>
            <pc:docMk/>
            <pc:sldMk cId="1649080783" sldId="871"/>
            <ac:grpSpMk id="44" creationId="{423F9748-B50C-484D-9CB2-BAC66F68F523}"/>
          </ac:grpSpMkLst>
        </pc:grpChg>
        <pc:grpChg chg="mod">
          <ac:chgData name="Paul Easter" userId="6549cd31feb53bc1" providerId="LiveId" clId="{674F8151-27D5-4618-9780-9C8C1149EB3D}" dt="2022-03-22T10:04:07.576" v="8145"/>
          <ac:grpSpMkLst>
            <pc:docMk/>
            <pc:sldMk cId="1649080783" sldId="871"/>
            <ac:grpSpMk id="45" creationId="{929ED0C9-3EE3-44E0-9FA4-ADECE02E5AE0}"/>
          </ac:grpSpMkLst>
        </pc:grpChg>
        <pc:grpChg chg="add mod">
          <ac:chgData name="Paul Easter" userId="6549cd31feb53bc1" providerId="LiveId" clId="{674F8151-27D5-4618-9780-9C8C1149EB3D}" dt="2022-03-22T10:04:21.290" v="8149"/>
          <ac:grpSpMkLst>
            <pc:docMk/>
            <pc:sldMk cId="1649080783" sldId="871"/>
            <ac:grpSpMk id="62" creationId="{2764E2D2-1DFC-4D51-8B8F-ED37D4A039E9}"/>
          </ac:grpSpMkLst>
        </pc:grpChg>
        <pc:grpChg chg="mod">
          <ac:chgData name="Paul Easter" userId="6549cd31feb53bc1" providerId="LiveId" clId="{674F8151-27D5-4618-9780-9C8C1149EB3D}" dt="2022-03-22T10:04:21.290" v="8149"/>
          <ac:grpSpMkLst>
            <pc:docMk/>
            <pc:sldMk cId="1649080783" sldId="871"/>
            <ac:grpSpMk id="63" creationId="{2BAD4DD1-BABB-4F29-B52C-23A6250D4028}"/>
          </ac:grpSpMkLst>
        </pc:grpChg>
        <pc:grpChg chg="mod">
          <ac:chgData name="Paul Easter" userId="6549cd31feb53bc1" providerId="LiveId" clId="{674F8151-27D5-4618-9780-9C8C1149EB3D}" dt="2022-03-22T10:04:21.290" v="8149"/>
          <ac:grpSpMkLst>
            <pc:docMk/>
            <pc:sldMk cId="1649080783" sldId="871"/>
            <ac:grpSpMk id="64" creationId="{BE2BC951-7610-41FB-9391-77A6D3DCF861}"/>
          </ac:grpSpMkLst>
        </pc:grpChg>
        <pc:grpChg chg="mod">
          <ac:chgData name="Paul Easter" userId="6549cd31feb53bc1" providerId="LiveId" clId="{674F8151-27D5-4618-9780-9C8C1149EB3D}" dt="2022-03-22T10:04:21.290" v="8149"/>
          <ac:grpSpMkLst>
            <pc:docMk/>
            <pc:sldMk cId="1649080783" sldId="871"/>
            <ac:grpSpMk id="65" creationId="{A0626BF5-6ED5-4595-AB87-73C9FA7E48BF}"/>
          </ac:grpSpMkLst>
        </pc:grpChg>
        <pc:grpChg chg="mod">
          <ac:chgData name="Paul Easter" userId="6549cd31feb53bc1" providerId="LiveId" clId="{674F8151-27D5-4618-9780-9C8C1149EB3D}" dt="2022-03-22T10:04:21.290" v="8149"/>
          <ac:grpSpMkLst>
            <pc:docMk/>
            <pc:sldMk cId="1649080783" sldId="871"/>
            <ac:grpSpMk id="66" creationId="{0F77BF13-81E3-4EA3-AB5F-C7C5F5293274}"/>
          </ac:grpSpMkLst>
        </pc:grpChg>
        <pc:grpChg chg="mod">
          <ac:chgData name="Paul Easter" userId="6549cd31feb53bc1" providerId="LiveId" clId="{674F8151-27D5-4618-9780-9C8C1149EB3D}" dt="2022-03-22T10:04:21.290" v="8149"/>
          <ac:grpSpMkLst>
            <pc:docMk/>
            <pc:sldMk cId="1649080783" sldId="871"/>
            <ac:grpSpMk id="67" creationId="{50FBC538-FC1E-4914-AA24-6F3089F77BB0}"/>
          </ac:grpSpMkLst>
        </pc:grpChg>
        <pc:picChg chg="mod">
          <ac:chgData name="Paul Easter" userId="6549cd31feb53bc1" providerId="LiveId" clId="{674F8151-27D5-4618-9780-9C8C1149EB3D}" dt="2022-03-22T10:04:07.576" v="8145"/>
          <ac:picMkLst>
            <pc:docMk/>
            <pc:sldMk cId="1649080783" sldId="871"/>
            <ac:picMk id="48" creationId="{7B73AE18-37B8-4FED-AD54-F5D22B2F04B5}"/>
          </ac:picMkLst>
        </pc:picChg>
        <pc:picChg chg="mod">
          <ac:chgData name="Paul Easter" userId="6549cd31feb53bc1" providerId="LiveId" clId="{674F8151-27D5-4618-9780-9C8C1149EB3D}" dt="2022-03-22T10:04:07.576" v="8145"/>
          <ac:picMkLst>
            <pc:docMk/>
            <pc:sldMk cId="1649080783" sldId="871"/>
            <ac:picMk id="49" creationId="{92744EEF-0F8F-438C-8033-5B158D56F473}"/>
          </ac:picMkLst>
        </pc:picChg>
        <pc:picChg chg="mod">
          <ac:chgData name="Paul Easter" userId="6549cd31feb53bc1" providerId="LiveId" clId="{674F8151-27D5-4618-9780-9C8C1149EB3D}" dt="2022-03-22T10:04:21.290" v="8149"/>
          <ac:picMkLst>
            <pc:docMk/>
            <pc:sldMk cId="1649080783" sldId="871"/>
            <ac:picMk id="70" creationId="{3CCC5A16-8C56-4976-BAAF-24D561B1E492}"/>
          </ac:picMkLst>
        </pc:picChg>
        <pc:picChg chg="mod">
          <ac:chgData name="Paul Easter" userId="6549cd31feb53bc1" providerId="LiveId" clId="{674F8151-27D5-4618-9780-9C8C1149EB3D}" dt="2022-03-22T10:04:21.290" v="8149"/>
          <ac:picMkLst>
            <pc:docMk/>
            <pc:sldMk cId="1649080783" sldId="871"/>
            <ac:picMk id="71" creationId="{925E6DD1-7158-4DBB-BECC-7DE97B876A5E}"/>
          </ac:picMkLst>
        </pc:picChg>
        <pc:cxnChg chg="mod">
          <ac:chgData name="Paul Easter" userId="6549cd31feb53bc1" providerId="LiveId" clId="{674F8151-27D5-4618-9780-9C8C1149EB3D}" dt="2022-03-22T10:04:07.576" v="8145"/>
          <ac:cxnSpMkLst>
            <pc:docMk/>
            <pc:sldMk cId="1649080783" sldId="871"/>
            <ac:cxnSpMk id="51" creationId="{005C9726-F498-4574-B310-F835C488F170}"/>
          </ac:cxnSpMkLst>
        </pc:cxnChg>
        <pc:cxnChg chg="mod">
          <ac:chgData name="Paul Easter" userId="6549cd31feb53bc1" providerId="LiveId" clId="{674F8151-27D5-4618-9780-9C8C1149EB3D}" dt="2022-03-22T10:04:07.576" v="8145"/>
          <ac:cxnSpMkLst>
            <pc:docMk/>
            <pc:sldMk cId="1649080783" sldId="871"/>
            <ac:cxnSpMk id="52" creationId="{A5AB94C8-6F1F-4280-AA23-466BD7637866}"/>
          </ac:cxnSpMkLst>
        </pc:cxnChg>
        <pc:cxnChg chg="mod">
          <ac:chgData name="Paul Easter" userId="6549cd31feb53bc1" providerId="LiveId" clId="{674F8151-27D5-4618-9780-9C8C1149EB3D}" dt="2022-03-22T10:04:07.576" v="8145"/>
          <ac:cxnSpMkLst>
            <pc:docMk/>
            <pc:sldMk cId="1649080783" sldId="871"/>
            <ac:cxnSpMk id="54" creationId="{DD975E9E-7380-4F77-898C-721F73DE41EC}"/>
          </ac:cxnSpMkLst>
        </pc:cxnChg>
        <pc:cxnChg chg="mod">
          <ac:chgData name="Paul Easter" userId="6549cd31feb53bc1" providerId="LiveId" clId="{674F8151-27D5-4618-9780-9C8C1149EB3D}" dt="2022-03-22T10:04:07.576" v="8145"/>
          <ac:cxnSpMkLst>
            <pc:docMk/>
            <pc:sldMk cId="1649080783" sldId="871"/>
            <ac:cxnSpMk id="55" creationId="{E88235B5-8E59-41A7-800E-F09F138157A2}"/>
          </ac:cxnSpMkLst>
        </pc:cxnChg>
        <pc:cxnChg chg="mod">
          <ac:chgData name="Paul Easter" userId="6549cd31feb53bc1" providerId="LiveId" clId="{674F8151-27D5-4618-9780-9C8C1149EB3D}" dt="2022-03-22T10:04:07.576" v="8145"/>
          <ac:cxnSpMkLst>
            <pc:docMk/>
            <pc:sldMk cId="1649080783" sldId="871"/>
            <ac:cxnSpMk id="57" creationId="{9780095B-E4E5-437D-99BD-EDF71E47D921}"/>
          </ac:cxnSpMkLst>
        </pc:cxnChg>
        <pc:cxnChg chg="mod">
          <ac:chgData name="Paul Easter" userId="6549cd31feb53bc1" providerId="LiveId" clId="{674F8151-27D5-4618-9780-9C8C1149EB3D}" dt="2022-03-22T10:04:07.576" v="8145"/>
          <ac:cxnSpMkLst>
            <pc:docMk/>
            <pc:sldMk cId="1649080783" sldId="871"/>
            <ac:cxnSpMk id="58" creationId="{25F14ED9-7352-4C49-AD65-3179677F4BB2}"/>
          </ac:cxnSpMkLst>
        </pc:cxnChg>
        <pc:cxnChg chg="mod">
          <ac:chgData name="Paul Easter" userId="6549cd31feb53bc1" providerId="LiveId" clId="{674F8151-27D5-4618-9780-9C8C1149EB3D}" dt="2022-03-22T10:04:07.576" v="8145"/>
          <ac:cxnSpMkLst>
            <pc:docMk/>
            <pc:sldMk cId="1649080783" sldId="871"/>
            <ac:cxnSpMk id="60" creationId="{6BCD07FF-8B57-48D7-9FCE-42381A1196E1}"/>
          </ac:cxnSpMkLst>
        </pc:cxnChg>
        <pc:cxnChg chg="mod">
          <ac:chgData name="Paul Easter" userId="6549cd31feb53bc1" providerId="LiveId" clId="{674F8151-27D5-4618-9780-9C8C1149EB3D}" dt="2022-03-22T10:04:07.576" v="8145"/>
          <ac:cxnSpMkLst>
            <pc:docMk/>
            <pc:sldMk cId="1649080783" sldId="871"/>
            <ac:cxnSpMk id="61" creationId="{32D987CF-C948-4A6D-9AA3-87AFF4E7112C}"/>
          </ac:cxnSpMkLst>
        </pc:cxnChg>
        <pc:cxnChg chg="mod">
          <ac:chgData name="Paul Easter" userId="6549cd31feb53bc1" providerId="LiveId" clId="{674F8151-27D5-4618-9780-9C8C1149EB3D}" dt="2022-03-22T10:04:21.290" v="8149"/>
          <ac:cxnSpMkLst>
            <pc:docMk/>
            <pc:sldMk cId="1649080783" sldId="871"/>
            <ac:cxnSpMk id="73" creationId="{81AF5CF2-FA0C-4D7B-ACB8-621101D1665D}"/>
          </ac:cxnSpMkLst>
        </pc:cxnChg>
        <pc:cxnChg chg="mod">
          <ac:chgData name="Paul Easter" userId="6549cd31feb53bc1" providerId="LiveId" clId="{674F8151-27D5-4618-9780-9C8C1149EB3D}" dt="2022-03-22T10:04:21.290" v="8149"/>
          <ac:cxnSpMkLst>
            <pc:docMk/>
            <pc:sldMk cId="1649080783" sldId="871"/>
            <ac:cxnSpMk id="74" creationId="{9C33DEDC-CD91-4404-8D04-AB76C186DAF7}"/>
          </ac:cxnSpMkLst>
        </pc:cxnChg>
        <pc:cxnChg chg="mod">
          <ac:chgData name="Paul Easter" userId="6549cd31feb53bc1" providerId="LiveId" clId="{674F8151-27D5-4618-9780-9C8C1149EB3D}" dt="2022-03-22T10:04:21.290" v="8149"/>
          <ac:cxnSpMkLst>
            <pc:docMk/>
            <pc:sldMk cId="1649080783" sldId="871"/>
            <ac:cxnSpMk id="76" creationId="{02B80021-3E79-42CF-9B47-A61743D10157}"/>
          </ac:cxnSpMkLst>
        </pc:cxnChg>
        <pc:cxnChg chg="mod">
          <ac:chgData name="Paul Easter" userId="6549cd31feb53bc1" providerId="LiveId" clId="{674F8151-27D5-4618-9780-9C8C1149EB3D}" dt="2022-03-22T10:04:21.290" v="8149"/>
          <ac:cxnSpMkLst>
            <pc:docMk/>
            <pc:sldMk cId="1649080783" sldId="871"/>
            <ac:cxnSpMk id="77" creationId="{558B284B-AE92-4D98-9387-EEFC790B5E11}"/>
          </ac:cxnSpMkLst>
        </pc:cxnChg>
        <pc:cxnChg chg="mod">
          <ac:chgData name="Paul Easter" userId="6549cd31feb53bc1" providerId="LiveId" clId="{674F8151-27D5-4618-9780-9C8C1149EB3D}" dt="2022-03-22T10:04:21.290" v="8149"/>
          <ac:cxnSpMkLst>
            <pc:docMk/>
            <pc:sldMk cId="1649080783" sldId="871"/>
            <ac:cxnSpMk id="79" creationId="{9D962871-3395-40AD-91A6-93679594BE8D}"/>
          </ac:cxnSpMkLst>
        </pc:cxnChg>
        <pc:cxnChg chg="mod">
          <ac:chgData name="Paul Easter" userId="6549cd31feb53bc1" providerId="LiveId" clId="{674F8151-27D5-4618-9780-9C8C1149EB3D}" dt="2022-03-22T10:04:21.290" v="8149"/>
          <ac:cxnSpMkLst>
            <pc:docMk/>
            <pc:sldMk cId="1649080783" sldId="871"/>
            <ac:cxnSpMk id="80" creationId="{F8BF7FD5-E9E5-4534-82BD-94F9664881A2}"/>
          </ac:cxnSpMkLst>
        </pc:cxnChg>
        <pc:cxnChg chg="mod">
          <ac:chgData name="Paul Easter" userId="6549cd31feb53bc1" providerId="LiveId" clId="{674F8151-27D5-4618-9780-9C8C1149EB3D}" dt="2022-03-22T10:04:21.290" v="8149"/>
          <ac:cxnSpMkLst>
            <pc:docMk/>
            <pc:sldMk cId="1649080783" sldId="871"/>
            <ac:cxnSpMk id="82" creationId="{BCD2ECE2-F885-47C5-A936-2073C5F1238F}"/>
          </ac:cxnSpMkLst>
        </pc:cxnChg>
        <pc:cxnChg chg="mod">
          <ac:chgData name="Paul Easter" userId="6549cd31feb53bc1" providerId="LiveId" clId="{674F8151-27D5-4618-9780-9C8C1149EB3D}" dt="2022-03-22T10:04:21.290" v="8149"/>
          <ac:cxnSpMkLst>
            <pc:docMk/>
            <pc:sldMk cId="1649080783" sldId="871"/>
            <ac:cxnSpMk id="83" creationId="{4253E401-424D-4C57-9126-87B1AA80CEFB}"/>
          </ac:cxnSpMkLst>
        </pc:cxnChg>
      </pc:sldChg>
      <pc:sldChg chg="addSp delSp modSp add mod">
        <pc:chgData name="Paul Easter" userId="6549cd31feb53bc1" providerId="LiveId" clId="{674F8151-27D5-4618-9780-9C8C1149EB3D}" dt="2022-03-22T10:04:25.690" v="8151"/>
        <pc:sldMkLst>
          <pc:docMk/>
          <pc:sldMk cId="2679932997" sldId="872"/>
        </pc:sldMkLst>
        <pc:spChg chg="mod">
          <ac:chgData name="Paul Easter" userId="6549cd31feb53bc1" providerId="LiveId" clId="{674F8151-27D5-4618-9780-9C8C1149EB3D}" dt="2022-03-22T10:03:35.989" v="8140" actId="164"/>
          <ac:spMkLst>
            <pc:docMk/>
            <pc:sldMk cId="2679932997" sldId="872"/>
            <ac:spMk id="4" creationId="{436280B5-6E6D-4CBA-9C21-B957BA9C86D0}"/>
          </ac:spMkLst>
        </pc:spChg>
        <pc:spChg chg="mod">
          <ac:chgData name="Paul Easter" userId="6549cd31feb53bc1" providerId="LiveId" clId="{674F8151-27D5-4618-9780-9C8C1149EB3D}" dt="2022-03-22T09:04:26.810" v="7755" actId="20577"/>
          <ac:spMkLst>
            <pc:docMk/>
            <pc:sldMk cId="2679932997" sldId="872"/>
            <ac:spMk id="7" creationId="{FCC82E8F-9C62-495F-A272-534CB9DB59B0}"/>
          </ac:spMkLst>
        </pc:spChg>
        <pc:spChg chg="mod">
          <ac:chgData name="Paul Easter" userId="6549cd31feb53bc1" providerId="LiveId" clId="{674F8151-27D5-4618-9780-9C8C1149EB3D}" dt="2022-03-22T10:03:35.989" v="8140" actId="164"/>
          <ac:spMkLst>
            <pc:docMk/>
            <pc:sldMk cId="2679932997" sldId="872"/>
            <ac:spMk id="41" creationId="{0ECD6BCC-B226-425B-A2B7-AA14A3B634CD}"/>
          </ac:spMkLst>
        </pc:spChg>
        <pc:spChg chg="mod">
          <ac:chgData name="Paul Easter" userId="6549cd31feb53bc1" providerId="LiveId" clId="{674F8151-27D5-4618-9780-9C8C1149EB3D}" dt="2022-03-22T10:04:25.690" v="8151"/>
          <ac:spMkLst>
            <pc:docMk/>
            <pc:sldMk cId="2679932997" sldId="872"/>
            <ac:spMk id="46" creationId="{06210513-B2F9-4828-966A-A4019702F209}"/>
          </ac:spMkLst>
        </pc:spChg>
        <pc:spChg chg="mod">
          <ac:chgData name="Paul Easter" userId="6549cd31feb53bc1" providerId="LiveId" clId="{674F8151-27D5-4618-9780-9C8C1149EB3D}" dt="2022-03-22T10:04:25.690" v="8151"/>
          <ac:spMkLst>
            <pc:docMk/>
            <pc:sldMk cId="2679932997" sldId="872"/>
            <ac:spMk id="47" creationId="{443D4D77-6FA8-429A-97DE-E564B88182CB}"/>
          </ac:spMkLst>
        </pc:spChg>
        <pc:spChg chg="mod">
          <ac:chgData name="Paul Easter" userId="6549cd31feb53bc1" providerId="LiveId" clId="{674F8151-27D5-4618-9780-9C8C1149EB3D}" dt="2022-03-22T10:04:25.690" v="8151"/>
          <ac:spMkLst>
            <pc:docMk/>
            <pc:sldMk cId="2679932997" sldId="872"/>
            <ac:spMk id="50" creationId="{75045354-8EA1-4C12-AF04-82E3F41D6B9F}"/>
          </ac:spMkLst>
        </pc:spChg>
        <pc:spChg chg="mod">
          <ac:chgData name="Paul Easter" userId="6549cd31feb53bc1" providerId="LiveId" clId="{674F8151-27D5-4618-9780-9C8C1149EB3D}" dt="2022-03-22T10:04:25.690" v="8151"/>
          <ac:spMkLst>
            <pc:docMk/>
            <pc:sldMk cId="2679932997" sldId="872"/>
            <ac:spMk id="53" creationId="{A0B21208-9FB0-4856-B03E-FBDD9D46D26B}"/>
          </ac:spMkLst>
        </pc:spChg>
        <pc:spChg chg="mod">
          <ac:chgData name="Paul Easter" userId="6549cd31feb53bc1" providerId="LiveId" clId="{674F8151-27D5-4618-9780-9C8C1149EB3D}" dt="2022-03-22T10:04:25.690" v="8151"/>
          <ac:spMkLst>
            <pc:docMk/>
            <pc:sldMk cId="2679932997" sldId="872"/>
            <ac:spMk id="56" creationId="{C357929E-A2B0-4ABC-BE9F-9DBA0544068D}"/>
          </ac:spMkLst>
        </pc:spChg>
        <pc:spChg chg="mod">
          <ac:chgData name="Paul Easter" userId="6549cd31feb53bc1" providerId="LiveId" clId="{674F8151-27D5-4618-9780-9C8C1149EB3D}" dt="2022-03-22T10:04:25.690" v="8151"/>
          <ac:spMkLst>
            <pc:docMk/>
            <pc:sldMk cId="2679932997" sldId="872"/>
            <ac:spMk id="59" creationId="{1D8FFB55-92E8-4BBD-8F9F-54947BCD897B}"/>
          </ac:spMkLst>
        </pc:spChg>
        <pc:grpChg chg="mod">
          <ac:chgData name="Paul Easter" userId="6549cd31feb53bc1" providerId="LiveId" clId="{674F8151-27D5-4618-9780-9C8C1149EB3D}" dt="2022-03-22T10:03:35.989" v="8140" actId="164"/>
          <ac:grpSpMkLst>
            <pc:docMk/>
            <pc:sldMk cId="2679932997" sldId="872"/>
            <ac:grpSpMk id="2" creationId="{5F0242B6-CEB2-433A-B6CA-73EA5BB540AE}"/>
          </ac:grpSpMkLst>
        </pc:grpChg>
        <pc:grpChg chg="add del mod">
          <ac:chgData name="Paul Easter" userId="6549cd31feb53bc1" providerId="LiveId" clId="{674F8151-27D5-4618-9780-9C8C1149EB3D}" dt="2022-03-22T10:04:24.623" v="8150" actId="478"/>
          <ac:grpSpMkLst>
            <pc:docMk/>
            <pc:sldMk cId="2679932997" sldId="872"/>
            <ac:grpSpMk id="3" creationId="{91F52499-ACE4-44A9-AE1D-CEF6E6AA0869}"/>
          </ac:grpSpMkLst>
        </pc:grpChg>
        <pc:grpChg chg="mod">
          <ac:chgData name="Paul Easter" userId="6549cd31feb53bc1" providerId="LiveId" clId="{674F8151-27D5-4618-9780-9C8C1149EB3D}" dt="2022-03-22T10:03:35.989" v="8140" actId="164"/>
          <ac:grpSpMkLst>
            <pc:docMk/>
            <pc:sldMk cId="2679932997" sldId="872"/>
            <ac:grpSpMk id="18" creationId="{3C42EC4B-9F31-4EFB-A683-97DAD7F640E3}"/>
          </ac:grpSpMkLst>
        </pc:grpChg>
        <pc:grpChg chg="mod">
          <ac:chgData name="Paul Easter" userId="6549cd31feb53bc1" providerId="LiveId" clId="{674F8151-27D5-4618-9780-9C8C1149EB3D}" dt="2022-03-22T10:03:35.989" v="8140" actId="164"/>
          <ac:grpSpMkLst>
            <pc:docMk/>
            <pc:sldMk cId="2679932997" sldId="872"/>
            <ac:grpSpMk id="25" creationId="{69078536-87E0-412E-98AE-96DFF0AEC7BB}"/>
          </ac:grpSpMkLst>
        </pc:grpChg>
        <pc:grpChg chg="mod">
          <ac:chgData name="Paul Easter" userId="6549cd31feb53bc1" providerId="LiveId" clId="{674F8151-27D5-4618-9780-9C8C1149EB3D}" dt="2022-03-22T10:03:35.989" v="8140" actId="164"/>
          <ac:grpSpMkLst>
            <pc:docMk/>
            <pc:sldMk cId="2679932997" sldId="872"/>
            <ac:grpSpMk id="29" creationId="{6FEFD913-E2FE-4BA5-8A09-872D4108F13E}"/>
          </ac:grpSpMkLst>
        </pc:grpChg>
        <pc:grpChg chg="add mod">
          <ac:chgData name="Paul Easter" userId="6549cd31feb53bc1" providerId="LiveId" clId="{674F8151-27D5-4618-9780-9C8C1149EB3D}" dt="2022-03-22T10:04:25.690" v="8151"/>
          <ac:grpSpMkLst>
            <pc:docMk/>
            <pc:sldMk cId="2679932997" sldId="872"/>
            <ac:grpSpMk id="33" creationId="{C7324B76-F756-4FBE-8080-80D4176545AF}"/>
          </ac:grpSpMkLst>
        </pc:grpChg>
        <pc:grpChg chg="mod">
          <ac:chgData name="Paul Easter" userId="6549cd31feb53bc1" providerId="LiveId" clId="{674F8151-27D5-4618-9780-9C8C1149EB3D}" dt="2022-03-22T10:03:35.989" v="8140" actId="164"/>
          <ac:grpSpMkLst>
            <pc:docMk/>
            <pc:sldMk cId="2679932997" sldId="872"/>
            <ac:grpSpMk id="34" creationId="{071B06C5-97D3-4A33-9CD7-BF00CB9CE424}"/>
          </ac:grpSpMkLst>
        </pc:grpChg>
        <pc:grpChg chg="mod">
          <ac:chgData name="Paul Easter" userId="6549cd31feb53bc1" providerId="LiveId" clId="{674F8151-27D5-4618-9780-9C8C1149EB3D}" dt="2022-03-22T10:04:25.690" v="8151"/>
          <ac:grpSpMkLst>
            <pc:docMk/>
            <pc:sldMk cId="2679932997" sldId="872"/>
            <ac:grpSpMk id="40" creationId="{52EC9205-3E82-4040-8F38-5D62F353F840}"/>
          </ac:grpSpMkLst>
        </pc:grpChg>
        <pc:grpChg chg="mod">
          <ac:chgData name="Paul Easter" userId="6549cd31feb53bc1" providerId="LiveId" clId="{674F8151-27D5-4618-9780-9C8C1149EB3D}" dt="2022-03-22T10:04:25.690" v="8151"/>
          <ac:grpSpMkLst>
            <pc:docMk/>
            <pc:sldMk cId="2679932997" sldId="872"/>
            <ac:grpSpMk id="42" creationId="{7ACC626B-0B30-4E2C-B2F2-74F0D59FE987}"/>
          </ac:grpSpMkLst>
        </pc:grpChg>
        <pc:grpChg chg="mod">
          <ac:chgData name="Paul Easter" userId="6549cd31feb53bc1" providerId="LiveId" clId="{674F8151-27D5-4618-9780-9C8C1149EB3D}" dt="2022-03-22T10:04:25.690" v="8151"/>
          <ac:grpSpMkLst>
            <pc:docMk/>
            <pc:sldMk cId="2679932997" sldId="872"/>
            <ac:grpSpMk id="43" creationId="{6CCDDB03-D042-42B1-8629-1AA14A55DB74}"/>
          </ac:grpSpMkLst>
        </pc:grpChg>
        <pc:grpChg chg="mod">
          <ac:chgData name="Paul Easter" userId="6549cd31feb53bc1" providerId="LiveId" clId="{674F8151-27D5-4618-9780-9C8C1149EB3D}" dt="2022-03-22T10:04:25.690" v="8151"/>
          <ac:grpSpMkLst>
            <pc:docMk/>
            <pc:sldMk cId="2679932997" sldId="872"/>
            <ac:grpSpMk id="44" creationId="{F39C6E54-A696-4363-92E9-4FE579618E5C}"/>
          </ac:grpSpMkLst>
        </pc:grpChg>
        <pc:grpChg chg="mod">
          <ac:chgData name="Paul Easter" userId="6549cd31feb53bc1" providerId="LiveId" clId="{674F8151-27D5-4618-9780-9C8C1149EB3D}" dt="2022-03-22T10:04:25.690" v="8151"/>
          <ac:grpSpMkLst>
            <pc:docMk/>
            <pc:sldMk cId="2679932997" sldId="872"/>
            <ac:grpSpMk id="45" creationId="{474F4902-54A3-41EC-B8EA-83713C00A1E4}"/>
          </ac:grpSpMkLst>
        </pc:grpChg>
        <pc:picChg chg="mod">
          <ac:chgData name="Paul Easter" userId="6549cd31feb53bc1" providerId="LiveId" clId="{674F8151-27D5-4618-9780-9C8C1149EB3D}" dt="2022-03-22T10:04:25.690" v="8151"/>
          <ac:picMkLst>
            <pc:docMk/>
            <pc:sldMk cId="2679932997" sldId="872"/>
            <ac:picMk id="48" creationId="{66C25CCC-C896-4CBE-9733-DDF9730B5DC1}"/>
          </ac:picMkLst>
        </pc:picChg>
        <pc:picChg chg="mod">
          <ac:chgData name="Paul Easter" userId="6549cd31feb53bc1" providerId="LiveId" clId="{674F8151-27D5-4618-9780-9C8C1149EB3D}" dt="2022-03-22T10:04:25.690" v="8151"/>
          <ac:picMkLst>
            <pc:docMk/>
            <pc:sldMk cId="2679932997" sldId="872"/>
            <ac:picMk id="49" creationId="{8A958680-A9C6-4A0A-AF80-7BCBE503DBCF}"/>
          </ac:picMkLst>
        </pc:picChg>
        <pc:cxnChg chg="mod">
          <ac:chgData name="Paul Easter" userId="6549cd31feb53bc1" providerId="LiveId" clId="{674F8151-27D5-4618-9780-9C8C1149EB3D}" dt="2022-03-22T10:04:25.690" v="8151"/>
          <ac:cxnSpMkLst>
            <pc:docMk/>
            <pc:sldMk cId="2679932997" sldId="872"/>
            <ac:cxnSpMk id="51" creationId="{2AA00E85-F647-4891-85D3-87A2C86F1A6E}"/>
          </ac:cxnSpMkLst>
        </pc:cxnChg>
        <pc:cxnChg chg="mod">
          <ac:chgData name="Paul Easter" userId="6549cd31feb53bc1" providerId="LiveId" clId="{674F8151-27D5-4618-9780-9C8C1149EB3D}" dt="2022-03-22T10:04:25.690" v="8151"/>
          <ac:cxnSpMkLst>
            <pc:docMk/>
            <pc:sldMk cId="2679932997" sldId="872"/>
            <ac:cxnSpMk id="52" creationId="{6D75FE4A-70EC-4833-AC21-C2F1F2CF8C78}"/>
          </ac:cxnSpMkLst>
        </pc:cxnChg>
        <pc:cxnChg chg="mod">
          <ac:chgData name="Paul Easter" userId="6549cd31feb53bc1" providerId="LiveId" clId="{674F8151-27D5-4618-9780-9C8C1149EB3D}" dt="2022-03-22T10:04:25.690" v="8151"/>
          <ac:cxnSpMkLst>
            <pc:docMk/>
            <pc:sldMk cId="2679932997" sldId="872"/>
            <ac:cxnSpMk id="54" creationId="{54D373F9-C65F-42D9-8A0A-18AA15DBBB3D}"/>
          </ac:cxnSpMkLst>
        </pc:cxnChg>
        <pc:cxnChg chg="mod">
          <ac:chgData name="Paul Easter" userId="6549cd31feb53bc1" providerId="LiveId" clId="{674F8151-27D5-4618-9780-9C8C1149EB3D}" dt="2022-03-22T10:04:25.690" v="8151"/>
          <ac:cxnSpMkLst>
            <pc:docMk/>
            <pc:sldMk cId="2679932997" sldId="872"/>
            <ac:cxnSpMk id="55" creationId="{B5A5952E-8976-48FC-87EF-FE5F5DE9446D}"/>
          </ac:cxnSpMkLst>
        </pc:cxnChg>
        <pc:cxnChg chg="mod">
          <ac:chgData name="Paul Easter" userId="6549cd31feb53bc1" providerId="LiveId" clId="{674F8151-27D5-4618-9780-9C8C1149EB3D}" dt="2022-03-22T10:04:25.690" v="8151"/>
          <ac:cxnSpMkLst>
            <pc:docMk/>
            <pc:sldMk cId="2679932997" sldId="872"/>
            <ac:cxnSpMk id="57" creationId="{59A6ED59-56A2-4857-9986-D6675DDF07A2}"/>
          </ac:cxnSpMkLst>
        </pc:cxnChg>
        <pc:cxnChg chg="mod">
          <ac:chgData name="Paul Easter" userId="6549cd31feb53bc1" providerId="LiveId" clId="{674F8151-27D5-4618-9780-9C8C1149EB3D}" dt="2022-03-22T10:04:25.690" v="8151"/>
          <ac:cxnSpMkLst>
            <pc:docMk/>
            <pc:sldMk cId="2679932997" sldId="872"/>
            <ac:cxnSpMk id="58" creationId="{225EF3AE-B6D3-4841-9C96-7DBA659E61F3}"/>
          </ac:cxnSpMkLst>
        </pc:cxnChg>
        <pc:cxnChg chg="mod">
          <ac:chgData name="Paul Easter" userId="6549cd31feb53bc1" providerId="LiveId" clId="{674F8151-27D5-4618-9780-9C8C1149EB3D}" dt="2022-03-22T10:04:25.690" v="8151"/>
          <ac:cxnSpMkLst>
            <pc:docMk/>
            <pc:sldMk cId="2679932997" sldId="872"/>
            <ac:cxnSpMk id="60" creationId="{096D42B5-BB16-479F-B923-01B6013988B0}"/>
          </ac:cxnSpMkLst>
        </pc:cxnChg>
        <pc:cxnChg chg="mod">
          <ac:chgData name="Paul Easter" userId="6549cd31feb53bc1" providerId="LiveId" clId="{674F8151-27D5-4618-9780-9C8C1149EB3D}" dt="2022-03-22T10:04:25.690" v="8151"/>
          <ac:cxnSpMkLst>
            <pc:docMk/>
            <pc:sldMk cId="2679932997" sldId="872"/>
            <ac:cxnSpMk id="61" creationId="{32464263-36C3-4B23-9D83-5955C034D2F8}"/>
          </ac:cxnSpMkLst>
        </pc:cxnChg>
      </pc:sldChg>
      <pc:sldChg chg="modSp add mod">
        <pc:chgData name="Paul Easter" userId="6549cd31feb53bc1" providerId="LiveId" clId="{674F8151-27D5-4618-9780-9C8C1149EB3D}" dt="2022-03-22T09:11:40.191" v="7914" actId="16959"/>
        <pc:sldMkLst>
          <pc:docMk/>
          <pc:sldMk cId="1494626111" sldId="873"/>
        </pc:sldMkLst>
        <pc:spChg chg="mod">
          <ac:chgData name="Paul Easter" userId="6549cd31feb53bc1" providerId="LiveId" clId="{674F8151-27D5-4618-9780-9C8C1149EB3D}" dt="2022-03-22T09:11:40.191" v="7914" actId="16959"/>
          <ac:spMkLst>
            <pc:docMk/>
            <pc:sldMk cId="1494626111" sldId="873"/>
            <ac:spMk id="7" creationId="{FCC82E8F-9C62-495F-A272-534CB9DB59B0}"/>
          </ac:spMkLst>
        </pc:spChg>
      </pc:sldChg>
      <pc:sldChg chg="addSp delSp modSp add mod">
        <pc:chgData name="Paul Easter" userId="6549cd31feb53bc1" providerId="LiveId" clId="{674F8151-27D5-4618-9780-9C8C1149EB3D}" dt="2022-03-22T09:55:37.074" v="8071" actId="1076"/>
        <pc:sldMkLst>
          <pc:docMk/>
          <pc:sldMk cId="2558369433" sldId="874"/>
        </pc:sldMkLst>
        <pc:spChg chg="del">
          <ac:chgData name="Paul Easter" userId="6549cd31feb53bc1" providerId="LiveId" clId="{674F8151-27D5-4618-9780-9C8C1149EB3D}" dt="2022-03-22T09:49:22.687" v="7991" actId="478"/>
          <ac:spMkLst>
            <pc:docMk/>
            <pc:sldMk cId="2558369433" sldId="874"/>
            <ac:spMk id="7" creationId="{FCC82E8F-9C62-495F-A272-534CB9DB59B0}"/>
          </ac:spMkLst>
        </pc:spChg>
        <pc:picChg chg="add del">
          <ac:chgData name="Paul Easter" userId="6549cd31feb53bc1" providerId="LiveId" clId="{674F8151-27D5-4618-9780-9C8C1149EB3D}" dt="2022-03-22T09:22:27.331" v="7918" actId="22"/>
          <ac:picMkLst>
            <pc:docMk/>
            <pc:sldMk cId="2558369433" sldId="874"/>
            <ac:picMk id="3" creationId="{B4DF30D2-D0C4-4520-9F23-E2115122B3A9}"/>
          </ac:picMkLst>
        </pc:picChg>
        <pc:picChg chg="add del mod">
          <ac:chgData name="Paul Easter" userId="6549cd31feb53bc1" providerId="LiveId" clId="{674F8151-27D5-4618-9780-9C8C1149EB3D}" dt="2022-03-22T09:25:42.676" v="7924" actId="478"/>
          <ac:picMkLst>
            <pc:docMk/>
            <pc:sldMk cId="2558369433" sldId="874"/>
            <ac:picMk id="5" creationId="{77A8DC9D-38EE-4DFA-926C-9179C6A2C356}"/>
          </ac:picMkLst>
        </pc:picChg>
        <pc:picChg chg="add del mod">
          <ac:chgData name="Paul Easter" userId="6549cd31feb53bc1" providerId="LiveId" clId="{674F8151-27D5-4618-9780-9C8C1149EB3D}" dt="2022-03-22T09:26:19.176" v="7928" actId="478"/>
          <ac:picMkLst>
            <pc:docMk/>
            <pc:sldMk cId="2558369433" sldId="874"/>
            <ac:picMk id="8" creationId="{B61AE570-9FCD-412A-B7AA-D78D49D80FA0}"/>
          </ac:picMkLst>
        </pc:picChg>
        <pc:picChg chg="add del mod">
          <ac:chgData name="Paul Easter" userId="6549cd31feb53bc1" providerId="LiveId" clId="{674F8151-27D5-4618-9780-9C8C1149EB3D}" dt="2022-03-22T09:26:29.785" v="7934" actId="22"/>
          <ac:picMkLst>
            <pc:docMk/>
            <pc:sldMk cId="2558369433" sldId="874"/>
            <ac:picMk id="10" creationId="{1FE4F4A1-88D1-4819-A141-3580903D5C6C}"/>
          </ac:picMkLst>
        </pc:picChg>
        <pc:picChg chg="add del mod">
          <ac:chgData name="Paul Easter" userId="6549cd31feb53bc1" providerId="LiveId" clId="{674F8151-27D5-4618-9780-9C8C1149EB3D}" dt="2022-03-22T09:49:33.933" v="7995" actId="478"/>
          <ac:picMkLst>
            <pc:docMk/>
            <pc:sldMk cId="2558369433" sldId="874"/>
            <ac:picMk id="12" creationId="{88FB86D1-5B17-44D1-A806-F1DD1AB17CCC}"/>
          </ac:picMkLst>
        </pc:picChg>
        <pc:picChg chg="add mod modCrop">
          <ac:chgData name="Paul Easter" userId="6549cd31feb53bc1" providerId="LiveId" clId="{674F8151-27D5-4618-9780-9C8C1149EB3D}" dt="2022-03-22T09:55:29.188" v="8068" actId="14100"/>
          <ac:picMkLst>
            <pc:docMk/>
            <pc:sldMk cId="2558369433" sldId="874"/>
            <ac:picMk id="16" creationId="{24F3940B-AD18-4FB6-A793-75FBE0472567}"/>
          </ac:picMkLst>
        </pc:picChg>
        <pc:picChg chg="add mod">
          <ac:chgData name="Paul Easter" userId="6549cd31feb53bc1" providerId="LiveId" clId="{674F8151-27D5-4618-9780-9C8C1149EB3D}" dt="2022-03-22T09:55:37.074" v="8071" actId="1076"/>
          <ac:picMkLst>
            <pc:docMk/>
            <pc:sldMk cId="2558369433" sldId="874"/>
            <ac:picMk id="19" creationId="{7505BA1F-BE4D-4C4E-BD0C-1E6F8EA3FD8C}"/>
          </ac:picMkLst>
        </pc:picChg>
        <pc:picChg chg="del">
          <ac:chgData name="Paul Easter" userId="6549cd31feb53bc1" providerId="LiveId" clId="{674F8151-27D5-4618-9780-9C8C1149EB3D}" dt="2022-03-22T09:22:23.625" v="7916" actId="478"/>
          <ac:picMkLst>
            <pc:docMk/>
            <pc:sldMk cId="2558369433" sldId="874"/>
            <ac:picMk id="1026" creationId="{671E674D-0D55-4F28-BE85-4A0573BE30F0}"/>
          </ac:picMkLst>
        </pc:picChg>
      </pc:sldChg>
      <pc:sldChg chg="addSp delSp modSp add del mod">
        <pc:chgData name="Paul Easter" userId="6549cd31feb53bc1" providerId="LiveId" clId="{674F8151-27D5-4618-9780-9C8C1149EB3D}" dt="2022-03-22T10:00:49.256" v="8136" actId="2696"/>
        <pc:sldMkLst>
          <pc:docMk/>
          <pc:sldMk cId="562977841" sldId="875"/>
        </pc:sldMkLst>
        <pc:picChg chg="add del mod">
          <ac:chgData name="Paul Easter" userId="6549cd31feb53bc1" providerId="LiveId" clId="{674F8151-27D5-4618-9780-9C8C1149EB3D}" dt="2022-03-22T09:49:41.709" v="7997" actId="21"/>
          <ac:picMkLst>
            <pc:docMk/>
            <pc:sldMk cId="562977841" sldId="875"/>
            <ac:picMk id="3" creationId="{83B1E4F8-326B-4E77-88E0-941F63D0B3B5}"/>
          </ac:picMkLst>
        </pc:picChg>
        <pc:picChg chg="add mod">
          <ac:chgData name="Paul Easter" userId="6549cd31feb53bc1" providerId="LiveId" clId="{674F8151-27D5-4618-9780-9C8C1149EB3D}" dt="2022-03-22T09:40:43.100" v="7975" actId="1076"/>
          <ac:picMkLst>
            <pc:docMk/>
            <pc:sldMk cId="562977841" sldId="875"/>
            <ac:picMk id="5" creationId="{9574B6AA-E78E-465B-B3F1-09AFBA7EC52F}"/>
          </ac:picMkLst>
        </pc:picChg>
        <pc:picChg chg="del">
          <ac:chgData name="Paul Easter" userId="6549cd31feb53bc1" providerId="LiveId" clId="{674F8151-27D5-4618-9780-9C8C1149EB3D}" dt="2022-03-22T09:28:58.632" v="7944" actId="478"/>
          <ac:picMkLst>
            <pc:docMk/>
            <pc:sldMk cId="562977841" sldId="875"/>
            <ac:picMk id="12" creationId="{88FB86D1-5B17-44D1-A806-F1DD1AB17CCC}"/>
          </ac:picMkLst>
        </pc:picChg>
      </pc:sldChg>
      <pc:sldChg chg="addSp delSp modSp add del mod">
        <pc:chgData name="Paul Easter" userId="6549cd31feb53bc1" providerId="LiveId" clId="{674F8151-27D5-4618-9780-9C8C1149EB3D}" dt="2022-03-22T10:00:38.955" v="8133" actId="2696"/>
        <pc:sldMkLst>
          <pc:docMk/>
          <pc:sldMk cId="3386440401" sldId="876"/>
        </pc:sldMkLst>
        <pc:picChg chg="del">
          <ac:chgData name="Paul Easter" userId="6549cd31feb53bc1" providerId="LiveId" clId="{674F8151-27D5-4618-9780-9C8C1149EB3D}" dt="2022-03-22T09:30:15.318" v="7947" actId="478"/>
          <ac:picMkLst>
            <pc:docMk/>
            <pc:sldMk cId="3386440401" sldId="876"/>
            <ac:picMk id="3" creationId="{83B1E4F8-326B-4E77-88E0-941F63D0B3B5}"/>
          </ac:picMkLst>
        </pc:picChg>
        <pc:picChg chg="add mod">
          <ac:chgData name="Paul Easter" userId="6549cd31feb53bc1" providerId="LiveId" clId="{674F8151-27D5-4618-9780-9C8C1149EB3D}" dt="2022-03-22T09:30:22.194" v="7950" actId="1076"/>
          <ac:picMkLst>
            <pc:docMk/>
            <pc:sldMk cId="3386440401" sldId="876"/>
            <ac:picMk id="4" creationId="{78FE0A0C-8C70-41EB-99D9-1069BC1B6B22}"/>
          </ac:picMkLst>
        </pc:picChg>
      </pc:sldChg>
      <pc:sldChg chg="addSp delSp modSp add del mod ord">
        <pc:chgData name="Paul Easter" userId="6549cd31feb53bc1" providerId="LiveId" clId="{674F8151-27D5-4618-9780-9C8C1149EB3D}" dt="2022-03-22T10:00:51.816" v="8137" actId="2696"/>
        <pc:sldMkLst>
          <pc:docMk/>
          <pc:sldMk cId="538943251" sldId="877"/>
        </pc:sldMkLst>
        <pc:spChg chg="del">
          <ac:chgData name="Paul Easter" userId="6549cd31feb53bc1" providerId="LiveId" clId="{674F8151-27D5-4618-9780-9C8C1149EB3D}" dt="2022-03-22T09:56:04.175" v="8074" actId="478"/>
          <ac:spMkLst>
            <pc:docMk/>
            <pc:sldMk cId="538943251" sldId="877"/>
            <ac:spMk id="7" creationId="{FCC82E8F-9C62-495F-A272-534CB9DB59B0}"/>
          </ac:spMkLst>
        </pc:spChg>
        <pc:picChg chg="add mod modCrop">
          <ac:chgData name="Paul Easter" userId="6549cd31feb53bc1" providerId="LiveId" clId="{674F8151-27D5-4618-9780-9C8C1149EB3D}" dt="2022-03-22T09:42:19.804" v="7990" actId="1076"/>
          <ac:picMkLst>
            <pc:docMk/>
            <pc:sldMk cId="538943251" sldId="877"/>
            <ac:picMk id="3" creationId="{A9240771-9799-4957-96B2-4D29BB647AE1}"/>
          </ac:picMkLst>
        </pc:picChg>
        <pc:picChg chg="mod modCrop">
          <ac:chgData name="Paul Easter" userId="6549cd31feb53bc1" providerId="LiveId" clId="{674F8151-27D5-4618-9780-9C8C1149EB3D}" dt="2022-03-22T09:42:04.216" v="7988" actId="1076"/>
          <ac:picMkLst>
            <pc:docMk/>
            <pc:sldMk cId="538943251" sldId="877"/>
            <ac:picMk id="4" creationId="{78FE0A0C-8C70-41EB-99D9-1069BC1B6B22}"/>
          </ac:picMkLst>
        </pc:picChg>
      </pc:sldChg>
      <pc:sldChg chg="addSp delSp modSp add del mod ord">
        <pc:chgData name="Paul Easter" userId="6549cd31feb53bc1" providerId="LiveId" clId="{674F8151-27D5-4618-9780-9C8C1149EB3D}" dt="2022-03-22T10:00:41.671" v="8134" actId="2696"/>
        <pc:sldMkLst>
          <pc:docMk/>
          <pc:sldMk cId="31593204" sldId="878"/>
        </pc:sldMkLst>
        <pc:picChg chg="add mod">
          <ac:chgData name="Paul Easter" userId="6549cd31feb53bc1" providerId="LiveId" clId="{674F8151-27D5-4618-9780-9C8C1149EB3D}" dt="2022-03-22T09:36:23.693" v="7963" actId="1076"/>
          <ac:picMkLst>
            <pc:docMk/>
            <pc:sldMk cId="31593204" sldId="878"/>
            <ac:picMk id="3" creationId="{299709B6-2681-418C-B4FF-4D98CDFAB630}"/>
          </ac:picMkLst>
        </pc:picChg>
        <pc:picChg chg="del">
          <ac:chgData name="Paul Easter" userId="6549cd31feb53bc1" providerId="LiveId" clId="{674F8151-27D5-4618-9780-9C8C1149EB3D}" dt="2022-03-22T09:36:16.885" v="7960" actId="478"/>
          <ac:picMkLst>
            <pc:docMk/>
            <pc:sldMk cId="31593204" sldId="878"/>
            <ac:picMk id="4" creationId="{78FE0A0C-8C70-41EB-99D9-1069BC1B6B22}"/>
          </ac:picMkLst>
        </pc:picChg>
      </pc:sldChg>
      <pc:sldChg chg="add del">
        <pc:chgData name="Paul Easter" userId="6549cd31feb53bc1" providerId="LiveId" clId="{674F8151-27D5-4618-9780-9C8C1149EB3D}" dt="2022-03-22T09:40:35.707" v="7972" actId="2890"/>
        <pc:sldMkLst>
          <pc:docMk/>
          <pc:sldMk cId="384497109" sldId="879"/>
        </pc:sldMkLst>
      </pc:sldChg>
      <pc:sldChg chg="addSp delSp modSp add del mod ord">
        <pc:chgData name="Paul Easter" userId="6549cd31feb53bc1" providerId="LiveId" clId="{674F8151-27D5-4618-9780-9C8C1149EB3D}" dt="2022-03-22T10:00:44.684" v="8135" actId="2696"/>
        <pc:sldMkLst>
          <pc:docMk/>
          <pc:sldMk cId="3868314401" sldId="879"/>
        </pc:sldMkLst>
        <pc:picChg chg="add mod">
          <ac:chgData name="Paul Easter" userId="6549cd31feb53bc1" providerId="LiveId" clId="{674F8151-27D5-4618-9780-9C8C1149EB3D}" dt="2022-03-22T09:49:47.469" v="7999" actId="1076"/>
          <ac:picMkLst>
            <pc:docMk/>
            <pc:sldMk cId="3868314401" sldId="879"/>
            <ac:picMk id="7" creationId="{F282CBB3-C15E-48FB-8638-383C49A146DB}"/>
          </ac:picMkLst>
        </pc:picChg>
        <pc:picChg chg="del">
          <ac:chgData name="Paul Easter" userId="6549cd31feb53bc1" providerId="LiveId" clId="{674F8151-27D5-4618-9780-9C8C1149EB3D}" dt="2022-03-22T09:49:36.126" v="7996" actId="478"/>
          <ac:picMkLst>
            <pc:docMk/>
            <pc:sldMk cId="3868314401" sldId="879"/>
            <ac:picMk id="16" creationId="{24F3940B-AD18-4FB6-A793-75FBE0472567}"/>
          </ac:picMkLst>
        </pc:picChg>
      </pc:sldChg>
      <pc:sldChg chg="addSp delSp modSp add mod ord">
        <pc:chgData name="Paul Easter" userId="6549cd31feb53bc1" providerId="LiveId" clId="{674F8151-27D5-4618-9780-9C8C1149EB3D}" dt="2022-03-22T09:57:33.723" v="8092" actId="208"/>
        <pc:sldMkLst>
          <pc:docMk/>
          <pc:sldMk cId="3817872810" sldId="880"/>
        </pc:sldMkLst>
        <pc:spChg chg="add mod">
          <ac:chgData name="Paul Easter" userId="6549cd31feb53bc1" providerId="LiveId" clId="{674F8151-27D5-4618-9780-9C8C1149EB3D}" dt="2022-03-22T09:57:29.213" v="8091" actId="208"/>
          <ac:spMkLst>
            <pc:docMk/>
            <pc:sldMk cId="3817872810" sldId="880"/>
            <ac:spMk id="2" creationId="{61112B05-A4A6-4DDA-8AEC-D4E98B191653}"/>
          </ac:spMkLst>
        </pc:spChg>
        <pc:spChg chg="add mod">
          <ac:chgData name="Paul Easter" userId="6549cd31feb53bc1" providerId="LiveId" clId="{674F8151-27D5-4618-9780-9C8C1149EB3D}" dt="2022-03-22T09:57:33.723" v="8092" actId="208"/>
          <ac:spMkLst>
            <pc:docMk/>
            <pc:sldMk cId="3817872810" sldId="880"/>
            <ac:spMk id="10" creationId="{8DC8E286-E746-4A36-BBBF-CB6A842BAB5D}"/>
          </ac:spMkLst>
        </pc:spChg>
        <pc:picChg chg="add mod ord modCrop">
          <ac:chgData name="Paul Easter" userId="6549cd31feb53bc1" providerId="LiveId" clId="{674F8151-27D5-4618-9780-9C8C1149EB3D}" dt="2022-03-22T09:56:18.082" v="8078" actId="1076"/>
          <ac:picMkLst>
            <pc:docMk/>
            <pc:sldMk cId="3817872810" sldId="880"/>
            <ac:picMk id="6" creationId="{71E6C6DF-F6A2-4916-80C1-79B453F563BC}"/>
          </ac:picMkLst>
        </pc:picChg>
        <pc:picChg chg="add del mod ord">
          <ac:chgData name="Paul Easter" userId="6549cd31feb53bc1" providerId="LiveId" clId="{674F8151-27D5-4618-9780-9C8C1149EB3D}" dt="2022-03-22T09:53:51.711" v="8048" actId="478"/>
          <ac:picMkLst>
            <pc:docMk/>
            <pc:sldMk cId="3817872810" sldId="880"/>
            <ac:picMk id="7" creationId="{8A7A0E6A-1FB9-479D-AEAA-70815AAA8605}"/>
          </ac:picMkLst>
        </pc:picChg>
        <pc:picChg chg="add del mod ord">
          <ac:chgData name="Paul Easter" userId="6549cd31feb53bc1" providerId="LiveId" clId="{674F8151-27D5-4618-9780-9C8C1149EB3D}" dt="2022-03-22T09:55:02.414" v="8063" actId="478"/>
          <ac:picMkLst>
            <pc:docMk/>
            <pc:sldMk cId="3817872810" sldId="880"/>
            <ac:picMk id="8" creationId="{43432F3E-4797-41D2-BB3A-F4BE9DE05356}"/>
          </ac:picMkLst>
        </pc:picChg>
        <pc:picChg chg="del">
          <ac:chgData name="Paul Easter" userId="6549cd31feb53bc1" providerId="LiveId" clId="{674F8151-27D5-4618-9780-9C8C1149EB3D}" dt="2022-03-22T09:50:49.741" v="8008" actId="478"/>
          <ac:picMkLst>
            <pc:docMk/>
            <pc:sldMk cId="3817872810" sldId="880"/>
            <ac:picMk id="16" creationId="{24F3940B-AD18-4FB6-A793-75FBE0472567}"/>
          </ac:picMkLst>
        </pc:picChg>
      </pc:sldChg>
      <pc:sldChg chg="addSp delSp modSp add mod">
        <pc:chgData name="Paul Easter" userId="6549cd31feb53bc1" providerId="LiveId" clId="{674F8151-27D5-4618-9780-9C8C1149EB3D}" dt="2022-03-22T10:00:03.013" v="8132" actId="1076"/>
        <pc:sldMkLst>
          <pc:docMk/>
          <pc:sldMk cId="1533851386" sldId="881"/>
        </pc:sldMkLst>
        <pc:spChg chg="del mod ord">
          <ac:chgData name="Paul Easter" userId="6549cd31feb53bc1" providerId="LiveId" clId="{674F8151-27D5-4618-9780-9C8C1149EB3D}" dt="2022-03-22T09:59:14.722" v="8114" actId="478"/>
          <ac:spMkLst>
            <pc:docMk/>
            <pc:sldMk cId="1533851386" sldId="881"/>
            <ac:spMk id="2" creationId="{61112B05-A4A6-4DDA-8AEC-D4E98B191653}"/>
          </ac:spMkLst>
        </pc:spChg>
        <pc:spChg chg="mod ord">
          <ac:chgData name="Paul Easter" userId="6549cd31feb53bc1" providerId="LiveId" clId="{674F8151-27D5-4618-9780-9C8C1149EB3D}" dt="2022-03-22T09:59:09.264" v="8113" actId="1076"/>
          <ac:spMkLst>
            <pc:docMk/>
            <pc:sldMk cId="1533851386" sldId="881"/>
            <ac:spMk id="10" creationId="{8DC8E286-E746-4A36-BBBF-CB6A842BAB5D}"/>
          </ac:spMkLst>
        </pc:spChg>
        <pc:spChg chg="add del mod">
          <ac:chgData name="Paul Easter" userId="6549cd31feb53bc1" providerId="LiveId" clId="{674F8151-27D5-4618-9780-9C8C1149EB3D}" dt="2022-03-22T09:59:22.850" v="8118"/>
          <ac:spMkLst>
            <pc:docMk/>
            <pc:sldMk cId="1533851386" sldId="881"/>
            <ac:spMk id="11" creationId="{48B70D9C-7BB6-4A83-9A8B-8448FD080202}"/>
          </ac:spMkLst>
        </pc:spChg>
        <pc:spChg chg="add del mod">
          <ac:chgData name="Paul Easter" userId="6549cd31feb53bc1" providerId="LiveId" clId="{674F8151-27D5-4618-9780-9C8C1149EB3D}" dt="2022-03-22T09:59:28.862" v="8124"/>
          <ac:spMkLst>
            <pc:docMk/>
            <pc:sldMk cId="1533851386" sldId="881"/>
            <ac:spMk id="12" creationId="{01C5CB93-9B20-4799-852E-16DF34345493}"/>
          </ac:spMkLst>
        </pc:spChg>
        <pc:spChg chg="add mod">
          <ac:chgData name="Paul Easter" userId="6549cd31feb53bc1" providerId="LiveId" clId="{674F8151-27D5-4618-9780-9C8C1149EB3D}" dt="2022-03-22T10:00:03.013" v="8132" actId="1076"/>
          <ac:spMkLst>
            <pc:docMk/>
            <pc:sldMk cId="1533851386" sldId="881"/>
            <ac:spMk id="16" creationId="{A021596F-A116-4B97-883F-2DF1694FCDCB}"/>
          </ac:spMkLst>
        </pc:spChg>
        <pc:picChg chg="add del mod">
          <ac:chgData name="Paul Easter" userId="6549cd31feb53bc1" providerId="LiveId" clId="{674F8151-27D5-4618-9780-9C8C1149EB3D}" dt="2022-03-22T09:59:38.073" v="8129" actId="1076"/>
          <ac:picMkLst>
            <pc:docMk/>
            <pc:sldMk cId="1533851386" sldId="881"/>
            <ac:picMk id="8" creationId="{75E14200-94E7-407A-BCBC-65DE8B1CD235}"/>
          </ac:picMkLst>
        </pc:picChg>
        <pc:picChg chg="add mod">
          <ac:chgData name="Paul Easter" userId="6549cd31feb53bc1" providerId="LiveId" clId="{674F8151-27D5-4618-9780-9C8C1149EB3D}" dt="2022-03-22T09:59:53.138" v="8131" actId="1076"/>
          <ac:picMkLst>
            <pc:docMk/>
            <pc:sldMk cId="1533851386" sldId="881"/>
            <ac:picMk id="9" creationId="{3B6EC49A-2782-4DE7-83BD-CF099E71B4FA}"/>
          </ac:picMkLst>
        </pc:picChg>
        <pc:picChg chg="add del mod">
          <ac:chgData name="Paul Easter" userId="6549cd31feb53bc1" providerId="LiveId" clId="{674F8151-27D5-4618-9780-9C8C1149EB3D}" dt="2022-03-22T09:59:31.635" v="8126"/>
          <ac:picMkLst>
            <pc:docMk/>
            <pc:sldMk cId="1533851386" sldId="881"/>
            <ac:picMk id="15" creationId="{97C4F57D-8F79-47DE-A6CB-2B59731A754F}"/>
          </ac:picMkLst>
        </pc:picChg>
      </pc:sldChg>
      <pc:sldChg chg="modSp add del">
        <pc:chgData name="Paul Easter" userId="6549cd31feb53bc1" providerId="LiveId" clId="{674F8151-27D5-4618-9780-9C8C1149EB3D}" dt="2022-04-08T07:47:35.801" v="10668"/>
        <pc:sldMkLst>
          <pc:docMk/>
          <pc:sldMk cId="1330200599" sldId="882"/>
        </pc:sldMkLst>
        <pc:spChg chg="mod">
          <ac:chgData name="Paul Easter" userId="6549cd31feb53bc1" providerId="LiveId" clId="{674F8151-27D5-4618-9780-9C8C1149EB3D}" dt="2022-04-08T07:47:35.801" v="10668"/>
          <ac:spMkLst>
            <pc:docMk/>
            <pc:sldMk cId="1330200599" sldId="882"/>
            <ac:spMk id="13" creationId="{00000000-0000-0000-0000-000000000000}"/>
          </ac:spMkLst>
        </pc:spChg>
      </pc:sldChg>
      <pc:sldChg chg="modSp add mod">
        <pc:chgData name="Paul Easter" userId="6549cd31feb53bc1" providerId="LiveId" clId="{674F8151-27D5-4618-9780-9C8C1149EB3D}" dt="2022-04-08T07:47:35.801" v="10668"/>
        <pc:sldMkLst>
          <pc:docMk/>
          <pc:sldMk cId="4260573123" sldId="883"/>
        </pc:sldMkLst>
        <pc:spChg chg="mod">
          <ac:chgData name="Paul Easter" userId="6549cd31feb53bc1" providerId="LiveId" clId="{674F8151-27D5-4618-9780-9C8C1149EB3D}" dt="2022-03-29T10:18:29.273" v="10569"/>
          <ac:spMkLst>
            <pc:docMk/>
            <pc:sldMk cId="4260573123" sldId="883"/>
            <ac:spMk id="4" creationId="{03287C0B-7E30-4D98-BAD6-34DE74AB915C}"/>
          </ac:spMkLst>
        </pc:spChg>
        <pc:spChg chg="mod">
          <ac:chgData name="Paul Easter" userId="6549cd31feb53bc1" providerId="LiveId" clId="{674F8151-27D5-4618-9780-9C8C1149EB3D}" dt="2022-04-08T07:47:35.801" v="10668"/>
          <ac:spMkLst>
            <pc:docMk/>
            <pc:sldMk cId="4260573123" sldId="883"/>
            <ac:spMk id="13" creationId="{00000000-0000-0000-0000-000000000000}"/>
          </ac:spMkLst>
        </pc:spChg>
      </pc:sldChg>
      <pc:sldChg chg="addSp modSp add mod">
        <pc:chgData name="Paul Easter" userId="6549cd31feb53bc1" providerId="LiveId" clId="{674F8151-27D5-4618-9780-9C8C1149EB3D}" dt="2022-03-27T14:05:34.496" v="10383" actId="20577"/>
        <pc:sldMkLst>
          <pc:docMk/>
          <pc:sldMk cId="2294991986" sldId="884"/>
        </pc:sldMkLst>
        <pc:spChg chg="mod">
          <ac:chgData name="Paul Easter" userId="6549cd31feb53bc1" providerId="LiveId" clId="{674F8151-27D5-4618-9780-9C8C1149EB3D}" dt="2022-03-27T14:02:58.106" v="10287" actId="20577"/>
          <ac:spMkLst>
            <pc:docMk/>
            <pc:sldMk cId="2294991986" sldId="884"/>
            <ac:spMk id="8" creationId="{E2F794A7-8C4C-4A3F-A33D-B76FD77934A3}"/>
          </ac:spMkLst>
        </pc:spChg>
        <pc:spChg chg="mod">
          <ac:chgData name="Paul Easter" userId="6549cd31feb53bc1" providerId="LiveId" clId="{674F8151-27D5-4618-9780-9C8C1149EB3D}" dt="2022-03-27T14:05:34.496" v="10383" actId="20577"/>
          <ac:spMkLst>
            <pc:docMk/>
            <pc:sldMk cId="2294991986" sldId="884"/>
            <ac:spMk id="9" creationId="{38C805C7-AC5E-400A-89B0-3874CAE551FF}"/>
          </ac:spMkLst>
        </pc:spChg>
        <pc:spChg chg="add mod">
          <ac:chgData name="Paul Easter" userId="6549cd31feb53bc1" providerId="LiveId" clId="{674F8151-27D5-4618-9780-9C8C1149EB3D}" dt="2022-03-27T14:02:07.682" v="10284"/>
          <ac:spMkLst>
            <pc:docMk/>
            <pc:sldMk cId="2294991986" sldId="884"/>
            <ac:spMk id="10" creationId="{349974A4-94D7-41F5-917A-1D3F949FC9FA}"/>
          </ac:spMkLst>
        </pc:spChg>
        <pc:spChg chg="mod">
          <ac:chgData name="Paul Easter" userId="6549cd31feb53bc1" providerId="LiveId" clId="{674F8151-27D5-4618-9780-9C8C1149EB3D}" dt="2022-03-27T14:02:43.769" v="10285" actId="20577"/>
          <ac:spMkLst>
            <pc:docMk/>
            <pc:sldMk cId="2294991986" sldId="884"/>
            <ac:spMk id="14" creationId="{D1A264E9-38AC-47A4-83E2-D3C122E48CFC}"/>
          </ac:spMkLst>
        </pc:spChg>
        <pc:graphicFrameChg chg="mod modGraphic">
          <ac:chgData name="Paul Easter" userId="6549cd31feb53bc1" providerId="LiveId" clId="{674F8151-27D5-4618-9780-9C8C1149EB3D}" dt="2022-03-27T14:04:32.012" v="10322" actId="404"/>
          <ac:graphicFrameMkLst>
            <pc:docMk/>
            <pc:sldMk cId="2294991986" sldId="884"/>
            <ac:graphicFrameMk id="11" creationId="{FF3C5A18-6169-4E38-8DB0-A49149606CAA}"/>
          </ac:graphicFrameMkLst>
        </pc:graphicFrameChg>
        <pc:graphicFrameChg chg="mod modGraphic">
          <ac:chgData name="Paul Easter" userId="6549cd31feb53bc1" providerId="LiveId" clId="{674F8151-27D5-4618-9780-9C8C1149EB3D}" dt="2022-03-27T14:05:05.336" v="10333" actId="20577"/>
          <ac:graphicFrameMkLst>
            <pc:docMk/>
            <pc:sldMk cId="2294991986" sldId="884"/>
            <ac:graphicFrameMk id="15" creationId="{5D530DD5-A31A-4463-BF2A-97EF02FD97E5}"/>
          </ac:graphicFrameMkLst>
        </pc:graphicFrameChg>
      </pc:sldChg>
      <pc:sldChg chg="addSp delSp modSp add mod">
        <pc:chgData name="Paul Easter" userId="6549cd31feb53bc1" providerId="LiveId" clId="{674F8151-27D5-4618-9780-9C8C1149EB3D}" dt="2022-04-11T22:06:01.161" v="10677"/>
        <pc:sldMkLst>
          <pc:docMk/>
          <pc:sldMk cId="2467579882" sldId="885"/>
        </pc:sldMkLst>
        <pc:spChg chg="add del">
          <ac:chgData name="Paul Easter" userId="6549cd31feb53bc1" providerId="LiveId" clId="{674F8151-27D5-4618-9780-9C8C1149EB3D}" dt="2022-03-27T18:49:20.840" v="10451" actId="478"/>
          <ac:spMkLst>
            <pc:docMk/>
            <pc:sldMk cId="2467579882" sldId="885"/>
            <ac:spMk id="2" creationId="{00000000-0000-0000-0000-000000000000}"/>
          </ac:spMkLst>
        </pc:spChg>
        <pc:spChg chg="mod">
          <ac:chgData name="Paul Easter" userId="6549cd31feb53bc1" providerId="LiveId" clId="{674F8151-27D5-4618-9780-9C8C1149EB3D}" dt="2022-04-11T22:06:01.161" v="10677"/>
          <ac:spMkLst>
            <pc:docMk/>
            <pc:sldMk cId="2467579882" sldId="885"/>
            <ac:spMk id="4" creationId="{B59D218B-6139-4537-A8C6-F85794058C5C}"/>
          </ac:spMkLst>
        </pc:spChg>
        <pc:spChg chg="add del mod">
          <ac:chgData name="Paul Easter" userId="6549cd31feb53bc1" providerId="LiveId" clId="{674F8151-27D5-4618-9780-9C8C1149EB3D}" dt="2022-03-27T18:49:20.840" v="10451" actId="478"/>
          <ac:spMkLst>
            <pc:docMk/>
            <pc:sldMk cId="2467579882" sldId="885"/>
            <ac:spMk id="7" creationId="{4A345831-D1B5-44D1-8357-49E845D8BC9B}"/>
          </ac:spMkLst>
        </pc:spChg>
        <pc:spChg chg="mod">
          <ac:chgData name="Paul Easter" userId="6549cd31feb53bc1" providerId="LiveId" clId="{674F8151-27D5-4618-9780-9C8C1149EB3D}" dt="2022-04-08T07:47:35.801" v="10668"/>
          <ac:spMkLst>
            <pc:docMk/>
            <pc:sldMk cId="2467579882" sldId="885"/>
            <ac:spMk id="11" creationId="{C0F17278-AB53-4CC0-AF80-1C1CC756996A}"/>
          </ac:spMkLst>
        </pc:spChg>
        <pc:grpChg chg="del">
          <ac:chgData name="Paul Easter" userId="6549cd31feb53bc1" providerId="LiveId" clId="{674F8151-27D5-4618-9780-9C8C1149EB3D}" dt="2022-03-27T18:49:14.204" v="10448" actId="478"/>
          <ac:grpSpMkLst>
            <pc:docMk/>
            <pc:sldMk cId="2467579882" sldId="885"/>
            <ac:grpSpMk id="8" creationId="{AF02F862-33E0-433E-9D1F-3329F13A8E07}"/>
          </ac:grpSpMkLst>
        </pc:grpChg>
        <pc:grpChg chg="del mod ord">
          <ac:chgData name="Paul Easter" userId="6549cd31feb53bc1" providerId="LiveId" clId="{674F8151-27D5-4618-9780-9C8C1149EB3D}" dt="2022-03-27T18:53:12.911" v="10464" actId="165"/>
          <ac:grpSpMkLst>
            <pc:docMk/>
            <pc:sldMk cId="2467579882" sldId="885"/>
            <ac:grpSpMk id="10" creationId="{0645C5F2-FD3E-49AA-A6B8-EFFC71FEFA28}"/>
          </ac:grpSpMkLst>
        </pc:grpChg>
        <pc:grpChg chg="add del mod">
          <ac:chgData name="Paul Easter" userId="6549cd31feb53bc1" providerId="LiveId" clId="{674F8151-27D5-4618-9780-9C8C1149EB3D}" dt="2022-03-27T18:57:01.124" v="10492" actId="165"/>
          <ac:grpSpMkLst>
            <pc:docMk/>
            <pc:sldMk cId="2467579882" sldId="885"/>
            <ac:grpSpMk id="14" creationId="{8B939B11-14EB-4B12-ACB7-C4AF3918EDC4}"/>
          </ac:grpSpMkLst>
        </pc:grpChg>
        <pc:grpChg chg="add mod">
          <ac:chgData name="Paul Easter" userId="6549cd31feb53bc1" providerId="LiveId" clId="{674F8151-27D5-4618-9780-9C8C1149EB3D}" dt="2022-03-27T18:57:55.552" v="10494"/>
          <ac:grpSpMkLst>
            <pc:docMk/>
            <pc:sldMk cId="2467579882" sldId="885"/>
            <ac:grpSpMk id="16" creationId="{69519695-86CF-4A84-B262-4892D2EEC6A6}"/>
          </ac:grpSpMkLst>
        </pc:grpChg>
        <pc:picChg chg="add mod topLvl">
          <ac:chgData name="Paul Easter" userId="6549cd31feb53bc1" providerId="LiveId" clId="{674F8151-27D5-4618-9780-9C8C1149EB3D}" dt="2022-03-30T08:29:36.383" v="10573"/>
          <ac:picMkLst>
            <pc:docMk/>
            <pc:sldMk cId="2467579882" sldId="885"/>
            <ac:picMk id="9" creationId="{56A8992A-B3E2-42CF-AF43-70EAEF240EC4}"/>
          </ac:picMkLst>
        </pc:picChg>
        <pc:picChg chg="del mod topLvl">
          <ac:chgData name="Paul Easter" userId="6549cd31feb53bc1" providerId="LiveId" clId="{674F8151-27D5-4618-9780-9C8C1149EB3D}" dt="2022-03-27T18:53:28.249" v="10466" actId="478"/>
          <ac:picMkLst>
            <pc:docMk/>
            <pc:sldMk cId="2467579882" sldId="885"/>
            <ac:picMk id="12" creationId="{B8C09AD6-7CCD-4B7F-8AA5-EBA5DDC5AEC7}"/>
          </ac:picMkLst>
        </pc:picChg>
        <pc:picChg chg="mod ord topLvl">
          <ac:chgData name="Paul Easter" userId="6549cd31feb53bc1" providerId="LiveId" clId="{674F8151-27D5-4618-9780-9C8C1149EB3D}" dt="2022-03-27T18:57:51.505" v="10493" actId="164"/>
          <ac:picMkLst>
            <pc:docMk/>
            <pc:sldMk cId="2467579882" sldId="885"/>
            <ac:picMk id="13" creationId="{43FC743C-1FA9-43A8-8953-9AF5F73E99B3}"/>
          </ac:picMkLst>
        </pc:picChg>
        <pc:cxnChg chg="mod">
          <ac:chgData name="Paul Easter" userId="6549cd31feb53bc1" providerId="LiveId" clId="{674F8151-27D5-4618-9780-9C8C1149EB3D}" dt="2022-03-27T18:56:53.071" v="10491" actId="1035"/>
          <ac:cxnSpMkLst>
            <pc:docMk/>
            <pc:sldMk cId="2467579882" sldId="885"/>
            <ac:cxnSpMk id="25" creationId="{1DE332D6-B64C-4520-A6FD-85B0241C1475}"/>
          </ac:cxnSpMkLst>
        </pc:cxnChg>
      </pc:sldChg>
      <pc:sldChg chg="add del mod modShow">
        <pc:chgData name="Paul Easter" userId="6549cd31feb53bc1" providerId="LiveId" clId="{674F8151-27D5-4618-9780-9C8C1149EB3D}" dt="2022-03-27T16:47:00.790" v="10441" actId="2696"/>
        <pc:sldMkLst>
          <pc:docMk/>
          <pc:sldMk cId="3092611010" sldId="885"/>
        </pc:sldMkLst>
      </pc:sldChg>
      <pc:sldChg chg="add del mod modShow">
        <pc:chgData name="Paul Easter" userId="6549cd31feb53bc1" providerId="LiveId" clId="{674F8151-27D5-4618-9780-9C8C1149EB3D}" dt="2022-03-27T16:46:53.437" v="10439" actId="2696"/>
        <pc:sldMkLst>
          <pc:docMk/>
          <pc:sldMk cId="856249396" sldId="886"/>
        </pc:sldMkLst>
      </pc:sldChg>
      <pc:sldChg chg="add del mod modShow">
        <pc:chgData name="Paul Easter" userId="6549cd31feb53bc1" providerId="LiveId" clId="{674F8151-27D5-4618-9780-9C8C1149EB3D}" dt="2022-03-27T16:46:47.610" v="10438" actId="2696"/>
        <pc:sldMkLst>
          <pc:docMk/>
          <pc:sldMk cId="219007855" sldId="887"/>
        </pc:sldMkLst>
      </pc:sldChg>
      <pc:sldChg chg="modSp add">
        <pc:chgData name="Paul Easter" userId="6549cd31feb53bc1" providerId="LiveId" clId="{674F8151-27D5-4618-9780-9C8C1149EB3D}" dt="2022-04-08T07:47:35.801" v="10668"/>
        <pc:sldMkLst>
          <pc:docMk/>
          <pc:sldMk cId="2616325930" sldId="979"/>
        </pc:sldMkLst>
        <pc:spChg chg="mod">
          <ac:chgData name="Paul Easter" userId="6549cd31feb53bc1" providerId="LiveId" clId="{674F8151-27D5-4618-9780-9C8C1149EB3D}" dt="2022-04-08T07:47:35.801" v="10668"/>
          <ac:spMkLst>
            <pc:docMk/>
            <pc:sldMk cId="2616325930" sldId="979"/>
            <ac:spMk id="5" creationId="{36139819-1AD4-4DCD-95F0-18D759EC04EA}"/>
          </ac:spMkLst>
        </pc:spChg>
      </pc:sldChg>
      <pc:sldChg chg="addSp delSp modSp add mod">
        <pc:chgData name="Paul Easter" userId="6549cd31feb53bc1" providerId="LiveId" clId="{674F8151-27D5-4618-9780-9C8C1149EB3D}" dt="2022-04-08T07:55:09.409" v="10671"/>
        <pc:sldMkLst>
          <pc:docMk/>
          <pc:sldMk cId="4239800899" sldId="981"/>
        </pc:sldMkLst>
        <pc:spChg chg="add del mod">
          <ac:chgData name="Paul Easter" userId="6549cd31feb53bc1" providerId="LiveId" clId="{674F8151-27D5-4618-9780-9C8C1149EB3D}" dt="2022-04-08T07:55:08.984" v="10670" actId="478"/>
          <ac:spMkLst>
            <pc:docMk/>
            <pc:sldMk cId="4239800899" sldId="981"/>
            <ac:spMk id="5" creationId="{39361FD5-7815-4646-8655-4AAF8237ECCA}"/>
          </ac:spMkLst>
        </pc:spChg>
        <pc:spChg chg="add mod">
          <ac:chgData name="Paul Easter" userId="6549cd31feb53bc1" providerId="LiveId" clId="{674F8151-27D5-4618-9780-9C8C1149EB3D}" dt="2022-04-08T07:55:09.409" v="10671"/>
          <ac:spMkLst>
            <pc:docMk/>
            <pc:sldMk cId="4239800899" sldId="981"/>
            <ac:spMk id="6" creationId="{5F199CB7-C90E-48A7-96E7-7439E75AA7FA}"/>
          </ac:spMkLst>
        </pc:spChg>
        <pc:spChg chg="del">
          <ac:chgData name="Paul Easter" userId="6549cd31feb53bc1" providerId="LiveId" clId="{674F8151-27D5-4618-9780-9C8C1149EB3D}" dt="2022-03-30T07:59:46.811" v="10571" actId="478"/>
          <ac:spMkLst>
            <pc:docMk/>
            <pc:sldMk cId="4239800899" sldId="981"/>
            <ac:spMk id="8" creationId="{23F46AD2-E04A-427C-97E8-D335E465FABD}"/>
          </ac:spMkLst>
        </pc:spChg>
      </pc:sldChg>
      <pc:sldChg chg="add del">
        <pc:chgData name="Paul Easter" userId="6549cd31feb53bc1" providerId="LiveId" clId="{674F8151-27D5-4618-9780-9C8C1149EB3D}" dt="2022-03-30T08:37:10.104" v="10663" actId="2696"/>
        <pc:sldMkLst>
          <pc:docMk/>
          <pc:sldMk cId="4293703286" sldId="982"/>
        </pc:sldMkLst>
      </pc:sldChg>
    </pc:docChg>
  </pc:docChgLst>
  <pc:docChgLst>
    <pc:chgData name="Paul Easter" userId="6549cd31feb53bc1" providerId="LiveId" clId="{4E86F411-EAE7-49CF-A249-F75D20D0101D}"/>
    <pc:docChg chg="undo redo custSel addSld delSld modSld sldOrd">
      <pc:chgData name="Paul Easter" userId="6549cd31feb53bc1" providerId="LiveId" clId="{4E86F411-EAE7-49CF-A249-F75D20D0101D}" dt="2022-01-27T20:36:58.707" v="40020" actId="113"/>
      <pc:docMkLst>
        <pc:docMk/>
      </pc:docMkLst>
      <pc:sldChg chg="addSp delSp modSp mod">
        <pc:chgData name="Paul Easter" userId="6549cd31feb53bc1" providerId="LiveId" clId="{4E86F411-EAE7-49CF-A249-F75D20D0101D}" dt="2022-01-27T18:04:56.566" v="37749" actId="20577"/>
        <pc:sldMkLst>
          <pc:docMk/>
          <pc:sldMk cId="506761459" sldId="256"/>
        </pc:sldMkLst>
        <pc:spChg chg="mod">
          <ac:chgData name="Paul Easter" userId="6549cd31feb53bc1" providerId="LiveId" clId="{4E86F411-EAE7-49CF-A249-F75D20D0101D}" dt="2022-01-14T12:22:54.460" v="5" actId="20577"/>
          <ac:spMkLst>
            <pc:docMk/>
            <pc:sldMk cId="506761459" sldId="256"/>
            <ac:spMk id="2" creationId="{00000000-0000-0000-0000-000000000000}"/>
          </ac:spMkLst>
        </pc:spChg>
        <pc:spChg chg="mod">
          <ac:chgData name="Paul Easter" userId="6549cd31feb53bc1" providerId="LiveId" clId="{4E86F411-EAE7-49CF-A249-F75D20D0101D}" dt="2022-01-27T18:04:56.566" v="37749" actId="20577"/>
          <ac:spMkLst>
            <pc:docMk/>
            <pc:sldMk cId="506761459" sldId="256"/>
            <ac:spMk id="3" creationId="{00000000-0000-0000-0000-000000000000}"/>
          </ac:spMkLst>
        </pc:spChg>
        <pc:spChg chg="mod">
          <ac:chgData name="Paul Easter" userId="6549cd31feb53bc1" providerId="LiveId" clId="{4E86F411-EAE7-49CF-A249-F75D20D0101D}" dt="2022-01-21T13:01:36.389" v="4458" actId="20577"/>
          <ac:spMkLst>
            <pc:docMk/>
            <pc:sldMk cId="506761459" sldId="256"/>
            <ac:spMk id="4" creationId="{B59D218B-6139-4537-A8C6-F85794058C5C}"/>
          </ac:spMkLst>
        </pc:spChg>
        <pc:spChg chg="add del mod">
          <ac:chgData name="Paul Easter" userId="6549cd31feb53bc1" providerId="LiveId" clId="{4E86F411-EAE7-49CF-A249-F75D20D0101D}" dt="2022-01-21T05:40:03.840" v="983" actId="478"/>
          <ac:spMkLst>
            <pc:docMk/>
            <pc:sldMk cId="506761459" sldId="256"/>
            <ac:spMk id="34" creationId="{A49D6AFC-77CB-4B45-B76F-A81F8616F2C9}"/>
          </ac:spMkLst>
        </pc:spChg>
        <pc:grpChg chg="del mod">
          <ac:chgData name="Paul Easter" userId="6549cd31feb53bc1" providerId="LiveId" clId="{4E86F411-EAE7-49CF-A249-F75D20D0101D}" dt="2022-01-14T12:34:03.933" v="17" actId="478"/>
          <ac:grpSpMkLst>
            <pc:docMk/>
            <pc:sldMk cId="506761459" sldId="256"/>
            <ac:grpSpMk id="5" creationId="{DACD0C9B-3365-4E31-891A-AE9EFB5E3440}"/>
          </ac:grpSpMkLst>
        </pc:grpChg>
        <pc:grpChg chg="add del mod">
          <ac:chgData name="Paul Easter" userId="6549cd31feb53bc1" providerId="LiveId" clId="{4E86F411-EAE7-49CF-A249-F75D20D0101D}" dt="2022-01-14T12:36:35.441" v="54" actId="165"/>
          <ac:grpSpMkLst>
            <pc:docMk/>
            <pc:sldMk cId="506761459" sldId="256"/>
            <ac:grpSpMk id="22" creationId="{DB45A208-D261-4269-A83C-D137F36DC63F}"/>
          </ac:grpSpMkLst>
        </pc:grpChg>
        <pc:grpChg chg="add mod topLvl">
          <ac:chgData name="Paul Easter" userId="6549cd31feb53bc1" providerId="LiveId" clId="{4E86F411-EAE7-49CF-A249-F75D20D0101D}" dt="2022-01-14T13:06:35.998" v="295" actId="164"/>
          <ac:grpSpMkLst>
            <pc:docMk/>
            <pc:sldMk cId="506761459" sldId="256"/>
            <ac:grpSpMk id="32" creationId="{68B689EB-14F3-46F2-86FE-D2D6AAB5542E}"/>
          </ac:grpSpMkLst>
        </pc:grpChg>
        <pc:grpChg chg="add del mod ord">
          <ac:chgData name="Paul Easter" userId="6549cd31feb53bc1" providerId="LiveId" clId="{4E86F411-EAE7-49CF-A249-F75D20D0101D}" dt="2022-01-14T13:05:23.767" v="283" actId="165"/>
          <ac:grpSpMkLst>
            <pc:docMk/>
            <pc:sldMk cId="506761459" sldId="256"/>
            <ac:grpSpMk id="33" creationId="{C0628901-6A69-4C16-91A8-ED2A19D58A70}"/>
          </ac:grpSpMkLst>
        </pc:grpChg>
        <pc:grpChg chg="add mod">
          <ac:chgData name="Paul Easter" userId="6549cd31feb53bc1" providerId="LiveId" clId="{4E86F411-EAE7-49CF-A249-F75D20D0101D}" dt="2022-01-14T13:06:35.998" v="295" actId="164"/>
          <ac:grpSpMkLst>
            <pc:docMk/>
            <pc:sldMk cId="506761459" sldId="256"/>
            <ac:grpSpMk id="35" creationId="{38147595-3D43-4E1D-9385-E5B43F81BBE3}"/>
          </ac:grpSpMkLst>
        </pc:grpChg>
        <pc:picChg chg="add del mod">
          <ac:chgData name="Paul Easter" userId="6549cd31feb53bc1" providerId="LiveId" clId="{4E86F411-EAE7-49CF-A249-F75D20D0101D}" dt="2022-01-14T12:44:26.509" v="140" actId="21"/>
          <ac:picMkLst>
            <pc:docMk/>
            <pc:sldMk cId="506761459" sldId="256"/>
            <ac:picMk id="7" creationId="{C47DDBEB-A803-48A5-A118-A0CA80060336}"/>
          </ac:picMkLst>
        </pc:picChg>
        <pc:picChg chg="add del mod">
          <ac:chgData name="Paul Easter" userId="6549cd31feb53bc1" providerId="LiveId" clId="{4E86F411-EAE7-49CF-A249-F75D20D0101D}" dt="2022-01-14T12:44:26.509" v="140" actId="21"/>
          <ac:picMkLst>
            <pc:docMk/>
            <pc:sldMk cId="506761459" sldId="256"/>
            <ac:picMk id="9" creationId="{5A50DA60-A1DB-4440-A233-4409BA33C047}"/>
          </ac:picMkLst>
        </pc:picChg>
        <pc:picChg chg="add del mod">
          <ac:chgData name="Paul Easter" userId="6549cd31feb53bc1" providerId="LiveId" clId="{4E86F411-EAE7-49CF-A249-F75D20D0101D}" dt="2022-01-14T12:44:26.509" v="140" actId="21"/>
          <ac:picMkLst>
            <pc:docMk/>
            <pc:sldMk cId="506761459" sldId="256"/>
            <ac:picMk id="11" creationId="{89E5BA2B-A128-4FA0-9DC7-421E45FB9616}"/>
          </ac:picMkLst>
        </pc:picChg>
        <pc:picChg chg="add del mod">
          <ac:chgData name="Paul Easter" userId="6549cd31feb53bc1" providerId="LiveId" clId="{4E86F411-EAE7-49CF-A249-F75D20D0101D}" dt="2022-01-14T12:44:26.509" v="140" actId="21"/>
          <ac:picMkLst>
            <pc:docMk/>
            <pc:sldMk cId="506761459" sldId="256"/>
            <ac:picMk id="13" creationId="{54201718-2581-485D-AD65-2F6FE5EDF17A}"/>
          </ac:picMkLst>
        </pc:picChg>
        <pc:picChg chg="add mod ord topLvl">
          <ac:chgData name="Paul Easter" userId="6549cd31feb53bc1" providerId="LiveId" clId="{4E86F411-EAE7-49CF-A249-F75D20D0101D}" dt="2022-01-14T13:06:35.998" v="295" actId="164"/>
          <ac:picMkLst>
            <pc:docMk/>
            <pc:sldMk cId="506761459" sldId="256"/>
            <ac:picMk id="18" creationId="{8896C659-CD2F-4B0A-B9F0-72EE8E867AFE}"/>
          </ac:picMkLst>
        </pc:picChg>
        <pc:picChg chg="add del mod">
          <ac:chgData name="Paul Easter" userId="6549cd31feb53bc1" providerId="LiveId" clId="{4E86F411-EAE7-49CF-A249-F75D20D0101D}" dt="2022-01-14T12:44:26.509" v="140" actId="21"/>
          <ac:picMkLst>
            <pc:docMk/>
            <pc:sldMk cId="506761459" sldId="256"/>
            <ac:picMk id="20" creationId="{422FA0EF-EE48-4D74-AF8F-FAEED47DBD5D}"/>
          </ac:picMkLst>
        </pc:picChg>
        <pc:picChg chg="mod topLvl">
          <ac:chgData name="Paul Easter" userId="6549cd31feb53bc1" providerId="LiveId" clId="{4E86F411-EAE7-49CF-A249-F75D20D0101D}" dt="2022-01-14T13:05:23.767" v="283" actId="165"/>
          <ac:picMkLst>
            <pc:docMk/>
            <pc:sldMk cId="506761459" sldId="256"/>
            <ac:picMk id="23" creationId="{2CAD767E-C864-423A-A0AB-F55B7F0EE06C}"/>
          </ac:picMkLst>
        </pc:picChg>
        <pc:picChg chg="del mod topLvl">
          <ac:chgData name="Paul Easter" userId="6549cd31feb53bc1" providerId="LiveId" clId="{4E86F411-EAE7-49CF-A249-F75D20D0101D}" dt="2022-01-14T12:36:41.568" v="56" actId="478"/>
          <ac:picMkLst>
            <pc:docMk/>
            <pc:sldMk cId="506761459" sldId="256"/>
            <ac:picMk id="24" creationId="{48F2C830-55DB-43CF-8385-E27D5023B0A1}"/>
          </ac:picMkLst>
        </pc:picChg>
        <pc:picChg chg="del mod topLvl">
          <ac:chgData name="Paul Easter" userId="6549cd31feb53bc1" providerId="LiveId" clId="{4E86F411-EAE7-49CF-A249-F75D20D0101D}" dt="2022-01-14T12:36:40.018" v="55" actId="478"/>
          <ac:picMkLst>
            <pc:docMk/>
            <pc:sldMk cId="506761459" sldId="256"/>
            <ac:picMk id="26" creationId="{01C09377-10E3-46D0-B987-76F07E0273D8}"/>
          </ac:picMkLst>
        </pc:picChg>
        <pc:picChg chg="add del mod">
          <ac:chgData name="Paul Easter" userId="6549cd31feb53bc1" providerId="LiveId" clId="{4E86F411-EAE7-49CF-A249-F75D20D0101D}" dt="2022-01-14T12:44:26.509" v="140" actId="21"/>
          <ac:picMkLst>
            <pc:docMk/>
            <pc:sldMk cId="506761459" sldId="256"/>
            <ac:picMk id="27" creationId="{A41F2EAF-DDF0-483E-A7DD-4E6A96BEF3E8}"/>
          </ac:picMkLst>
        </pc:picChg>
        <pc:picChg chg="add mod">
          <ac:chgData name="Paul Easter" userId="6549cd31feb53bc1" providerId="LiveId" clId="{4E86F411-EAE7-49CF-A249-F75D20D0101D}" dt="2022-01-14T13:05:23.767" v="283" actId="165"/>
          <ac:picMkLst>
            <pc:docMk/>
            <pc:sldMk cId="506761459" sldId="256"/>
            <ac:picMk id="29" creationId="{EFD7128D-892D-4D60-A868-A36CB6891C0E}"/>
          </ac:picMkLst>
        </pc:picChg>
        <pc:picChg chg="add mod">
          <ac:chgData name="Paul Easter" userId="6549cd31feb53bc1" providerId="LiveId" clId="{4E86F411-EAE7-49CF-A249-F75D20D0101D}" dt="2022-01-14T13:05:23.767" v="283" actId="165"/>
          <ac:picMkLst>
            <pc:docMk/>
            <pc:sldMk cId="506761459" sldId="256"/>
            <ac:picMk id="30" creationId="{E60AA73A-7426-4557-B3EE-44C6F2A3BCF1}"/>
          </ac:picMkLst>
        </pc:picChg>
        <pc:picChg chg="add mod">
          <ac:chgData name="Paul Easter" userId="6549cd31feb53bc1" providerId="LiveId" clId="{4E86F411-EAE7-49CF-A249-F75D20D0101D}" dt="2022-01-14T13:05:23.767" v="283" actId="165"/>
          <ac:picMkLst>
            <pc:docMk/>
            <pc:sldMk cId="506761459" sldId="256"/>
            <ac:picMk id="31" creationId="{92258E6D-2AC5-420E-9433-B88C07274F45}"/>
          </ac:picMkLst>
        </pc:picChg>
      </pc:sldChg>
      <pc:sldChg chg="addSp modSp del mod">
        <pc:chgData name="Paul Easter" userId="6549cd31feb53bc1" providerId="LiveId" clId="{4E86F411-EAE7-49CF-A249-F75D20D0101D}" dt="2022-01-21T12:59:26.575" v="4386" actId="2696"/>
        <pc:sldMkLst>
          <pc:docMk/>
          <pc:sldMk cId="4022862849" sldId="262"/>
        </pc:sldMkLst>
        <pc:picChg chg="add mod">
          <ac:chgData name="Paul Easter" userId="6549cd31feb53bc1" providerId="LiveId" clId="{4E86F411-EAE7-49CF-A249-F75D20D0101D}" dt="2022-01-14T12:44:32.838" v="142" actId="1076"/>
          <ac:picMkLst>
            <pc:docMk/>
            <pc:sldMk cId="4022862849" sldId="262"/>
            <ac:picMk id="38" creationId="{B5810366-CB9A-4230-8E38-6C0D1B7E6FDB}"/>
          </ac:picMkLst>
        </pc:picChg>
        <pc:picChg chg="add mod">
          <ac:chgData name="Paul Easter" userId="6549cd31feb53bc1" providerId="LiveId" clId="{4E86F411-EAE7-49CF-A249-F75D20D0101D}" dt="2022-01-14T12:44:34.560" v="143" actId="1076"/>
          <ac:picMkLst>
            <pc:docMk/>
            <pc:sldMk cId="4022862849" sldId="262"/>
            <ac:picMk id="39" creationId="{2FAC4421-14B9-4966-9C44-1B9EAE719F1A}"/>
          </ac:picMkLst>
        </pc:picChg>
        <pc:picChg chg="add mod">
          <ac:chgData name="Paul Easter" userId="6549cd31feb53bc1" providerId="LiveId" clId="{4E86F411-EAE7-49CF-A249-F75D20D0101D}" dt="2022-01-14T12:44:32.838" v="142" actId="1076"/>
          <ac:picMkLst>
            <pc:docMk/>
            <pc:sldMk cId="4022862849" sldId="262"/>
            <ac:picMk id="40" creationId="{523C6DC5-85D8-4B0C-BAFF-5259B956A8AB}"/>
          </ac:picMkLst>
        </pc:picChg>
        <pc:picChg chg="add mod">
          <ac:chgData name="Paul Easter" userId="6549cd31feb53bc1" providerId="LiveId" clId="{4E86F411-EAE7-49CF-A249-F75D20D0101D}" dt="2022-01-14T12:44:32.838" v="142" actId="1076"/>
          <ac:picMkLst>
            <pc:docMk/>
            <pc:sldMk cId="4022862849" sldId="262"/>
            <ac:picMk id="41" creationId="{19E53612-81EC-465B-9F36-420A2FFF015C}"/>
          </ac:picMkLst>
        </pc:picChg>
        <pc:picChg chg="add mod">
          <ac:chgData name="Paul Easter" userId="6549cd31feb53bc1" providerId="LiveId" clId="{4E86F411-EAE7-49CF-A249-F75D20D0101D}" dt="2022-01-14T12:44:32.838" v="142" actId="1076"/>
          <ac:picMkLst>
            <pc:docMk/>
            <pc:sldMk cId="4022862849" sldId="262"/>
            <ac:picMk id="42" creationId="{0DFCEE55-569F-4903-9B9B-BE5E566375A1}"/>
          </ac:picMkLst>
        </pc:picChg>
        <pc:picChg chg="add mod">
          <ac:chgData name="Paul Easter" userId="6549cd31feb53bc1" providerId="LiveId" clId="{4E86F411-EAE7-49CF-A249-F75D20D0101D}" dt="2022-01-14T12:44:32.838" v="142" actId="1076"/>
          <ac:picMkLst>
            <pc:docMk/>
            <pc:sldMk cId="4022862849" sldId="262"/>
            <ac:picMk id="43" creationId="{AC5A67CC-B078-4C6B-8051-ADF241107B19}"/>
          </ac:picMkLst>
        </pc:picChg>
      </pc:sldChg>
      <pc:sldChg chg="del">
        <pc:chgData name="Paul Easter" userId="6549cd31feb53bc1" providerId="LiveId" clId="{4E86F411-EAE7-49CF-A249-F75D20D0101D}" dt="2022-01-14T13:11:25.789" v="368" actId="2696"/>
        <pc:sldMkLst>
          <pc:docMk/>
          <pc:sldMk cId="1658752117" sldId="273"/>
        </pc:sldMkLst>
      </pc:sldChg>
      <pc:sldChg chg="del">
        <pc:chgData name="Paul Easter" userId="6549cd31feb53bc1" providerId="LiveId" clId="{4E86F411-EAE7-49CF-A249-F75D20D0101D}" dt="2022-01-14T13:11:25.789" v="368" actId="2696"/>
        <pc:sldMkLst>
          <pc:docMk/>
          <pc:sldMk cId="3248745624" sldId="274"/>
        </pc:sldMkLst>
      </pc:sldChg>
      <pc:sldChg chg="del">
        <pc:chgData name="Paul Easter" userId="6549cd31feb53bc1" providerId="LiveId" clId="{4E86F411-EAE7-49CF-A249-F75D20D0101D}" dt="2022-01-21T12:59:46.770" v="4387" actId="47"/>
        <pc:sldMkLst>
          <pc:docMk/>
          <pc:sldMk cId="4185888004" sldId="275"/>
        </pc:sldMkLst>
      </pc:sldChg>
      <pc:sldChg chg="del">
        <pc:chgData name="Paul Easter" userId="6549cd31feb53bc1" providerId="LiveId" clId="{4E86F411-EAE7-49CF-A249-F75D20D0101D}" dt="2022-01-14T13:11:25.789" v="368" actId="2696"/>
        <pc:sldMkLst>
          <pc:docMk/>
          <pc:sldMk cId="412814947" sldId="276"/>
        </pc:sldMkLst>
      </pc:sldChg>
      <pc:sldChg chg="del">
        <pc:chgData name="Paul Easter" userId="6549cd31feb53bc1" providerId="LiveId" clId="{4E86F411-EAE7-49CF-A249-F75D20D0101D}" dt="2022-01-14T13:11:25.789" v="368" actId="2696"/>
        <pc:sldMkLst>
          <pc:docMk/>
          <pc:sldMk cId="4269231361" sldId="278"/>
        </pc:sldMkLst>
      </pc:sldChg>
      <pc:sldChg chg="del">
        <pc:chgData name="Paul Easter" userId="6549cd31feb53bc1" providerId="LiveId" clId="{4E86F411-EAE7-49CF-A249-F75D20D0101D}" dt="2022-01-14T13:11:25.789" v="368" actId="2696"/>
        <pc:sldMkLst>
          <pc:docMk/>
          <pc:sldMk cId="279180469" sldId="279"/>
        </pc:sldMkLst>
      </pc:sldChg>
      <pc:sldChg chg="del">
        <pc:chgData name="Paul Easter" userId="6549cd31feb53bc1" providerId="LiveId" clId="{4E86F411-EAE7-49CF-A249-F75D20D0101D}" dt="2022-01-14T13:11:25.789" v="368" actId="2696"/>
        <pc:sldMkLst>
          <pc:docMk/>
          <pc:sldMk cId="3397334785" sldId="280"/>
        </pc:sldMkLst>
      </pc:sldChg>
      <pc:sldChg chg="del">
        <pc:chgData name="Paul Easter" userId="6549cd31feb53bc1" providerId="LiveId" clId="{4E86F411-EAE7-49CF-A249-F75D20D0101D}" dt="2022-01-14T13:11:25.789" v="368" actId="2696"/>
        <pc:sldMkLst>
          <pc:docMk/>
          <pc:sldMk cId="2852781165" sldId="281"/>
        </pc:sldMkLst>
      </pc:sldChg>
      <pc:sldChg chg="del">
        <pc:chgData name="Paul Easter" userId="6549cd31feb53bc1" providerId="LiveId" clId="{4E86F411-EAE7-49CF-A249-F75D20D0101D}" dt="2022-01-14T13:11:25.789" v="368" actId="2696"/>
        <pc:sldMkLst>
          <pc:docMk/>
          <pc:sldMk cId="648220614" sldId="282"/>
        </pc:sldMkLst>
      </pc:sldChg>
      <pc:sldChg chg="del">
        <pc:chgData name="Paul Easter" userId="6549cd31feb53bc1" providerId="LiveId" clId="{4E86F411-EAE7-49CF-A249-F75D20D0101D}" dt="2022-01-14T13:11:25.789" v="368" actId="2696"/>
        <pc:sldMkLst>
          <pc:docMk/>
          <pc:sldMk cId="2064336786" sldId="283"/>
        </pc:sldMkLst>
      </pc:sldChg>
      <pc:sldChg chg="del">
        <pc:chgData name="Paul Easter" userId="6549cd31feb53bc1" providerId="LiveId" clId="{4E86F411-EAE7-49CF-A249-F75D20D0101D}" dt="2022-01-14T13:11:25.789" v="368" actId="2696"/>
        <pc:sldMkLst>
          <pc:docMk/>
          <pc:sldMk cId="7150217" sldId="284"/>
        </pc:sldMkLst>
      </pc:sldChg>
      <pc:sldChg chg="addSp delSp modSp del mod ord modClrScheme chgLayout">
        <pc:chgData name="Paul Easter" userId="6549cd31feb53bc1" providerId="LiveId" clId="{4E86F411-EAE7-49CF-A249-F75D20D0101D}" dt="2022-01-21T07:09:22.204" v="1884" actId="2696"/>
        <pc:sldMkLst>
          <pc:docMk/>
          <pc:sldMk cId="88636723" sldId="285"/>
        </pc:sldMkLst>
        <pc:spChg chg="add mod">
          <ac:chgData name="Paul Easter" userId="6549cd31feb53bc1" providerId="LiveId" clId="{4E86F411-EAE7-49CF-A249-F75D20D0101D}" dt="2022-01-21T06:53:48.442" v="1431" actId="113"/>
          <ac:spMkLst>
            <pc:docMk/>
            <pc:sldMk cId="88636723" sldId="285"/>
            <ac:spMk id="3" creationId="{464949F0-40EE-4E55-8F3B-A568AFD968AF}"/>
          </ac:spMkLst>
        </pc:spChg>
        <pc:spChg chg="mod">
          <ac:chgData name="Paul Easter" userId="6549cd31feb53bc1" providerId="LiveId" clId="{4E86F411-EAE7-49CF-A249-F75D20D0101D}" dt="2022-01-21T06:28:37.346" v="1251" actId="20577"/>
          <ac:spMkLst>
            <pc:docMk/>
            <pc:sldMk cId="88636723" sldId="285"/>
            <ac:spMk id="5" creationId="{36139819-1AD4-4DCD-95F0-18D759EC04EA}"/>
          </ac:spMkLst>
        </pc:spChg>
        <pc:spChg chg="del mod">
          <ac:chgData name="Paul Easter" userId="6549cd31feb53bc1" providerId="LiveId" clId="{4E86F411-EAE7-49CF-A249-F75D20D0101D}" dt="2022-01-21T06:13:18.623" v="1014" actId="478"/>
          <ac:spMkLst>
            <pc:docMk/>
            <pc:sldMk cId="88636723" sldId="285"/>
            <ac:spMk id="13" creationId="{00000000-0000-0000-0000-000000000000}"/>
          </ac:spMkLst>
        </pc:spChg>
      </pc:sldChg>
      <pc:sldChg chg="del">
        <pc:chgData name="Paul Easter" userId="6549cd31feb53bc1" providerId="LiveId" clId="{4E86F411-EAE7-49CF-A249-F75D20D0101D}" dt="2022-01-14T13:11:25.789" v="368" actId="2696"/>
        <pc:sldMkLst>
          <pc:docMk/>
          <pc:sldMk cId="4259334234" sldId="286"/>
        </pc:sldMkLst>
      </pc:sldChg>
      <pc:sldChg chg="del">
        <pc:chgData name="Paul Easter" userId="6549cd31feb53bc1" providerId="LiveId" clId="{4E86F411-EAE7-49CF-A249-F75D20D0101D}" dt="2022-01-14T13:11:25.789" v="368" actId="2696"/>
        <pc:sldMkLst>
          <pc:docMk/>
          <pc:sldMk cId="588982359" sldId="287"/>
        </pc:sldMkLst>
      </pc:sldChg>
      <pc:sldChg chg="del">
        <pc:chgData name="Paul Easter" userId="6549cd31feb53bc1" providerId="LiveId" clId="{4E86F411-EAE7-49CF-A249-F75D20D0101D}" dt="2022-01-14T13:11:25.789" v="368" actId="2696"/>
        <pc:sldMkLst>
          <pc:docMk/>
          <pc:sldMk cId="2582719831" sldId="288"/>
        </pc:sldMkLst>
      </pc:sldChg>
      <pc:sldChg chg="addSp modSp mod">
        <pc:chgData name="Paul Easter" userId="6549cd31feb53bc1" providerId="LiveId" clId="{4E86F411-EAE7-49CF-A249-F75D20D0101D}" dt="2022-01-14T14:00:42.952" v="981" actId="1076"/>
        <pc:sldMkLst>
          <pc:docMk/>
          <pc:sldMk cId="611475392" sldId="290"/>
        </pc:sldMkLst>
        <pc:spChg chg="mod">
          <ac:chgData name="Paul Easter" userId="6549cd31feb53bc1" providerId="LiveId" clId="{4E86F411-EAE7-49CF-A249-F75D20D0101D}" dt="2022-01-14T14:00:18.607" v="977"/>
          <ac:spMkLst>
            <pc:docMk/>
            <pc:sldMk cId="611475392" sldId="290"/>
            <ac:spMk id="8" creationId="{E2F794A7-8C4C-4A3F-A33D-B76FD77934A3}"/>
          </ac:spMkLst>
        </pc:spChg>
        <pc:spChg chg="mod">
          <ac:chgData name="Paul Easter" userId="6549cd31feb53bc1" providerId="LiveId" clId="{4E86F411-EAE7-49CF-A249-F75D20D0101D}" dt="2022-01-14T13:58:40.704" v="927" actId="20577"/>
          <ac:spMkLst>
            <pc:docMk/>
            <pc:sldMk cId="611475392" sldId="290"/>
            <ac:spMk id="13" creationId="{00000000-0000-0000-0000-000000000000}"/>
          </ac:spMkLst>
        </pc:spChg>
        <pc:spChg chg="mod">
          <ac:chgData name="Paul Easter" userId="6549cd31feb53bc1" providerId="LiveId" clId="{4E86F411-EAE7-49CF-A249-F75D20D0101D}" dt="2022-01-14T13:59:58.169" v="972" actId="20577"/>
          <ac:spMkLst>
            <pc:docMk/>
            <pc:sldMk cId="611475392" sldId="290"/>
            <ac:spMk id="14" creationId="{D1A264E9-38AC-47A4-83E2-D3C122E48CFC}"/>
          </ac:spMkLst>
        </pc:spChg>
        <pc:picChg chg="add mod">
          <ac:chgData name="Paul Easter" userId="6549cd31feb53bc1" providerId="LiveId" clId="{4E86F411-EAE7-49CF-A249-F75D20D0101D}" dt="2022-01-14T14:00:42.952" v="981" actId="1076"/>
          <ac:picMkLst>
            <pc:docMk/>
            <pc:sldMk cId="611475392" sldId="290"/>
            <ac:picMk id="1026" creationId="{D16D5D80-6BD7-42C1-BB1A-799D66E792FA}"/>
          </ac:picMkLst>
        </pc:picChg>
      </pc:sldChg>
      <pc:sldChg chg="del">
        <pc:chgData name="Paul Easter" userId="6549cd31feb53bc1" providerId="LiveId" clId="{4E86F411-EAE7-49CF-A249-F75D20D0101D}" dt="2022-01-14T13:11:25.789" v="368" actId="2696"/>
        <pc:sldMkLst>
          <pc:docMk/>
          <pc:sldMk cId="4235018396" sldId="291"/>
        </pc:sldMkLst>
      </pc:sldChg>
      <pc:sldChg chg="del">
        <pc:chgData name="Paul Easter" userId="6549cd31feb53bc1" providerId="LiveId" clId="{4E86F411-EAE7-49CF-A249-F75D20D0101D}" dt="2022-01-21T12:59:46.770" v="4387" actId="47"/>
        <pc:sldMkLst>
          <pc:docMk/>
          <pc:sldMk cId="592006968" sldId="292"/>
        </pc:sldMkLst>
      </pc:sldChg>
      <pc:sldChg chg="del">
        <pc:chgData name="Paul Easter" userId="6549cd31feb53bc1" providerId="LiveId" clId="{4E86F411-EAE7-49CF-A249-F75D20D0101D}" dt="2022-01-21T12:59:46.770" v="4387" actId="47"/>
        <pc:sldMkLst>
          <pc:docMk/>
          <pc:sldMk cId="565351657" sldId="293"/>
        </pc:sldMkLst>
      </pc:sldChg>
      <pc:sldChg chg="del">
        <pc:chgData name="Paul Easter" userId="6549cd31feb53bc1" providerId="LiveId" clId="{4E86F411-EAE7-49CF-A249-F75D20D0101D}" dt="2022-01-21T12:59:46.770" v="4387" actId="47"/>
        <pc:sldMkLst>
          <pc:docMk/>
          <pc:sldMk cId="2754246191" sldId="294"/>
        </pc:sldMkLst>
      </pc:sldChg>
      <pc:sldChg chg="del">
        <pc:chgData name="Paul Easter" userId="6549cd31feb53bc1" providerId="LiveId" clId="{4E86F411-EAE7-49CF-A249-F75D20D0101D}" dt="2022-01-14T13:11:25.789" v="368" actId="2696"/>
        <pc:sldMkLst>
          <pc:docMk/>
          <pc:sldMk cId="1898938421" sldId="295"/>
        </pc:sldMkLst>
      </pc:sldChg>
      <pc:sldChg chg="del">
        <pc:chgData name="Paul Easter" userId="6549cd31feb53bc1" providerId="LiveId" clId="{4E86F411-EAE7-49CF-A249-F75D20D0101D}" dt="2022-01-21T12:59:46.770" v="4387" actId="47"/>
        <pc:sldMkLst>
          <pc:docMk/>
          <pc:sldMk cId="122990507" sldId="296"/>
        </pc:sldMkLst>
      </pc:sldChg>
      <pc:sldChg chg="del">
        <pc:chgData name="Paul Easter" userId="6549cd31feb53bc1" providerId="LiveId" clId="{4E86F411-EAE7-49CF-A249-F75D20D0101D}" dt="2022-01-21T12:59:46.770" v="4387" actId="47"/>
        <pc:sldMkLst>
          <pc:docMk/>
          <pc:sldMk cId="4294665843" sldId="297"/>
        </pc:sldMkLst>
      </pc:sldChg>
      <pc:sldChg chg="del">
        <pc:chgData name="Paul Easter" userId="6549cd31feb53bc1" providerId="LiveId" clId="{4E86F411-EAE7-49CF-A249-F75D20D0101D}" dt="2022-01-21T12:59:46.770" v="4387" actId="47"/>
        <pc:sldMkLst>
          <pc:docMk/>
          <pc:sldMk cId="1918112312" sldId="298"/>
        </pc:sldMkLst>
      </pc:sldChg>
      <pc:sldChg chg="del">
        <pc:chgData name="Paul Easter" userId="6549cd31feb53bc1" providerId="LiveId" clId="{4E86F411-EAE7-49CF-A249-F75D20D0101D}" dt="2022-01-21T12:59:46.770" v="4387" actId="47"/>
        <pc:sldMkLst>
          <pc:docMk/>
          <pc:sldMk cId="1110542830" sldId="299"/>
        </pc:sldMkLst>
      </pc:sldChg>
      <pc:sldChg chg="del">
        <pc:chgData name="Paul Easter" userId="6549cd31feb53bc1" providerId="LiveId" clId="{4E86F411-EAE7-49CF-A249-F75D20D0101D}" dt="2022-01-21T12:59:46.770" v="4387" actId="47"/>
        <pc:sldMkLst>
          <pc:docMk/>
          <pc:sldMk cId="2288186303" sldId="300"/>
        </pc:sldMkLst>
      </pc:sldChg>
      <pc:sldChg chg="del">
        <pc:chgData name="Paul Easter" userId="6549cd31feb53bc1" providerId="LiveId" clId="{4E86F411-EAE7-49CF-A249-F75D20D0101D}" dt="2022-01-21T12:59:46.770" v="4387" actId="47"/>
        <pc:sldMkLst>
          <pc:docMk/>
          <pc:sldMk cId="1383857660" sldId="301"/>
        </pc:sldMkLst>
      </pc:sldChg>
      <pc:sldChg chg="del">
        <pc:chgData name="Paul Easter" userId="6549cd31feb53bc1" providerId="LiveId" clId="{4E86F411-EAE7-49CF-A249-F75D20D0101D}" dt="2022-01-21T12:59:46.770" v="4387" actId="47"/>
        <pc:sldMkLst>
          <pc:docMk/>
          <pc:sldMk cId="1611278014" sldId="303"/>
        </pc:sldMkLst>
      </pc:sldChg>
      <pc:sldChg chg="del">
        <pc:chgData name="Paul Easter" userId="6549cd31feb53bc1" providerId="LiveId" clId="{4E86F411-EAE7-49CF-A249-F75D20D0101D}" dt="2022-01-21T12:59:46.770" v="4387" actId="47"/>
        <pc:sldMkLst>
          <pc:docMk/>
          <pc:sldMk cId="1700738117" sldId="305"/>
        </pc:sldMkLst>
      </pc:sldChg>
      <pc:sldChg chg="del">
        <pc:chgData name="Paul Easter" userId="6549cd31feb53bc1" providerId="LiveId" clId="{4E86F411-EAE7-49CF-A249-F75D20D0101D}" dt="2022-01-21T12:59:46.770" v="4387" actId="47"/>
        <pc:sldMkLst>
          <pc:docMk/>
          <pc:sldMk cId="809929350" sldId="307"/>
        </pc:sldMkLst>
      </pc:sldChg>
      <pc:sldChg chg="del">
        <pc:chgData name="Paul Easter" userId="6549cd31feb53bc1" providerId="LiveId" clId="{4E86F411-EAE7-49CF-A249-F75D20D0101D}" dt="2022-01-21T12:59:46.770" v="4387" actId="47"/>
        <pc:sldMkLst>
          <pc:docMk/>
          <pc:sldMk cId="4101944720" sldId="308"/>
        </pc:sldMkLst>
      </pc:sldChg>
      <pc:sldChg chg="del">
        <pc:chgData name="Paul Easter" userId="6549cd31feb53bc1" providerId="LiveId" clId="{4E86F411-EAE7-49CF-A249-F75D20D0101D}" dt="2022-01-21T12:59:46.770" v="4387" actId="47"/>
        <pc:sldMkLst>
          <pc:docMk/>
          <pc:sldMk cId="3745798368" sldId="310"/>
        </pc:sldMkLst>
      </pc:sldChg>
      <pc:sldChg chg="del">
        <pc:chgData name="Paul Easter" userId="6549cd31feb53bc1" providerId="LiveId" clId="{4E86F411-EAE7-49CF-A249-F75D20D0101D}" dt="2022-01-21T12:59:46.770" v="4387" actId="47"/>
        <pc:sldMkLst>
          <pc:docMk/>
          <pc:sldMk cId="3059943987" sldId="312"/>
        </pc:sldMkLst>
      </pc:sldChg>
      <pc:sldChg chg="del">
        <pc:chgData name="Paul Easter" userId="6549cd31feb53bc1" providerId="LiveId" clId="{4E86F411-EAE7-49CF-A249-F75D20D0101D}" dt="2022-01-21T12:59:46.770" v="4387" actId="47"/>
        <pc:sldMkLst>
          <pc:docMk/>
          <pc:sldMk cId="978460449" sldId="313"/>
        </pc:sldMkLst>
      </pc:sldChg>
      <pc:sldChg chg="del">
        <pc:chgData name="Paul Easter" userId="6549cd31feb53bc1" providerId="LiveId" clId="{4E86F411-EAE7-49CF-A249-F75D20D0101D}" dt="2022-01-21T12:59:46.770" v="4387" actId="47"/>
        <pc:sldMkLst>
          <pc:docMk/>
          <pc:sldMk cId="2211582978" sldId="314"/>
        </pc:sldMkLst>
      </pc:sldChg>
      <pc:sldChg chg="del">
        <pc:chgData name="Paul Easter" userId="6549cd31feb53bc1" providerId="LiveId" clId="{4E86F411-EAE7-49CF-A249-F75D20D0101D}" dt="2022-01-21T12:59:46.770" v="4387" actId="47"/>
        <pc:sldMkLst>
          <pc:docMk/>
          <pc:sldMk cId="2579649751" sldId="315"/>
        </pc:sldMkLst>
      </pc:sldChg>
      <pc:sldChg chg="del">
        <pc:chgData name="Paul Easter" userId="6549cd31feb53bc1" providerId="LiveId" clId="{4E86F411-EAE7-49CF-A249-F75D20D0101D}" dt="2022-01-14T13:25:32.059" v="901" actId="2696"/>
        <pc:sldMkLst>
          <pc:docMk/>
          <pc:sldMk cId="3016441844" sldId="318"/>
        </pc:sldMkLst>
      </pc:sldChg>
      <pc:sldChg chg="del">
        <pc:chgData name="Paul Easter" userId="6549cd31feb53bc1" providerId="LiveId" clId="{4E86F411-EAE7-49CF-A249-F75D20D0101D}" dt="2022-01-14T13:25:32.059" v="901" actId="2696"/>
        <pc:sldMkLst>
          <pc:docMk/>
          <pc:sldMk cId="2078623901" sldId="321"/>
        </pc:sldMkLst>
      </pc:sldChg>
      <pc:sldChg chg="del">
        <pc:chgData name="Paul Easter" userId="6549cd31feb53bc1" providerId="LiveId" clId="{4E86F411-EAE7-49CF-A249-F75D20D0101D}" dt="2022-01-21T12:59:46.770" v="4387" actId="47"/>
        <pc:sldMkLst>
          <pc:docMk/>
          <pc:sldMk cId="2597019728" sldId="322"/>
        </pc:sldMkLst>
      </pc:sldChg>
      <pc:sldChg chg="del">
        <pc:chgData name="Paul Easter" userId="6549cd31feb53bc1" providerId="LiveId" clId="{4E86F411-EAE7-49CF-A249-F75D20D0101D}" dt="2022-01-14T13:25:32.059" v="901" actId="2696"/>
        <pc:sldMkLst>
          <pc:docMk/>
          <pc:sldMk cId="3830766028" sldId="323"/>
        </pc:sldMkLst>
      </pc:sldChg>
      <pc:sldChg chg="del">
        <pc:chgData name="Paul Easter" userId="6549cd31feb53bc1" providerId="LiveId" clId="{4E86F411-EAE7-49CF-A249-F75D20D0101D}" dt="2022-01-14T13:25:32.059" v="901" actId="2696"/>
        <pc:sldMkLst>
          <pc:docMk/>
          <pc:sldMk cId="515758332" sldId="324"/>
        </pc:sldMkLst>
      </pc:sldChg>
      <pc:sldChg chg="del">
        <pc:chgData name="Paul Easter" userId="6549cd31feb53bc1" providerId="LiveId" clId="{4E86F411-EAE7-49CF-A249-F75D20D0101D}" dt="2022-01-14T13:25:32.059" v="901" actId="2696"/>
        <pc:sldMkLst>
          <pc:docMk/>
          <pc:sldMk cId="2992884958" sldId="325"/>
        </pc:sldMkLst>
      </pc:sldChg>
      <pc:sldChg chg="del">
        <pc:chgData name="Paul Easter" userId="6549cd31feb53bc1" providerId="LiveId" clId="{4E86F411-EAE7-49CF-A249-F75D20D0101D}" dt="2022-01-14T13:25:32.059" v="901" actId="2696"/>
        <pc:sldMkLst>
          <pc:docMk/>
          <pc:sldMk cId="1959976711" sldId="326"/>
        </pc:sldMkLst>
      </pc:sldChg>
      <pc:sldChg chg="del">
        <pc:chgData name="Paul Easter" userId="6549cd31feb53bc1" providerId="LiveId" clId="{4E86F411-EAE7-49CF-A249-F75D20D0101D}" dt="2022-01-14T13:25:32.059" v="901" actId="2696"/>
        <pc:sldMkLst>
          <pc:docMk/>
          <pc:sldMk cId="115058142" sldId="328"/>
        </pc:sldMkLst>
      </pc:sldChg>
      <pc:sldChg chg="del">
        <pc:chgData name="Paul Easter" userId="6549cd31feb53bc1" providerId="LiveId" clId="{4E86F411-EAE7-49CF-A249-F75D20D0101D}" dt="2022-01-14T13:25:32.059" v="901" actId="2696"/>
        <pc:sldMkLst>
          <pc:docMk/>
          <pc:sldMk cId="3536800192" sldId="329"/>
        </pc:sldMkLst>
      </pc:sldChg>
      <pc:sldChg chg="del">
        <pc:chgData name="Paul Easter" userId="6549cd31feb53bc1" providerId="LiveId" clId="{4E86F411-EAE7-49CF-A249-F75D20D0101D}" dt="2022-01-14T13:25:32.059" v="901" actId="2696"/>
        <pc:sldMkLst>
          <pc:docMk/>
          <pc:sldMk cId="2862612682" sldId="331"/>
        </pc:sldMkLst>
      </pc:sldChg>
      <pc:sldChg chg="del">
        <pc:chgData name="Paul Easter" userId="6549cd31feb53bc1" providerId="LiveId" clId="{4E86F411-EAE7-49CF-A249-F75D20D0101D}" dt="2022-01-21T12:59:46.770" v="4387" actId="47"/>
        <pc:sldMkLst>
          <pc:docMk/>
          <pc:sldMk cId="3412390865" sldId="332"/>
        </pc:sldMkLst>
      </pc:sldChg>
      <pc:sldChg chg="del">
        <pc:chgData name="Paul Easter" userId="6549cd31feb53bc1" providerId="LiveId" clId="{4E86F411-EAE7-49CF-A249-F75D20D0101D}" dt="2022-01-21T12:59:46.770" v="4387" actId="47"/>
        <pc:sldMkLst>
          <pc:docMk/>
          <pc:sldMk cId="1757287455" sldId="333"/>
        </pc:sldMkLst>
      </pc:sldChg>
      <pc:sldChg chg="del">
        <pc:chgData name="Paul Easter" userId="6549cd31feb53bc1" providerId="LiveId" clId="{4E86F411-EAE7-49CF-A249-F75D20D0101D}" dt="2022-01-21T12:59:46.770" v="4387" actId="47"/>
        <pc:sldMkLst>
          <pc:docMk/>
          <pc:sldMk cId="1926646886" sldId="334"/>
        </pc:sldMkLst>
      </pc:sldChg>
      <pc:sldChg chg="del">
        <pc:chgData name="Paul Easter" userId="6549cd31feb53bc1" providerId="LiveId" clId="{4E86F411-EAE7-49CF-A249-F75D20D0101D}" dt="2022-01-21T12:59:46.770" v="4387" actId="47"/>
        <pc:sldMkLst>
          <pc:docMk/>
          <pc:sldMk cId="3420505872" sldId="335"/>
        </pc:sldMkLst>
      </pc:sldChg>
      <pc:sldChg chg="del">
        <pc:chgData name="Paul Easter" userId="6549cd31feb53bc1" providerId="LiveId" clId="{4E86F411-EAE7-49CF-A249-F75D20D0101D}" dt="2022-01-21T12:59:46.770" v="4387" actId="47"/>
        <pc:sldMkLst>
          <pc:docMk/>
          <pc:sldMk cId="2408262009" sldId="337"/>
        </pc:sldMkLst>
      </pc:sldChg>
      <pc:sldChg chg="del">
        <pc:chgData name="Paul Easter" userId="6549cd31feb53bc1" providerId="LiveId" clId="{4E86F411-EAE7-49CF-A249-F75D20D0101D}" dt="2022-01-14T13:11:25.789" v="368" actId="2696"/>
        <pc:sldMkLst>
          <pc:docMk/>
          <pc:sldMk cId="2133148217" sldId="341"/>
        </pc:sldMkLst>
      </pc:sldChg>
      <pc:sldChg chg="del">
        <pc:chgData name="Paul Easter" userId="6549cd31feb53bc1" providerId="LiveId" clId="{4E86F411-EAE7-49CF-A249-F75D20D0101D}" dt="2022-01-14T13:25:32.059" v="901" actId="2696"/>
        <pc:sldMkLst>
          <pc:docMk/>
          <pc:sldMk cId="3732864485" sldId="344"/>
        </pc:sldMkLst>
      </pc:sldChg>
      <pc:sldChg chg="del">
        <pc:chgData name="Paul Easter" userId="6549cd31feb53bc1" providerId="LiveId" clId="{4E86F411-EAE7-49CF-A249-F75D20D0101D}" dt="2022-01-21T12:59:46.770" v="4387" actId="47"/>
        <pc:sldMkLst>
          <pc:docMk/>
          <pc:sldMk cId="1621035268" sldId="345"/>
        </pc:sldMkLst>
      </pc:sldChg>
      <pc:sldChg chg="del">
        <pc:chgData name="Paul Easter" userId="6549cd31feb53bc1" providerId="LiveId" clId="{4E86F411-EAE7-49CF-A249-F75D20D0101D}" dt="2022-01-21T12:59:46.770" v="4387" actId="47"/>
        <pc:sldMkLst>
          <pc:docMk/>
          <pc:sldMk cId="2364725068" sldId="346"/>
        </pc:sldMkLst>
      </pc:sldChg>
      <pc:sldChg chg="del">
        <pc:chgData name="Paul Easter" userId="6549cd31feb53bc1" providerId="LiveId" clId="{4E86F411-EAE7-49CF-A249-F75D20D0101D}" dt="2022-01-21T12:59:46.770" v="4387" actId="47"/>
        <pc:sldMkLst>
          <pc:docMk/>
          <pc:sldMk cId="4093036546" sldId="347"/>
        </pc:sldMkLst>
      </pc:sldChg>
      <pc:sldChg chg="del">
        <pc:chgData name="Paul Easter" userId="6549cd31feb53bc1" providerId="LiveId" clId="{4E86F411-EAE7-49CF-A249-F75D20D0101D}" dt="2022-01-21T12:59:46.770" v="4387" actId="47"/>
        <pc:sldMkLst>
          <pc:docMk/>
          <pc:sldMk cId="179799929" sldId="348"/>
        </pc:sldMkLst>
      </pc:sldChg>
      <pc:sldChg chg="del">
        <pc:chgData name="Paul Easter" userId="6549cd31feb53bc1" providerId="LiveId" clId="{4E86F411-EAE7-49CF-A249-F75D20D0101D}" dt="2022-01-14T13:25:32.059" v="901" actId="2696"/>
        <pc:sldMkLst>
          <pc:docMk/>
          <pc:sldMk cId="4204990686" sldId="349"/>
        </pc:sldMkLst>
      </pc:sldChg>
      <pc:sldChg chg="del">
        <pc:chgData name="Paul Easter" userId="6549cd31feb53bc1" providerId="LiveId" clId="{4E86F411-EAE7-49CF-A249-F75D20D0101D}" dt="2022-01-14T13:25:32.059" v="901" actId="2696"/>
        <pc:sldMkLst>
          <pc:docMk/>
          <pc:sldMk cId="2731195941" sldId="350"/>
        </pc:sldMkLst>
      </pc:sldChg>
      <pc:sldChg chg="del">
        <pc:chgData name="Paul Easter" userId="6549cd31feb53bc1" providerId="LiveId" clId="{4E86F411-EAE7-49CF-A249-F75D20D0101D}" dt="2022-01-14T13:25:32.059" v="901" actId="2696"/>
        <pc:sldMkLst>
          <pc:docMk/>
          <pc:sldMk cId="2005701922" sldId="351"/>
        </pc:sldMkLst>
      </pc:sldChg>
      <pc:sldChg chg="del">
        <pc:chgData name="Paul Easter" userId="6549cd31feb53bc1" providerId="LiveId" clId="{4E86F411-EAE7-49CF-A249-F75D20D0101D}" dt="2022-01-14T13:25:32.059" v="901" actId="2696"/>
        <pc:sldMkLst>
          <pc:docMk/>
          <pc:sldMk cId="889735150" sldId="352"/>
        </pc:sldMkLst>
      </pc:sldChg>
      <pc:sldChg chg="del">
        <pc:chgData name="Paul Easter" userId="6549cd31feb53bc1" providerId="LiveId" clId="{4E86F411-EAE7-49CF-A249-F75D20D0101D}" dt="2022-01-14T13:25:32.059" v="901" actId="2696"/>
        <pc:sldMkLst>
          <pc:docMk/>
          <pc:sldMk cId="1402599541" sldId="353"/>
        </pc:sldMkLst>
      </pc:sldChg>
      <pc:sldChg chg="del">
        <pc:chgData name="Paul Easter" userId="6549cd31feb53bc1" providerId="LiveId" clId="{4E86F411-EAE7-49CF-A249-F75D20D0101D}" dt="2022-01-14T13:25:32.059" v="901" actId="2696"/>
        <pc:sldMkLst>
          <pc:docMk/>
          <pc:sldMk cId="3235468969" sldId="354"/>
        </pc:sldMkLst>
      </pc:sldChg>
      <pc:sldChg chg="del">
        <pc:chgData name="Paul Easter" userId="6549cd31feb53bc1" providerId="LiveId" clId="{4E86F411-EAE7-49CF-A249-F75D20D0101D}" dt="2022-01-14T13:25:32.059" v="901" actId="2696"/>
        <pc:sldMkLst>
          <pc:docMk/>
          <pc:sldMk cId="3574036347" sldId="355"/>
        </pc:sldMkLst>
      </pc:sldChg>
      <pc:sldChg chg="del">
        <pc:chgData name="Paul Easter" userId="6549cd31feb53bc1" providerId="LiveId" clId="{4E86F411-EAE7-49CF-A249-F75D20D0101D}" dt="2022-01-14T13:25:32.059" v="901" actId="2696"/>
        <pc:sldMkLst>
          <pc:docMk/>
          <pc:sldMk cId="922464456" sldId="356"/>
        </pc:sldMkLst>
      </pc:sldChg>
      <pc:sldChg chg="del">
        <pc:chgData name="Paul Easter" userId="6549cd31feb53bc1" providerId="LiveId" clId="{4E86F411-EAE7-49CF-A249-F75D20D0101D}" dt="2022-01-21T12:59:46.770" v="4387" actId="47"/>
        <pc:sldMkLst>
          <pc:docMk/>
          <pc:sldMk cId="1273367311" sldId="357"/>
        </pc:sldMkLst>
      </pc:sldChg>
      <pc:sldChg chg="del">
        <pc:chgData name="Paul Easter" userId="6549cd31feb53bc1" providerId="LiveId" clId="{4E86F411-EAE7-49CF-A249-F75D20D0101D}" dt="2022-01-21T12:59:46.770" v="4387" actId="47"/>
        <pc:sldMkLst>
          <pc:docMk/>
          <pc:sldMk cId="845454469" sldId="358"/>
        </pc:sldMkLst>
      </pc:sldChg>
      <pc:sldChg chg="del">
        <pc:chgData name="Paul Easter" userId="6549cd31feb53bc1" providerId="LiveId" clId="{4E86F411-EAE7-49CF-A249-F75D20D0101D}" dt="2022-01-21T12:59:46.770" v="4387" actId="47"/>
        <pc:sldMkLst>
          <pc:docMk/>
          <pc:sldMk cId="3817960026" sldId="359"/>
        </pc:sldMkLst>
      </pc:sldChg>
      <pc:sldChg chg="del">
        <pc:chgData name="Paul Easter" userId="6549cd31feb53bc1" providerId="LiveId" clId="{4E86F411-EAE7-49CF-A249-F75D20D0101D}" dt="2022-01-21T12:59:46.770" v="4387" actId="47"/>
        <pc:sldMkLst>
          <pc:docMk/>
          <pc:sldMk cId="1497539400" sldId="360"/>
        </pc:sldMkLst>
      </pc:sldChg>
      <pc:sldChg chg="del">
        <pc:chgData name="Paul Easter" userId="6549cd31feb53bc1" providerId="LiveId" clId="{4E86F411-EAE7-49CF-A249-F75D20D0101D}" dt="2022-01-21T12:59:46.770" v="4387" actId="47"/>
        <pc:sldMkLst>
          <pc:docMk/>
          <pc:sldMk cId="2826913016" sldId="361"/>
        </pc:sldMkLst>
      </pc:sldChg>
      <pc:sldChg chg="del">
        <pc:chgData name="Paul Easter" userId="6549cd31feb53bc1" providerId="LiveId" clId="{4E86F411-EAE7-49CF-A249-F75D20D0101D}" dt="2022-01-21T12:59:46.770" v="4387" actId="47"/>
        <pc:sldMkLst>
          <pc:docMk/>
          <pc:sldMk cId="2864937890" sldId="362"/>
        </pc:sldMkLst>
      </pc:sldChg>
      <pc:sldChg chg="del">
        <pc:chgData name="Paul Easter" userId="6549cd31feb53bc1" providerId="LiveId" clId="{4E86F411-EAE7-49CF-A249-F75D20D0101D}" dt="2022-01-21T12:59:46.770" v="4387" actId="47"/>
        <pc:sldMkLst>
          <pc:docMk/>
          <pc:sldMk cId="4278811554" sldId="363"/>
        </pc:sldMkLst>
      </pc:sldChg>
      <pc:sldChg chg="del">
        <pc:chgData name="Paul Easter" userId="6549cd31feb53bc1" providerId="LiveId" clId="{4E86F411-EAE7-49CF-A249-F75D20D0101D}" dt="2022-01-14T13:25:32.059" v="901" actId="2696"/>
        <pc:sldMkLst>
          <pc:docMk/>
          <pc:sldMk cId="3030999827" sldId="364"/>
        </pc:sldMkLst>
      </pc:sldChg>
      <pc:sldChg chg="del">
        <pc:chgData name="Paul Easter" userId="6549cd31feb53bc1" providerId="LiveId" clId="{4E86F411-EAE7-49CF-A249-F75D20D0101D}" dt="2022-01-14T13:25:32.059" v="901" actId="2696"/>
        <pc:sldMkLst>
          <pc:docMk/>
          <pc:sldMk cId="430156504" sldId="365"/>
        </pc:sldMkLst>
      </pc:sldChg>
      <pc:sldChg chg="del">
        <pc:chgData name="Paul Easter" userId="6549cd31feb53bc1" providerId="LiveId" clId="{4E86F411-EAE7-49CF-A249-F75D20D0101D}" dt="2022-01-14T13:25:32.059" v="901" actId="2696"/>
        <pc:sldMkLst>
          <pc:docMk/>
          <pc:sldMk cId="4217289480" sldId="366"/>
        </pc:sldMkLst>
      </pc:sldChg>
      <pc:sldChg chg="del">
        <pc:chgData name="Paul Easter" userId="6549cd31feb53bc1" providerId="LiveId" clId="{4E86F411-EAE7-49CF-A249-F75D20D0101D}" dt="2022-01-14T13:25:32.059" v="901" actId="2696"/>
        <pc:sldMkLst>
          <pc:docMk/>
          <pc:sldMk cId="1011019349" sldId="367"/>
        </pc:sldMkLst>
      </pc:sldChg>
      <pc:sldChg chg="del">
        <pc:chgData name="Paul Easter" userId="6549cd31feb53bc1" providerId="LiveId" clId="{4E86F411-EAE7-49CF-A249-F75D20D0101D}" dt="2022-01-14T13:25:32.059" v="901" actId="2696"/>
        <pc:sldMkLst>
          <pc:docMk/>
          <pc:sldMk cId="3356519219" sldId="368"/>
        </pc:sldMkLst>
      </pc:sldChg>
      <pc:sldChg chg="del">
        <pc:chgData name="Paul Easter" userId="6549cd31feb53bc1" providerId="LiveId" clId="{4E86F411-EAE7-49CF-A249-F75D20D0101D}" dt="2022-01-14T13:25:32.059" v="901" actId="2696"/>
        <pc:sldMkLst>
          <pc:docMk/>
          <pc:sldMk cId="4027716736" sldId="369"/>
        </pc:sldMkLst>
      </pc:sldChg>
      <pc:sldChg chg="del">
        <pc:chgData name="Paul Easter" userId="6549cd31feb53bc1" providerId="LiveId" clId="{4E86F411-EAE7-49CF-A249-F75D20D0101D}" dt="2022-01-14T13:25:32.059" v="901" actId="2696"/>
        <pc:sldMkLst>
          <pc:docMk/>
          <pc:sldMk cId="3114101902" sldId="370"/>
        </pc:sldMkLst>
      </pc:sldChg>
      <pc:sldChg chg="del">
        <pc:chgData name="Paul Easter" userId="6549cd31feb53bc1" providerId="LiveId" clId="{4E86F411-EAE7-49CF-A249-F75D20D0101D}" dt="2022-01-14T13:25:32.059" v="901" actId="2696"/>
        <pc:sldMkLst>
          <pc:docMk/>
          <pc:sldMk cId="3490076885" sldId="371"/>
        </pc:sldMkLst>
      </pc:sldChg>
      <pc:sldChg chg="del">
        <pc:chgData name="Paul Easter" userId="6549cd31feb53bc1" providerId="LiveId" clId="{4E86F411-EAE7-49CF-A249-F75D20D0101D}" dt="2022-01-14T13:25:32.059" v="901" actId="2696"/>
        <pc:sldMkLst>
          <pc:docMk/>
          <pc:sldMk cId="2891822342" sldId="372"/>
        </pc:sldMkLst>
      </pc:sldChg>
      <pc:sldChg chg="del">
        <pc:chgData name="Paul Easter" userId="6549cd31feb53bc1" providerId="LiveId" clId="{4E86F411-EAE7-49CF-A249-F75D20D0101D}" dt="2022-01-14T13:25:32.059" v="901" actId="2696"/>
        <pc:sldMkLst>
          <pc:docMk/>
          <pc:sldMk cId="838473719" sldId="373"/>
        </pc:sldMkLst>
      </pc:sldChg>
      <pc:sldChg chg="del">
        <pc:chgData name="Paul Easter" userId="6549cd31feb53bc1" providerId="LiveId" clId="{4E86F411-EAE7-49CF-A249-F75D20D0101D}" dt="2022-01-14T13:25:32.059" v="901" actId="2696"/>
        <pc:sldMkLst>
          <pc:docMk/>
          <pc:sldMk cId="3624096064" sldId="374"/>
        </pc:sldMkLst>
      </pc:sldChg>
      <pc:sldChg chg="del">
        <pc:chgData name="Paul Easter" userId="6549cd31feb53bc1" providerId="LiveId" clId="{4E86F411-EAE7-49CF-A249-F75D20D0101D}" dt="2022-01-14T13:25:32.059" v="901" actId="2696"/>
        <pc:sldMkLst>
          <pc:docMk/>
          <pc:sldMk cId="1289704839" sldId="375"/>
        </pc:sldMkLst>
      </pc:sldChg>
      <pc:sldChg chg="del">
        <pc:chgData name="Paul Easter" userId="6549cd31feb53bc1" providerId="LiveId" clId="{4E86F411-EAE7-49CF-A249-F75D20D0101D}" dt="2022-01-14T13:25:32.059" v="901" actId="2696"/>
        <pc:sldMkLst>
          <pc:docMk/>
          <pc:sldMk cId="3800420751" sldId="376"/>
        </pc:sldMkLst>
      </pc:sldChg>
      <pc:sldChg chg="del">
        <pc:chgData name="Paul Easter" userId="6549cd31feb53bc1" providerId="LiveId" clId="{4E86F411-EAE7-49CF-A249-F75D20D0101D}" dt="2022-01-14T13:25:32.059" v="901" actId="2696"/>
        <pc:sldMkLst>
          <pc:docMk/>
          <pc:sldMk cId="2288956024" sldId="377"/>
        </pc:sldMkLst>
      </pc:sldChg>
      <pc:sldChg chg="del">
        <pc:chgData name="Paul Easter" userId="6549cd31feb53bc1" providerId="LiveId" clId="{4E86F411-EAE7-49CF-A249-F75D20D0101D}" dt="2022-01-14T13:25:32.059" v="901" actId="2696"/>
        <pc:sldMkLst>
          <pc:docMk/>
          <pc:sldMk cId="3960176656" sldId="378"/>
        </pc:sldMkLst>
      </pc:sldChg>
      <pc:sldChg chg="del">
        <pc:chgData name="Paul Easter" userId="6549cd31feb53bc1" providerId="LiveId" clId="{4E86F411-EAE7-49CF-A249-F75D20D0101D}" dt="2022-01-14T13:25:32.059" v="901" actId="2696"/>
        <pc:sldMkLst>
          <pc:docMk/>
          <pc:sldMk cId="2199952279" sldId="379"/>
        </pc:sldMkLst>
      </pc:sldChg>
      <pc:sldChg chg="del">
        <pc:chgData name="Paul Easter" userId="6549cd31feb53bc1" providerId="LiveId" clId="{4E86F411-EAE7-49CF-A249-F75D20D0101D}" dt="2022-01-14T13:25:32.059" v="901" actId="2696"/>
        <pc:sldMkLst>
          <pc:docMk/>
          <pc:sldMk cId="3928581090" sldId="380"/>
        </pc:sldMkLst>
      </pc:sldChg>
      <pc:sldChg chg="del">
        <pc:chgData name="Paul Easter" userId="6549cd31feb53bc1" providerId="LiveId" clId="{4E86F411-EAE7-49CF-A249-F75D20D0101D}" dt="2022-01-14T13:25:32.059" v="901" actId="2696"/>
        <pc:sldMkLst>
          <pc:docMk/>
          <pc:sldMk cId="465651498" sldId="381"/>
        </pc:sldMkLst>
      </pc:sldChg>
      <pc:sldChg chg="del">
        <pc:chgData name="Paul Easter" userId="6549cd31feb53bc1" providerId="LiveId" clId="{4E86F411-EAE7-49CF-A249-F75D20D0101D}" dt="2022-01-14T13:25:32.059" v="901" actId="2696"/>
        <pc:sldMkLst>
          <pc:docMk/>
          <pc:sldMk cId="1988254139" sldId="382"/>
        </pc:sldMkLst>
      </pc:sldChg>
      <pc:sldChg chg="del">
        <pc:chgData name="Paul Easter" userId="6549cd31feb53bc1" providerId="LiveId" clId="{4E86F411-EAE7-49CF-A249-F75D20D0101D}" dt="2022-01-14T13:25:32.059" v="901" actId="2696"/>
        <pc:sldMkLst>
          <pc:docMk/>
          <pc:sldMk cId="129631972" sldId="383"/>
        </pc:sldMkLst>
      </pc:sldChg>
      <pc:sldChg chg="del">
        <pc:chgData name="Paul Easter" userId="6549cd31feb53bc1" providerId="LiveId" clId="{4E86F411-EAE7-49CF-A249-F75D20D0101D}" dt="2022-01-14T13:25:32.059" v="901" actId="2696"/>
        <pc:sldMkLst>
          <pc:docMk/>
          <pc:sldMk cId="2044179602" sldId="385"/>
        </pc:sldMkLst>
      </pc:sldChg>
      <pc:sldChg chg="del">
        <pc:chgData name="Paul Easter" userId="6549cd31feb53bc1" providerId="LiveId" clId="{4E86F411-EAE7-49CF-A249-F75D20D0101D}" dt="2022-01-14T13:25:32.059" v="901" actId="2696"/>
        <pc:sldMkLst>
          <pc:docMk/>
          <pc:sldMk cId="3474769126" sldId="386"/>
        </pc:sldMkLst>
      </pc:sldChg>
      <pc:sldChg chg="del">
        <pc:chgData name="Paul Easter" userId="6549cd31feb53bc1" providerId="LiveId" clId="{4E86F411-EAE7-49CF-A249-F75D20D0101D}" dt="2022-01-14T13:25:32.059" v="901" actId="2696"/>
        <pc:sldMkLst>
          <pc:docMk/>
          <pc:sldMk cId="1425240768" sldId="387"/>
        </pc:sldMkLst>
      </pc:sldChg>
      <pc:sldChg chg="del">
        <pc:chgData name="Paul Easter" userId="6549cd31feb53bc1" providerId="LiveId" clId="{4E86F411-EAE7-49CF-A249-F75D20D0101D}" dt="2022-01-14T13:25:32.059" v="901" actId="2696"/>
        <pc:sldMkLst>
          <pc:docMk/>
          <pc:sldMk cId="2362656516" sldId="388"/>
        </pc:sldMkLst>
      </pc:sldChg>
      <pc:sldChg chg="del">
        <pc:chgData name="Paul Easter" userId="6549cd31feb53bc1" providerId="LiveId" clId="{4E86F411-EAE7-49CF-A249-F75D20D0101D}" dt="2022-01-14T13:25:32.059" v="901" actId="2696"/>
        <pc:sldMkLst>
          <pc:docMk/>
          <pc:sldMk cId="3476070685" sldId="389"/>
        </pc:sldMkLst>
      </pc:sldChg>
      <pc:sldChg chg="del">
        <pc:chgData name="Paul Easter" userId="6549cd31feb53bc1" providerId="LiveId" clId="{4E86F411-EAE7-49CF-A249-F75D20D0101D}" dt="2022-01-14T13:25:32.059" v="901" actId="2696"/>
        <pc:sldMkLst>
          <pc:docMk/>
          <pc:sldMk cId="891247120" sldId="390"/>
        </pc:sldMkLst>
      </pc:sldChg>
      <pc:sldChg chg="del">
        <pc:chgData name="Paul Easter" userId="6549cd31feb53bc1" providerId="LiveId" clId="{4E86F411-EAE7-49CF-A249-F75D20D0101D}" dt="2022-01-14T13:25:32.059" v="901" actId="2696"/>
        <pc:sldMkLst>
          <pc:docMk/>
          <pc:sldMk cId="1145172289" sldId="391"/>
        </pc:sldMkLst>
      </pc:sldChg>
      <pc:sldChg chg="del">
        <pc:chgData name="Paul Easter" userId="6549cd31feb53bc1" providerId="LiveId" clId="{4E86F411-EAE7-49CF-A249-F75D20D0101D}" dt="2022-01-14T13:25:32.059" v="901" actId="2696"/>
        <pc:sldMkLst>
          <pc:docMk/>
          <pc:sldMk cId="2016727526" sldId="393"/>
        </pc:sldMkLst>
      </pc:sldChg>
      <pc:sldChg chg="del">
        <pc:chgData name="Paul Easter" userId="6549cd31feb53bc1" providerId="LiveId" clId="{4E86F411-EAE7-49CF-A249-F75D20D0101D}" dt="2022-01-14T13:25:32.059" v="901" actId="2696"/>
        <pc:sldMkLst>
          <pc:docMk/>
          <pc:sldMk cId="452449759" sldId="394"/>
        </pc:sldMkLst>
      </pc:sldChg>
      <pc:sldChg chg="del">
        <pc:chgData name="Paul Easter" userId="6549cd31feb53bc1" providerId="LiveId" clId="{4E86F411-EAE7-49CF-A249-F75D20D0101D}" dt="2022-01-14T13:25:32.059" v="901" actId="2696"/>
        <pc:sldMkLst>
          <pc:docMk/>
          <pc:sldMk cId="669854679" sldId="395"/>
        </pc:sldMkLst>
      </pc:sldChg>
      <pc:sldChg chg="del">
        <pc:chgData name="Paul Easter" userId="6549cd31feb53bc1" providerId="LiveId" clId="{4E86F411-EAE7-49CF-A249-F75D20D0101D}" dt="2022-01-14T13:25:32.059" v="901" actId="2696"/>
        <pc:sldMkLst>
          <pc:docMk/>
          <pc:sldMk cId="2519001103" sldId="396"/>
        </pc:sldMkLst>
      </pc:sldChg>
      <pc:sldChg chg="del">
        <pc:chgData name="Paul Easter" userId="6549cd31feb53bc1" providerId="LiveId" clId="{4E86F411-EAE7-49CF-A249-F75D20D0101D}" dt="2022-01-14T13:25:32.059" v="901" actId="2696"/>
        <pc:sldMkLst>
          <pc:docMk/>
          <pc:sldMk cId="2194469769" sldId="397"/>
        </pc:sldMkLst>
      </pc:sldChg>
      <pc:sldChg chg="del">
        <pc:chgData name="Paul Easter" userId="6549cd31feb53bc1" providerId="LiveId" clId="{4E86F411-EAE7-49CF-A249-F75D20D0101D}" dt="2022-01-14T13:25:32.059" v="901" actId="2696"/>
        <pc:sldMkLst>
          <pc:docMk/>
          <pc:sldMk cId="1450294498" sldId="398"/>
        </pc:sldMkLst>
      </pc:sldChg>
      <pc:sldChg chg="del">
        <pc:chgData name="Paul Easter" userId="6549cd31feb53bc1" providerId="LiveId" clId="{4E86F411-EAE7-49CF-A249-F75D20D0101D}" dt="2022-01-14T13:25:32.059" v="901" actId="2696"/>
        <pc:sldMkLst>
          <pc:docMk/>
          <pc:sldMk cId="2169556755" sldId="399"/>
        </pc:sldMkLst>
      </pc:sldChg>
      <pc:sldChg chg="del">
        <pc:chgData name="Paul Easter" userId="6549cd31feb53bc1" providerId="LiveId" clId="{4E86F411-EAE7-49CF-A249-F75D20D0101D}" dt="2022-01-14T13:25:32.059" v="901" actId="2696"/>
        <pc:sldMkLst>
          <pc:docMk/>
          <pc:sldMk cId="1528264291" sldId="401"/>
        </pc:sldMkLst>
      </pc:sldChg>
      <pc:sldChg chg="del">
        <pc:chgData name="Paul Easter" userId="6549cd31feb53bc1" providerId="LiveId" clId="{4E86F411-EAE7-49CF-A249-F75D20D0101D}" dt="2022-01-14T13:25:32.059" v="901" actId="2696"/>
        <pc:sldMkLst>
          <pc:docMk/>
          <pc:sldMk cId="2380384534" sldId="402"/>
        </pc:sldMkLst>
      </pc:sldChg>
      <pc:sldChg chg="del">
        <pc:chgData name="Paul Easter" userId="6549cd31feb53bc1" providerId="LiveId" clId="{4E86F411-EAE7-49CF-A249-F75D20D0101D}" dt="2022-01-14T13:25:32.059" v="901" actId="2696"/>
        <pc:sldMkLst>
          <pc:docMk/>
          <pc:sldMk cId="2350262415" sldId="403"/>
        </pc:sldMkLst>
      </pc:sldChg>
      <pc:sldChg chg="del">
        <pc:chgData name="Paul Easter" userId="6549cd31feb53bc1" providerId="LiveId" clId="{4E86F411-EAE7-49CF-A249-F75D20D0101D}" dt="2022-01-14T13:25:32.059" v="901" actId="2696"/>
        <pc:sldMkLst>
          <pc:docMk/>
          <pc:sldMk cId="3653842790" sldId="404"/>
        </pc:sldMkLst>
      </pc:sldChg>
      <pc:sldChg chg="del">
        <pc:chgData name="Paul Easter" userId="6549cd31feb53bc1" providerId="LiveId" clId="{4E86F411-EAE7-49CF-A249-F75D20D0101D}" dt="2022-01-14T13:25:32.059" v="901" actId="2696"/>
        <pc:sldMkLst>
          <pc:docMk/>
          <pc:sldMk cId="373494714" sldId="405"/>
        </pc:sldMkLst>
      </pc:sldChg>
      <pc:sldChg chg="del">
        <pc:chgData name="Paul Easter" userId="6549cd31feb53bc1" providerId="LiveId" clId="{4E86F411-EAE7-49CF-A249-F75D20D0101D}" dt="2022-01-14T13:25:32.059" v="901" actId="2696"/>
        <pc:sldMkLst>
          <pc:docMk/>
          <pc:sldMk cId="1579863878" sldId="406"/>
        </pc:sldMkLst>
      </pc:sldChg>
      <pc:sldChg chg="del">
        <pc:chgData name="Paul Easter" userId="6549cd31feb53bc1" providerId="LiveId" clId="{4E86F411-EAE7-49CF-A249-F75D20D0101D}" dt="2022-01-14T13:25:32.059" v="901" actId="2696"/>
        <pc:sldMkLst>
          <pc:docMk/>
          <pc:sldMk cId="2111595010" sldId="407"/>
        </pc:sldMkLst>
      </pc:sldChg>
      <pc:sldChg chg="del">
        <pc:chgData name="Paul Easter" userId="6549cd31feb53bc1" providerId="LiveId" clId="{4E86F411-EAE7-49CF-A249-F75D20D0101D}" dt="2022-01-14T13:25:32.059" v="901" actId="2696"/>
        <pc:sldMkLst>
          <pc:docMk/>
          <pc:sldMk cId="3982320277" sldId="408"/>
        </pc:sldMkLst>
      </pc:sldChg>
      <pc:sldChg chg="del">
        <pc:chgData name="Paul Easter" userId="6549cd31feb53bc1" providerId="LiveId" clId="{4E86F411-EAE7-49CF-A249-F75D20D0101D}" dt="2022-01-14T13:25:32.059" v="901" actId="2696"/>
        <pc:sldMkLst>
          <pc:docMk/>
          <pc:sldMk cId="1107030179" sldId="409"/>
        </pc:sldMkLst>
      </pc:sldChg>
      <pc:sldChg chg="del">
        <pc:chgData name="Paul Easter" userId="6549cd31feb53bc1" providerId="LiveId" clId="{4E86F411-EAE7-49CF-A249-F75D20D0101D}" dt="2022-01-14T13:25:32.059" v="901" actId="2696"/>
        <pc:sldMkLst>
          <pc:docMk/>
          <pc:sldMk cId="2841031739" sldId="410"/>
        </pc:sldMkLst>
      </pc:sldChg>
      <pc:sldChg chg="del">
        <pc:chgData name="Paul Easter" userId="6549cd31feb53bc1" providerId="LiveId" clId="{4E86F411-EAE7-49CF-A249-F75D20D0101D}" dt="2022-01-14T13:25:32.059" v="901" actId="2696"/>
        <pc:sldMkLst>
          <pc:docMk/>
          <pc:sldMk cId="627171612" sldId="411"/>
        </pc:sldMkLst>
      </pc:sldChg>
      <pc:sldChg chg="del">
        <pc:chgData name="Paul Easter" userId="6549cd31feb53bc1" providerId="LiveId" clId="{4E86F411-EAE7-49CF-A249-F75D20D0101D}" dt="2022-01-14T13:25:32.059" v="901" actId="2696"/>
        <pc:sldMkLst>
          <pc:docMk/>
          <pc:sldMk cId="819950325" sldId="412"/>
        </pc:sldMkLst>
      </pc:sldChg>
      <pc:sldChg chg="addSp delSp modSp mod">
        <pc:chgData name="Paul Easter" userId="6549cd31feb53bc1" providerId="LiveId" clId="{4E86F411-EAE7-49CF-A249-F75D20D0101D}" dt="2022-01-27T20:06:52.468" v="39976" actId="403"/>
        <pc:sldMkLst>
          <pc:docMk/>
          <pc:sldMk cId="2204889171" sldId="413"/>
        </pc:sldMkLst>
        <pc:spChg chg="mod">
          <ac:chgData name="Paul Easter" userId="6549cd31feb53bc1" providerId="LiveId" clId="{4E86F411-EAE7-49CF-A249-F75D20D0101D}" dt="2022-01-21T13:01:53.930" v="4473" actId="20577"/>
          <ac:spMkLst>
            <pc:docMk/>
            <pc:sldMk cId="2204889171" sldId="413"/>
            <ac:spMk id="9" creationId="{0B0F51D2-61D2-422A-9FBF-C5B38693E426}"/>
          </ac:spMkLst>
        </pc:spChg>
        <pc:spChg chg="mod">
          <ac:chgData name="Paul Easter" userId="6549cd31feb53bc1" providerId="LiveId" clId="{4E86F411-EAE7-49CF-A249-F75D20D0101D}" dt="2022-01-27T20:06:52.468" v="39976" actId="403"/>
          <ac:spMkLst>
            <pc:docMk/>
            <pc:sldMk cId="2204889171" sldId="413"/>
            <ac:spMk id="12" creationId="{AC332E9B-316C-42D3-9EF3-4AB9A9BB67D6}"/>
          </ac:spMkLst>
        </pc:spChg>
        <pc:spChg chg="mod">
          <ac:chgData name="Paul Easter" userId="6549cd31feb53bc1" providerId="LiveId" clId="{4E86F411-EAE7-49CF-A249-F75D20D0101D}" dt="2022-01-21T13:03:30.071" v="4498" actId="14100"/>
          <ac:spMkLst>
            <pc:docMk/>
            <pc:sldMk cId="2204889171" sldId="413"/>
            <ac:spMk id="13" creationId="{00000000-0000-0000-0000-000000000000}"/>
          </ac:spMkLst>
        </pc:spChg>
        <pc:grpChg chg="del">
          <ac:chgData name="Paul Easter" userId="6549cd31feb53bc1" providerId="LiveId" clId="{4E86F411-EAE7-49CF-A249-F75D20D0101D}" dt="2022-01-14T12:34:45.199" v="19" actId="478"/>
          <ac:grpSpMkLst>
            <pc:docMk/>
            <pc:sldMk cId="2204889171" sldId="413"/>
            <ac:grpSpMk id="6" creationId="{6F2B06B1-5D95-4113-8192-7723077C3534}"/>
          </ac:grpSpMkLst>
        </pc:grpChg>
        <pc:grpChg chg="add mod">
          <ac:chgData name="Paul Easter" userId="6549cd31feb53bc1" providerId="LiveId" clId="{4E86F411-EAE7-49CF-A249-F75D20D0101D}" dt="2022-01-21T13:03:11.694" v="4491" actId="1038"/>
          <ac:grpSpMkLst>
            <pc:docMk/>
            <pc:sldMk cId="2204889171" sldId="413"/>
            <ac:grpSpMk id="10" creationId="{3A30AFAB-485C-4F38-8537-C5F3E8AE431A}"/>
          </ac:grpSpMkLst>
        </pc:grpChg>
        <pc:grpChg chg="add del mod">
          <ac:chgData name="Paul Easter" userId="6549cd31feb53bc1" providerId="LiveId" clId="{4E86F411-EAE7-49CF-A249-F75D20D0101D}" dt="2022-01-21T13:02:50.071" v="4480" actId="478"/>
          <ac:grpSpMkLst>
            <pc:docMk/>
            <pc:sldMk cId="2204889171" sldId="413"/>
            <ac:grpSpMk id="11" creationId="{6AE3F27D-C2A1-4F8E-9174-9FDF38BED300}"/>
          </ac:grpSpMkLst>
        </pc:grpChg>
        <pc:grpChg chg="mod">
          <ac:chgData name="Paul Easter" userId="6549cd31feb53bc1" providerId="LiveId" clId="{4E86F411-EAE7-49CF-A249-F75D20D0101D}" dt="2022-01-21T13:02:27.979" v="4474"/>
          <ac:grpSpMkLst>
            <pc:docMk/>
            <pc:sldMk cId="2204889171" sldId="413"/>
            <ac:grpSpMk id="18" creationId="{41FEF31F-745A-410A-98F9-AB59CBE1967C}"/>
          </ac:grpSpMkLst>
        </pc:grpChg>
        <pc:picChg chg="mod">
          <ac:chgData name="Paul Easter" userId="6549cd31feb53bc1" providerId="LiveId" clId="{4E86F411-EAE7-49CF-A249-F75D20D0101D}" dt="2022-01-14T12:34:46.036" v="20"/>
          <ac:picMkLst>
            <pc:docMk/>
            <pc:sldMk cId="2204889171" sldId="413"/>
            <ac:picMk id="14" creationId="{3678B119-F348-43D8-80C6-CCD4734263FF}"/>
          </ac:picMkLst>
        </pc:picChg>
        <pc:picChg chg="mod">
          <ac:chgData name="Paul Easter" userId="6549cd31feb53bc1" providerId="LiveId" clId="{4E86F411-EAE7-49CF-A249-F75D20D0101D}" dt="2022-01-14T12:34:46.036" v="20"/>
          <ac:picMkLst>
            <pc:docMk/>
            <pc:sldMk cId="2204889171" sldId="413"/>
            <ac:picMk id="16" creationId="{F3EB43F0-631D-4EA2-A18A-B87B93D64695}"/>
          </ac:picMkLst>
        </pc:picChg>
        <pc:picChg chg="mod">
          <ac:chgData name="Paul Easter" userId="6549cd31feb53bc1" providerId="LiveId" clId="{4E86F411-EAE7-49CF-A249-F75D20D0101D}" dt="2022-01-14T12:34:46.036" v="20"/>
          <ac:picMkLst>
            <pc:docMk/>
            <pc:sldMk cId="2204889171" sldId="413"/>
            <ac:picMk id="17" creationId="{398C730A-35A8-40AA-A7E6-44682F7B1EC7}"/>
          </ac:picMkLst>
        </pc:picChg>
        <pc:picChg chg="mod">
          <ac:chgData name="Paul Easter" userId="6549cd31feb53bc1" providerId="LiveId" clId="{4E86F411-EAE7-49CF-A249-F75D20D0101D}" dt="2022-01-21T13:02:46.211" v="4478" actId="207"/>
          <ac:picMkLst>
            <pc:docMk/>
            <pc:sldMk cId="2204889171" sldId="413"/>
            <ac:picMk id="19" creationId="{C035E65A-7803-4115-9AD3-A237D5E88B79}"/>
          </ac:picMkLst>
        </pc:picChg>
        <pc:picChg chg="mod">
          <ac:chgData name="Paul Easter" userId="6549cd31feb53bc1" providerId="LiveId" clId="{4E86F411-EAE7-49CF-A249-F75D20D0101D}" dt="2022-01-21T13:02:46.211" v="4478" actId="207"/>
          <ac:picMkLst>
            <pc:docMk/>
            <pc:sldMk cId="2204889171" sldId="413"/>
            <ac:picMk id="20" creationId="{F437FEB6-8D22-48B0-BCB7-56FC33A0C8E9}"/>
          </ac:picMkLst>
        </pc:picChg>
        <pc:picChg chg="mod">
          <ac:chgData name="Paul Easter" userId="6549cd31feb53bc1" providerId="LiveId" clId="{4E86F411-EAE7-49CF-A249-F75D20D0101D}" dt="2022-01-21T13:02:46.211" v="4478" actId="207"/>
          <ac:picMkLst>
            <pc:docMk/>
            <pc:sldMk cId="2204889171" sldId="413"/>
            <ac:picMk id="21" creationId="{672C0D8A-1776-4E79-AD0F-17442FC47AB4}"/>
          </ac:picMkLst>
        </pc:picChg>
        <pc:picChg chg="mod">
          <ac:chgData name="Paul Easter" userId="6549cd31feb53bc1" providerId="LiveId" clId="{4E86F411-EAE7-49CF-A249-F75D20D0101D}" dt="2022-01-21T13:02:46.211" v="4478" actId="207"/>
          <ac:picMkLst>
            <pc:docMk/>
            <pc:sldMk cId="2204889171" sldId="413"/>
            <ac:picMk id="22" creationId="{121A47FD-37EA-4CF7-9DCB-518BBF6DF6E3}"/>
          </ac:picMkLst>
        </pc:picChg>
        <pc:picChg chg="mod">
          <ac:chgData name="Paul Easter" userId="6549cd31feb53bc1" providerId="LiveId" clId="{4E86F411-EAE7-49CF-A249-F75D20D0101D}" dt="2022-01-21T13:02:46.211" v="4478" actId="207"/>
          <ac:picMkLst>
            <pc:docMk/>
            <pc:sldMk cId="2204889171" sldId="413"/>
            <ac:picMk id="23" creationId="{5A022977-D50B-4E69-BA5A-030B6E1B6767}"/>
          </ac:picMkLst>
        </pc:picChg>
      </pc:sldChg>
      <pc:sldChg chg="delSp modSp add mod">
        <pc:chgData name="Paul Easter" userId="6549cd31feb53bc1" providerId="LiveId" clId="{4E86F411-EAE7-49CF-A249-F75D20D0101D}" dt="2022-01-22T10:12:57.650" v="12624" actId="20577"/>
        <pc:sldMkLst>
          <pc:docMk/>
          <pc:sldMk cId="3624445230" sldId="414"/>
        </pc:sldMkLst>
        <pc:spChg chg="mod">
          <ac:chgData name="Paul Easter" userId="6549cd31feb53bc1" providerId="LiveId" clId="{4E86F411-EAE7-49CF-A249-F75D20D0101D}" dt="2022-01-21T10:57:59.364" v="3904"/>
          <ac:spMkLst>
            <pc:docMk/>
            <pc:sldMk cId="3624445230" sldId="414"/>
            <ac:spMk id="8" creationId="{E2F794A7-8C4C-4A3F-A33D-B76FD77934A3}"/>
          </ac:spMkLst>
        </pc:spChg>
        <pc:spChg chg="mod">
          <ac:chgData name="Paul Easter" userId="6549cd31feb53bc1" providerId="LiveId" clId="{4E86F411-EAE7-49CF-A249-F75D20D0101D}" dt="2022-01-21T10:57:59.364" v="3904"/>
          <ac:spMkLst>
            <pc:docMk/>
            <pc:sldMk cId="3624445230" sldId="414"/>
            <ac:spMk id="13" creationId="{00000000-0000-0000-0000-000000000000}"/>
          </ac:spMkLst>
        </pc:spChg>
        <pc:spChg chg="mod">
          <ac:chgData name="Paul Easter" userId="6549cd31feb53bc1" providerId="LiveId" clId="{4E86F411-EAE7-49CF-A249-F75D20D0101D}" dt="2022-01-22T10:12:57.650" v="12624" actId="20577"/>
          <ac:spMkLst>
            <pc:docMk/>
            <pc:sldMk cId="3624445230" sldId="414"/>
            <ac:spMk id="14" creationId="{D1A264E9-38AC-47A4-83E2-D3C122E48CFC}"/>
          </ac:spMkLst>
        </pc:spChg>
        <pc:picChg chg="del">
          <ac:chgData name="Paul Easter" userId="6549cd31feb53bc1" providerId="LiveId" clId="{4E86F411-EAE7-49CF-A249-F75D20D0101D}" dt="2022-01-21T06:04:14.815" v="1011" actId="478"/>
          <ac:picMkLst>
            <pc:docMk/>
            <pc:sldMk cId="3624445230" sldId="414"/>
            <ac:picMk id="1026" creationId="{D16D5D80-6BD7-42C1-BB1A-799D66E792FA}"/>
          </ac:picMkLst>
        </pc:picChg>
      </pc:sldChg>
      <pc:sldChg chg="modSp add mod">
        <pc:chgData name="Paul Easter" userId="6549cd31feb53bc1" providerId="LiveId" clId="{4E86F411-EAE7-49CF-A249-F75D20D0101D}" dt="2022-01-21T11:00:36.951" v="3960" actId="20577"/>
        <pc:sldMkLst>
          <pc:docMk/>
          <pc:sldMk cId="4101986080" sldId="415"/>
        </pc:sldMkLst>
        <pc:spChg chg="mod">
          <ac:chgData name="Paul Easter" userId="6549cd31feb53bc1" providerId="LiveId" clId="{4E86F411-EAE7-49CF-A249-F75D20D0101D}" dt="2022-01-21T11:00:36.951" v="3960" actId="20577"/>
          <ac:spMkLst>
            <pc:docMk/>
            <pc:sldMk cId="4101986080" sldId="415"/>
            <ac:spMk id="5" creationId="{36139819-1AD4-4DCD-95F0-18D759EC04EA}"/>
          </ac:spMkLst>
        </pc:spChg>
      </pc:sldChg>
      <pc:sldChg chg="addSp delSp modSp add del mod ord modClrScheme chgLayout">
        <pc:chgData name="Paul Easter" userId="6549cd31feb53bc1" providerId="LiveId" clId="{4E86F411-EAE7-49CF-A249-F75D20D0101D}" dt="2022-01-27T20:13:39.996" v="39977" actId="2696"/>
        <pc:sldMkLst>
          <pc:docMk/>
          <pc:sldMk cId="1654986090" sldId="416"/>
        </pc:sldMkLst>
        <pc:spChg chg="del mod">
          <ac:chgData name="Paul Easter" userId="6549cd31feb53bc1" providerId="LiveId" clId="{4E86F411-EAE7-49CF-A249-F75D20D0101D}" dt="2022-01-21T07:08:05.897" v="1880" actId="478"/>
          <ac:spMkLst>
            <pc:docMk/>
            <pc:sldMk cId="1654986090" sldId="416"/>
            <ac:spMk id="3" creationId="{464949F0-40EE-4E55-8F3B-A568AFD968AF}"/>
          </ac:spMkLst>
        </pc:spChg>
        <pc:spChg chg="add mod ord">
          <ac:chgData name="Paul Easter" userId="6549cd31feb53bc1" providerId="LiveId" clId="{4E86F411-EAE7-49CF-A249-F75D20D0101D}" dt="2022-01-21T10:38:00.764" v="3884" actId="20577"/>
          <ac:spMkLst>
            <pc:docMk/>
            <pc:sldMk cId="1654986090" sldId="416"/>
            <ac:spMk id="4" creationId="{39741C53-2467-468B-9E36-1732F66F8B6A}"/>
          </ac:spMkLst>
        </pc:spChg>
        <pc:spChg chg="del mod">
          <ac:chgData name="Paul Easter" userId="6549cd31feb53bc1" providerId="LiveId" clId="{4E86F411-EAE7-49CF-A249-F75D20D0101D}" dt="2022-01-21T07:08:04.306" v="1879" actId="478"/>
          <ac:spMkLst>
            <pc:docMk/>
            <pc:sldMk cId="1654986090" sldId="416"/>
            <ac:spMk id="5" creationId="{36139819-1AD4-4DCD-95F0-18D759EC04EA}"/>
          </ac:spMkLst>
        </pc:spChg>
        <pc:spChg chg="add mod">
          <ac:chgData name="Paul Easter" userId="6549cd31feb53bc1" providerId="LiveId" clId="{4E86F411-EAE7-49CF-A249-F75D20D0101D}" dt="2022-01-21T07:12:49.786" v="1907" actId="26606"/>
          <ac:spMkLst>
            <pc:docMk/>
            <pc:sldMk cId="1654986090" sldId="416"/>
            <ac:spMk id="6" creationId="{949C56B4-337A-4D3D-8C26-5C191AB7B904}"/>
          </ac:spMkLst>
        </pc:spChg>
        <pc:spChg chg="add del mod">
          <ac:chgData name="Paul Easter" userId="6549cd31feb53bc1" providerId="LiveId" clId="{4E86F411-EAE7-49CF-A249-F75D20D0101D}" dt="2022-01-21T07:08:06.752" v="1881" actId="478"/>
          <ac:spMkLst>
            <pc:docMk/>
            <pc:sldMk cId="1654986090" sldId="416"/>
            <ac:spMk id="7" creationId="{519ABAF6-13CB-47DA-ADE5-7178E1792691}"/>
          </ac:spMkLst>
        </pc:spChg>
        <pc:picChg chg="add mod">
          <ac:chgData name="Paul Easter" userId="6549cd31feb53bc1" providerId="LiveId" clId="{4E86F411-EAE7-49CF-A249-F75D20D0101D}" dt="2022-01-27T17:02:02.270" v="37304" actId="208"/>
          <ac:picMkLst>
            <pc:docMk/>
            <pc:sldMk cId="1654986090" sldId="416"/>
            <ac:picMk id="9" creationId="{42EBFBF2-BD81-4D7E-BE93-D00BDE1D03FD}"/>
          </ac:picMkLst>
        </pc:picChg>
      </pc:sldChg>
      <pc:sldChg chg="add">
        <pc:chgData name="Paul Easter" userId="6549cd31feb53bc1" providerId="LiveId" clId="{4E86F411-EAE7-49CF-A249-F75D20D0101D}" dt="2022-01-27T20:13:56.515" v="39978"/>
        <pc:sldMkLst>
          <pc:docMk/>
          <pc:sldMk cId="2061701804" sldId="416"/>
        </pc:sldMkLst>
      </pc:sldChg>
      <pc:sldChg chg="addSp modSp add del mod">
        <pc:chgData name="Paul Easter" userId="6549cd31feb53bc1" providerId="LiveId" clId="{4E86F411-EAE7-49CF-A249-F75D20D0101D}" dt="2022-01-21T07:11:06.005" v="1898" actId="2696"/>
        <pc:sldMkLst>
          <pc:docMk/>
          <pc:sldMk cId="3130703066" sldId="417"/>
        </pc:sldMkLst>
        <pc:spChg chg="mod">
          <ac:chgData name="Paul Easter" userId="6549cd31feb53bc1" providerId="LiveId" clId="{4E86F411-EAE7-49CF-A249-F75D20D0101D}" dt="2022-01-21T07:09:30.852" v="1886" actId="1035"/>
          <ac:spMkLst>
            <pc:docMk/>
            <pc:sldMk cId="3130703066" sldId="417"/>
            <ac:spMk id="3" creationId="{464949F0-40EE-4E55-8F3B-A568AFD968AF}"/>
          </ac:spMkLst>
        </pc:spChg>
        <pc:spChg chg="add mod">
          <ac:chgData name="Paul Easter" userId="6549cd31feb53bc1" providerId="LiveId" clId="{4E86F411-EAE7-49CF-A249-F75D20D0101D}" dt="2022-01-21T07:09:30.852" v="1886" actId="1035"/>
          <ac:spMkLst>
            <pc:docMk/>
            <pc:sldMk cId="3130703066" sldId="417"/>
            <ac:spMk id="4" creationId="{DA6CE73F-4403-4C22-8BD2-95CAB0B57FFD}"/>
          </ac:spMkLst>
        </pc:spChg>
        <pc:spChg chg="mod">
          <ac:chgData name="Paul Easter" userId="6549cd31feb53bc1" providerId="LiveId" clId="{4E86F411-EAE7-49CF-A249-F75D20D0101D}" dt="2022-01-21T07:09:44.525" v="1889" actId="1035"/>
          <ac:spMkLst>
            <pc:docMk/>
            <pc:sldMk cId="3130703066" sldId="417"/>
            <ac:spMk id="5" creationId="{36139819-1AD4-4DCD-95F0-18D759EC04EA}"/>
          </ac:spMkLst>
        </pc:spChg>
        <pc:spChg chg="add mod">
          <ac:chgData name="Paul Easter" userId="6549cd31feb53bc1" providerId="LiveId" clId="{4E86F411-EAE7-49CF-A249-F75D20D0101D}" dt="2022-01-21T07:09:30.852" v="1886" actId="1035"/>
          <ac:spMkLst>
            <pc:docMk/>
            <pc:sldMk cId="3130703066" sldId="417"/>
            <ac:spMk id="6" creationId="{976ED5A4-C9C0-45B0-8533-A7CD61D41E91}"/>
          </ac:spMkLst>
        </pc:spChg>
      </pc:sldChg>
      <pc:sldChg chg="addSp delSp modSp add del mod modClrScheme chgLayout">
        <pc:chgData name="Paul Easter" userId="6549cd31feb53bc1" providerId="LiveId" clId="{4E86F411-EAE7-49CF-A249-F75D20D0101D}" dt="2022-01-27T14:07:18.719" v="33913" actId="2696"/>
        <pc:sldMkLst>
          <pc:docMk/>
          <pc:sldMk cId="3262027176" sldId="418"/>
        </pc:sldMkLst>
        <pc:spChg chg="del">
          <ac:chgData name="Paul Easter" userId="6549cd31feb53bc1" providerId="LiveId" clId="{4E86F411-EAE7-49CF-A249-F75D20D0101D}" dt="2022-01-21T07:07:59.052" v="1877" actId="478"/>
          <ac:spMkLst>
            <pc:docMk/>
            <pc:sldMk cId="3262027176" sldId="418"/>
            <ac:spMk id="3" creationId="{464949F0-40EE-4E55-8F3B-A568AFD968AF}"/>
          </ac:spMkLst>
        </pc:spChg>
        <pc:spChg chg="del mod ord">
          <ac:chgData name="Paul Easter" userId="6549cd31feb53bc1" providerId="LiveId" clId="{4E86F411-EAE7-49CF-A249-F75D20D0101D}" dt="2022-01-22T10:10:25.864" v="12596" actId="478"/>
          <ac:spMkLst>
            <pc:docMk/>
            <pc:sldMk cId="3262027176" sldId="418"/>
            <ac:spMk id="4" creationId="{39741C53-2467-468B-9E36-1732F66F8B6A}"/>
          </ac:spMkLst>
        </pc:spChg>
        <pc:spChg chg="del">
          <ac:chgData name="Paul Easter" userId="6549cd31feb53bc1" providerId="LiveId" clId="{4E86F411-EAE7-49CF-A249-F75D20D0101D}" dt="2022-01-21T07:07:57.096" v="1876" actId="478"/>
          <ac:spMkLst>
            <pc:docMk/>
            <pc:sldMk cId="3262027176" sldId="418"/>
            <ac:spMk id="5" creationId="{36139819-1AD4-4DCD-95F0-18D759EC04EA}"/>
          </ac:spMkLst>
        </pc:spChg>
        <pc:spChg chg="mod">
          <ac:chgData name="Paul Easter" userId="6549cd31feb53bc1" providerId="LiveId" clId="{4E86F411-EAE7-49CF-A249-F75D20D0101D}" dt="2022-01-22T10:11:03.716" v="12614" actId="114"/>
          <ac:spMkLst>
            <pc:docMk/>
            <pc:sldMk cId="3262027176" sldId="418"/>
            <ac:spMk id="6" creationId="{949C56B4-337A-4D3D-8C26-5C191AB7B904}"/>
          </ac:spMkLst>
        </pc:spChg>
        <pc:spChg chg="add del mod">
          <ac:chgData name="Paul Easter" userId="6549cd31feb53bc1" providerId="LiveId" clId="{4E86F411-EAE7-49CF-A249-F75D20D0101D}" dt="2022-01-21T07:08:00.293" v="1878" actId="478"/>
          <ac:spMkLst>
            <pc:docMk/>
            <pc:sldMk cId="3262027176" sldId="418"/>
            <ac:spMk id="7" creationId="{59621AE4-CC53-4270-9ADC-4ECDAD3069D6}"/>
          </ac:spMkLst>
        </pc:spChg>
        <pc:grpChg chg="add del mod">
          <ac:chgData name="Paul Easter" userId="6549cd31feb53bc1" providerId="LiveId" clId="{4E86F411-EAE7-49CF-A249-F75D20D0101D}" dt="2022-01-21T10:35:04.026" v="3858" actId="478"/>
          <ac:grpSpMkLst>
            <pc:docMk/>
            <pc:sldMk cId="3262027176" sldId="418"/>
            <ac:grpSpMk id="12" creationId="{76BFCB9E-9F4C-4181-A1C7-96EDE782AF9A}"/>
          </ac:grpSpMkLst>
        </pc:grpChg>
        <pc:grpChg chg="add del mod">
          <ac:chgData name="Paul Easter" userId="6549cd31feb53bc1" providerId="LiveId" clId="{4E86F411-EAE7-49CF-A249-F75D20D0101D}" dt="2022-01-21T10:34:59.959" v="3857" actId="478"/>
          <ac:grpSpMkLst>
            <pc:docMk/>
            <pc:sldMk cId="3262027176" sldId="418"/>
            <ac:grpSpMk id="30" creationId="{5AC3EF36-13EA-4331-95D8-AF67372DB677}"/>
          </ac:grpSpMkLst>
        </pc:grpChg>
        <pc:grpChg chg="add del mod">
          <ac:chgData name="Paul Easter" userId="6549cd31feb53bc1" providerId="LiveId" clId="{4E86F411-EAE7-49CF-A249-F75D20D0101D}" dt="2022-01-22T10:10:26.621" v="12597" actId="478"/>
          <ac:grpSpMkLst>
            <pc:docMk/>
            <pc:sldMk cId="3262027176" sldId="418"/>
            <ac:grpSpMk id="36" creationId="{6C508039-322B-4DA9-A2F9-0D4B36B1FB25}"/>
          </ac:grpSpMkLst>
        </pc:grpChg>
        <pc:picChg chg="add mod">
          <ac:chgData name="Paul Easter" userId="6549cd31feb53bc1" providerId="LiveId" clId="{4E86F411-EAE7-49CF-A249-F75D20D0101D}" dt="2022-01-21T07:16:16.171" v="1931" actId="164"/>
          <ac:picMkLst>
            <pc:docMk/>
            <pc:sldMk cId="3262027176" sldId="418"/>
            <ac:picMk id="9" creationId="{CAACB323-32FF-4E95-87BC-CABD57D8915D}"/>
          </ac:picMkLst>
        </pc:picChg>
        <pc:picChg chg="add mod">
          <ac:chgData name="Paul Easter" userId="6549cd31feb53bc1" providerId="LiveId" clId="{4E86F411-EAE7-49CF-A249-F75D20D0101D}" dt="2022-01-21T07:16:16.171" v="1931" actId="164"/>
          <ac:picMkLst>
            <pc:docMk/>
            <pc:sldMk cId="3262027176" sldId="418"/>
            <ac:picMk id="11" creationId="{FE9B7C66-827D-4E33-96C6-58F9FDD1E0E1}"/>
          </ac:picMkLst>
        </pc:picChg>
        <pc:picChg chg="add del mod">
          <ac:chgData name="Paul Easter" userId="6549cd31feb53bc1" providerId="LiveId" clId="{4E86F411-EAE7-49CF-A249-F75D20D0101D}" dt="2022-01-21T10:34:59.959" v="3857" actId="478"/>
          <ac:picMkLst>
            <pc:docMk/>
            <pc:sldMk cId="3262027176" sldId="418"/>
            <ac:picMk id="13" creationId="{1FE38A4F-D74D-4C18-9858-99EDAEB781D4}"/>
          </ac:picMkLst>
        </pc:picChg>
        <pc:picChg chg="add del mod">
          <ac:chgData name="Paul Easter" userId="6549cd31feb53bc1" providerId="LiveId" clId="{4E86F411-EAE7-49CF-A249-F75D20D0101D}" dt="2022-01-21T10:34:40.597" v="3850" actId="478"/>
          <ac:picMkLst>
            <pc:docMk/>
            <pc:sldMk cId="3262027176" sldId="418"/>
            <ac:picMk id="15" creationId="{7E5A3E21-CF4F-4A4E-BCE6-02DB151EB95C}"/>
          </ac:picMkLst>
        </pc:picChg>
        <pc:picChg chg="add mod">
          <ac:chgData name="Paul Easter" userId="6549cd31feb53bc1" providerId="LiveId" clId="{4E86F411-EAE7-49CF-A249-F75D20D0101D}" dt="2022-01-21T10:36:18.096" v="3873" actId="164"/>
          <ac:picMkLst>
            <pc:docMk/>
            <pc:sldMk cId="3262027176" sldId="418"/>
            <ac:picMk id="17" creationId="{71CB6EF2-62B7-4D7D-83A6-455FEF831B98}"/>
          </ac:picMkLst>
        </pc:picChg>
        <pc:picChg chg="add del mod">
          <ac:chgData name="Paul Easter" userId="6549cd31feb53bc1" providerId="LiveId" clId="{4E86F411-EAE7-49CF-A249-F75D20D0101D}" dt="2022-01-21T10:35:04.026" v="3858" actId="478"/>
          <ac:picMkLst>
            <pc:docMk/>
            <pc:sldMk cId="3262027176" sldId="418"/>
            <ac:picMk id="19" creationId="{EB15EB46-8156-46D2-85EE-59384C7860D5}"/>
          </ac:picMkLst>
        </pc:picChg>
        <pc:picChg chg="add mod">
          <ac:chgData name="Paul Easter" userId="6549cd31feb53bc1" providerId="LiveId" clId="{4E86F411-EAE7-49CF-A249-F75D20D0101D}" dt="2022-01-21T10:36:18.096" v="3873" actId="164"/>
          <ac:picMkLst>
            <pc:docMk/>
            <pc:sldMk cId="3262027176" sldId="418"/>
            <ac:picMk id="21" creationId="{DE8A64BC-DFC3-4AA1-A3C0-C29F2587846A}"/>
          </ac:picMkLst>
        </pc:picChg>
        <pc:picChg chg="add del mod">
          <ac:chgData name="Paul Easter" userId="6549cd31feb53bc1" providerId="LiveId" clId="{4E86F411-EAE7-49CF-A249-F75D20D0101D}" dt="2022-01-21T10:35:04.026" v="3858" actId="478"/>
          <ac:picMkLst>
            <pc:docMk/>
            <pc:sldMk cId="3262027176" sldId="418"/>
            <ac:picMk id="23" creationId="{79A82849-3976-4D27-9A4D-9A87FD025527}"/>
          </ac:picMkLst>
        </pc:picChg>
        <pc:picChg chg="add del mod">
          <ac:chgData name="Paul Easter" userId="6549cd31feb53bc1" providerId="LiveId" clId="{4E86F411-EAE7-49CF-A249-F75D20D0101D}" dt="2022-01-21T10:35:04.026" v="3858" actId="478"/>
          <ac:picMkLst>
            <pc:docMk/>
            <pc:sldMk cId="3262027176" sldId="418"/>
            <ac:picMk id="25" creationId="{E80DFDC4-F263-4C09-B80B-0FAE4BAAA9A3}"/>
          </ac:picMkLst>
        </pc:picChg>
        <pc:picChg chg="add del mod">
          <ac:chgData name="Paul Easter" userId="6549cd31feb53bc1" providerId="LiveId" clId="{4E86F411-EAE7-49CF-A249-F75D20D0101D}" dt="2022-01-21T10:34:59.959" v="3857" actId="478"/>
          <ac:picMkLst>
            <pc:docMk/>
            <pc:sldMk cId="3262027176" sldId="418"/>
            <ac:picMk id="27" creationId="{27C38EA4-7E76-4F2A-A4EE-ABD623DBD87D}"/>
          </ac:picMkLst>
        </pc:picChg>
        <pc:picChg chg="add mod">
          <ac:chgData name="Paul Easter" userId="6549cd31feb53bc1" providerId="LiveId" clId="{4E86F411-EAE7-49CF-A249-F75D20D0101D}" dt="2022-01-21T10:36:18.096" v="3873" actId="164"/>
          <ac:picMkLst>
            <pc:docMk/>
            <pc:sldMk cId="3262027176" sldId="418"/>
            <ac:picMk id="29" creationId="{2081AA72-130B-4523-A9AA-93DAEDEBB1A8}"/>
          </ac:picMkLst>
        </pc:picChg>
        <pc:picChg chg="mod">
          <ac:chgData name="Paul Easter" userId="6549cd31feb53bc1" providerId="LiveId" clId="{4E86F411-EAE7-49CF-A249-F75D20D0101D}" dt="2022-01-21T10:34:58.245" v="3856" actId="571"/>
          <ac:picMkLst>
            <pc:docMk/>
            <pc:sldMk cId="3262027176" sldId="418"/>
            <ac:picMk id="31" creationId="{CBEB25D3-9649-493D-B5EA-F542715C3FE6}"/>
          </ac:picMkLst>
        </pc:picChg>
        <pc:picChg chg="mod">
          <ac:chgData name="Paul Easter" userId="6549cd31feb53bc1" providerId="LiveId" clId="{4E86F411-EAE7-49CF-A249-F75D20D0101D}" dt="2022-01-21T10:34:58.245" v="3856" actId="571"/>
          <ac:picMkLst>
            <pc:docMk/>
            <pc:sldMk cId="3262027176" sldId="418"/>
            <ac:picMk id="32" creationId="{7B713C80-89D0-407F-AE9F-A019BFD5AACF}"/>
          </ac:picMkLst>
        </pc:picChg>
        <pc:picChg chg="add del mod">
          <ac:chgData name="Paul Easter" userId="6549cd31feb53bc1" providerId="LiveId" clId="{4E86F411-EAE7-49CF-A249-F75D20D0101D}" dt="2022-01-21T10:34:59.959" v="3857" actId="478"/>
          <ac:picMkLst>
            <pc:docMk/>
            <pc:sldMk cId="3262027176" sldId="418"/>
            <ac:picMk id="33" creationId="{44738C97-C47C-4D36-94C0-76A451248C2E}"/>
          </ac:picMkLst>
        </pc:picChg>
        <pc:picChg chg="add del mod">
          <ac:chgData name="Paul Easter" userId="6549cd31feb53bc1" providerId="LiveId" clId="{4E86F411-EAE7-49CF-A249-F75D20D0101D}" dt="2022-01-21T10:34:59.959" v="3857" actId="478"/>
          <ac:picMkLst>
            <pc:docMk/>
            <pc:sldMk cId="3262027176" sldId="418"/>
            <ac:picMk id="34" creationId="{786BAE53-1C4F-4EB0-A853-C4B3B9FC8661}"/>
          </ac:picMkLst>
        </pc:picChg>
        <pc:picChg chg="add del mod">
          <ac:chgData name="Paul Easter" userId="6549cd31feb53bc1" providerId="LiveId" clId="{4E86F411-EAE7-49CF-A249-F75D20D0101D}" dt="2022-01-21T10:34:59.959" v="3857" actId="478"/>
          <ac:picMkLst>
            <pc:docMk/>
            <pc:sldMk cId="3262027176" sldId="418"/>
            <ac:picMk id="35" creationId="{5E95DE93-CBED-4179-AABA-8C252F1E6D9B}"/>
          </ac:picMkLst>
        </pc:picChg>
      </pc:sldChg>
      <pc:sldChg chg="addSp delSp modSp add del mod ord modClrScheme chgLayout">
        <pc:chgData name="Paul Easter" userId="6549cd31feb53bc1" providerId="LiveId" clId="{4E86F411-EAE7-49CF-A249-F75D20D0101D}" dt="2022-01-27T20:14:41.012" v="39979" actId="2696"/>
        <pc:sldMkLst>
          <pc:docMk/>
          <pc:sldMk cId="4117715131" sldId="418"/>
        </pc:sldMkLst>
        <pc:spChg chg="mod">
          <ac:chgData name="Paul Easter" userId="6549cd31feb53bc1" providerId="LiveId" clId="{4E86F411-EAE7-49CF-A249-F75D20D0101D}" dt="2022-01-27T16:38:53.879" v="36809" actId="26606"/>
          <ac:spMkLst>
            <pc:docMk/>
            <pc:sldMk cId="4117715131" sldId="418"/>
            <ac:spMk id="6" creationId="{949C56B4-337A-4D3D-8C26-5C191AB7B904}"/>
          </ac:spMkLst>
        </pc:spChg>
        <pc:grpChg chg="add del mod">
          <ac:chgData name="Paul Easter" userId="6549cd31feb53bc1" providerId="LiveId" clId="{4E86F411-EAE7-49CF-A249-F75D20D0101D}" dt="2022-01-27T16:35:16.965" v="36790" actId="478"/>
          <ac:grpSpMkLst>
            <pc:docMk/>
            <pc:sldMk cId="4117715131" sldId="418"/>
            <ac:grpSpMk id="3" creationId="{B53034E3-F5D1-438C-87AB-14747D5A9592}"/>
          </ac:grpSpMkLst>
        </pc:grpChg>
        <pc:picChg chg="mod">
          <ac:chgData name="Paul Easter" userId="6549cd31feb53bc1" providerId="LiveId" clId="{4E86F411-EAE7-49CF-A249-F75D20D0101D}" dt="2022-01-27T16:32:10.159" v="36776"/>
          <ac:picMkLst>
            <pc:docMk/>
            <pc:sldMk cId="4117715131" sldId="418"/>
            <ac:picMk id="4" creationId="{0DDCE718-2E07-46D5-B20B-2E7D1E97A7C5}"/>
          </ac:picMkLst>
        </pc:picChg>
        <pc:picChg chg="mod">
          <ac:chgData name="Paul Easter" userId="6549cd31feb53bc1" providerId="LiveId" clId="{4E86F411-EAE7-49CF-A249-F75D20D0101D}" dt="2022-01-27T16:32:10.159" v="36776"/>
          <ac:picMkLst>
            <pc:docMk/>
            <pc:sldMk cId="4117715131" sldId="418"/>
            <ac:picMk id="5" creationId="{025AB5AC-7D93-47E1-929D-4D616F002652}"/>
          </ac:picMkLst>
        </pc:picChg>
        <pc:picChg chg="mod">
          <ac:chgData name="Paul Easter" userId="6549cd31feb53bc1" providerId="LiveId" clId="{4E86F411-EAE7-49CF-A249-F75D20D0101D}" dt="2022-01-27T16:32:10.159" v="36776"/>
          <ac:picMkLst>
            <pc:docMk/>
            <pc:sldMk cId="4117715131" sldId="418"/>
            <ac:picMk id="7" creationId="{BEF0BCFD-CBFB-444D-BED2-E27767521FAC}"/>
          </ac:picMkLst>
        </pc:picChg>
        <pc:picChg chg="add del mod">
          <ac:chgData name="Paul Easter" userId="6549cd31feb53bc1" providerId="LiveId" clId="{4E86F411-EAE7-49CF-A249-F75D20D0101D}" dt="2022-01-27T17:59:13.993" v="37727" actId="478"/>
          <ac:picMkLst>
            <pc:docMk/>
            <pc:sldMk cId="4117715131" sldId="418"/>
            <ac:picMk id="8" creationId="{DA4E0711-81F7-414C-9D12-730AEA688992}"/>
          </ac:picMkLst>
        </pc:picChg>
      </pc:sldChg>
      <pc:sldChg chg="addSp delSp modSp add del mod">
        <pc:chgData name="Paul Easter" userId="6549cd31feb53bc1" providerId="LiveId" clId="{4E86F411-EAE7-49CF-A249-F75D20D0101D}" dt="2022-01-21T07:21:02.979" v="1965" actId="2696"/>
        <pc:sldMkLst>
          <pc:docMk/>
          <pc:sldMk cId="3821936153" sldId="419"/>
        </pc:sldMkLst>
        <pc:spChg chg="mod">
          <ac:chgData name="Paul Easter" userId="6549cd31feb53bc1" providerId="LiveId" clId="{4E86F411-EAE7-49CF-A249-F75D20D0101D}" dt="2022-01-21T07:10:29.415" v="1893" actId="27636"/>
          <ac:spMkLst>
            <pc:docMk/>
            <pc:sldMk cId="3821936153" sldId="419"/>
            <ac:spMk id="4" creationId="{39741C53-2467-468B-9E36-1732F66F8B6A}"/>
          </ac:spMkLst>
        </pc:spChg>
        <pc:spChg chg="add mod">
          <ac:chgData name="Paul Easter" userId="6549cd31feb53bc1" providerId="LiveId" clId="{4E86F411-EAE7-49CF-A249-F75D20D0101D}" dt="2022-01-21T07:11:00.458" v="1897"/>
          <ac:spMkLst>
            <pc:docMk/>
            <pc:sldMk cId="3821936153" sldId="419"/>
            <ac:spMk id="5" creationId="{DC2C0306-5D67-4C78-8AA2-059D4AF0F16B}"/>
          </ac:spMkLst>
        </pc:spChg>
        <pc:spChg chg="mod">
          <ac:chgData name="Paul Easter" userId="6549cd31feb53bc1" providerId="LiveId" clId="{4E86F411-EAE7-49CF-A249-F75D20D0101D}" dt="2022-01-21T07:10:19.636" v="1891"/>
          <ac:spMkLst>
            <pc:docMk/>
            <pc:sldMk cId="3821936153" sldId="419"/>
            <ac:spMk id="6" creationId="{949C56B4-337A-4D3D-8C26-5C191AB7B904}"/>
          </ac:spMkLst>
        </pc:spChg>
        <pc:spChg chg="add mod">
          <ac:chgData name="Paul Easter" userId="6549cd31feb53bc1" providerId="LiveId" clId="{4E86F411-EAE7-49CF-A249-F75D20D0101D}" dt="2022-01-21T07:10:53.022" v="1896"/>
          <ac:spMkLst>
            <pc:docMk/>
            <pc:sldMk cId="3821936153" sldId="419"/>
            <ac:spMk id="7" creationId="{DCBD2DCF-F674-4660-8FF6-D5F6A2CB9AAF}"/>
          </ac:spMkLst>
        </pc:spChg>
        <pc:picChg chg="add del mod">
          <ac:chgData name="Paul Easter" userId="6549cd31feb53bc1" providerId="LiveId" clId="{4E86F411-EAE7-49CF-A249-F75D20D0101D}" dt="2022-01-21T07:19:10.625" v="1955" actId="21"/>
          <ac:picMkLst>
            <pc:docMk/>
            <pc:sldMk cId="3821936153" sldId="419"/>
            <ac:picMk id="3" creationId="{E5EF0720-C5C8-4CA9-913A-E79FCD4BECF0}"/>
          </ac:picMkLst>
        </pc:picChg>
      </pc:sldChg>
      <pc:sldChg chg="modSp add mod ord">
        <pc:chgData name="Paul Easter" userId="6549cd31feb53bc1" providerId="LiveId" clId="{4E86F411-EAE7-49CF-A249-F75D20D0101D}" dt="2022-01-27T20:35:15.574" v="40003"/>
        <pc:sldMkLst>
          <pc:docMk/>
          <pc:sldMk cId="2663019996" sldId="420"/>
        </pc:sldMkLst>
        <pc:spChg chg="mod">
          <ac:chgData name="Paul Easter" userId="6549cd31feb53bc1" providerId="LiveId" clId="{4E86F411-EAE7-49CF-A249-F75D20D0101D}" dt="2022-01-27T16:36:27.936" v="36794" actId="255"/>
          <ac:spMkLst>
            <pc:docMk/>
            <pc:sldMk cId="2663019996" sldId="420"/>
            <ac:spMk id="4" creationId="{39741C53-2467-468B-9E36-1732F66F8B6A}"/>
          </ac:spMkLst>
        </pc:spChg>
        <pc:spChg chg="mod">
          <ac:chgData name="Paul Easter" userId="6549cd31feb53bc1" providerId="LiveId" clId="{4E86F411-EAE7-49CF-A249-F75D20D0101D}" dt="2022-01-27T16:36:34.932" v="36795" actId="255"/>
          <ac:spMkLst>
            <pc:docMk/>
            <pc:sldMk cId="2663019996" sldId="420"/>
            <ac:spMk id="13" creationId="{954F11B9-771B-42F7-99DA-778ED20308AB}"/>
          </ac:spMkLst>
        </pc:spChg>
      </pc:sldChg>
      <pc:sldChg chg="addSp delSp modSp add del mod">
        <pc:chgData name="Paul Easter" userId="6549cd31feb53bc1" providerId="LiveId" clId="{4E86F411-EAE7-49CF-A249-F75D20D0101D}" dt="2022-01-27T14:07:04.048" v="33911" actId="2696"/>
        <pc:sldMkLst>
          <pc:docMk/>
          <pc:sldMk cId="4188293215" sldId="420"/>
        </pc:sldMkLst>
        <pc:spChg chg="mod">
          <ac:chgData name="Paul Easter" userId="6549cd31feb53bc1" providerId="LiveId" clId="{4E86F411-EAE7-49CF-A249-F75D20D0101D}" dt="2022-01-21T07:26:23.668" v="1973" actId="20577"/>
          <ac:spMkLst>
            <pc:docMk/>
            <pc:sldMk cId="4188293215" sldId="420"/>
            <ac:spMk id="4" creationId="{39741C53-2467-468B-9E36-1732F66F8B6A}"/>
          </ac:spMkLst>
        </pc:spChg>
        <pc:spChg chg="mod">
          <ac:chgData name="Paul Easter" userId="6549cd31feb53bc1" providerId="LiveId" clId="{4E86F411-EAE7-49CF-A249-F75D20D0101D}" dt="2022-01-21T07:17:40.071" v="1940"/>
          <ac:spMkLst>
            <pc:docMk/>
            <pc:sldMk cId="4188293215" sldId="420"/>
            <ac:spMk id="6" creationId="{949C56B4-337A-4D3D-8C26-5C191AB7B904}"/>
          </ac:spMkLst>
        </pc:spChg>
        <pc:spChg chg="add del mod">
          <ac:chgData name="Paul Easter" userId="6549cd31feb53bc1" providerId="LiveId" clId="{4E86F411-EAE7-49CF-A249-F75D20D0101D}" dt="2022-01-21T07:18:16.344" v="1945"/>
          <ac:spMkLst>
            <pc:docMk/>
            <pc:sldMk cId="4188293215" sldId="420"/>
            <ac:spMk id="7" creationId="{DF86A936-6B5C-4625-B0EC-931A3CF32666}"/>
          </ac:spMkLst>
        </pc:spChg>
        <pc:spChg chg="add del mod">
          <ac:chgData name="Paul Easter" userId="6549cd31feb53bc1" providerId="LiveId" clId="{4E86F411-EAE7-49CF-A249-F75D20D0101D}" dt="2022-01-21T07:18:16.344" v="1945"/>
          <ac:spMkLst>
            <pc:docMk/>
            <pc:sldMk cId="4188293215" sldId="420"/>
            <ac:spMk id="8" creationId="{8F377D04-F2AC-4A98-B19E-1A35D761F512}"/>
          </ac:spMkLst>
        </pc:spChg>
        <pc:spChg chg="add mod">
          <ac:chgData name="Paul Easter" userId="6549cd31feb53bc1" providerId="LiveId" clId="{4E86F411-EAE7-49CF-A249-F75D20D0101D}" dt="2022-01-21T07:18:33.776" v="1951" actId="20577"/>
          <ac:spMkLst>
            <pc:docMk/>
            <pc:sldMk cId="4188293215" sldId="420"/>
            <ac:spMk id="10" creationId="{7ABA4F06-3158-415E-9E37-745FF5D8751C}"/>
          </ac:spMkLst>
        </pc:spChg>
        <pc:spChg chg="add mod">
          <ac:chgData name="Paul Easter" userId="6549cd31feb53bc1" providerId="LiveId" clId="{4E86F411-EAE7-49CF-A249-F75D20D0101D}" dt="2022-01-27T06:32:01.373" v="29285" actId="114"/>
          <ac:spMkLst>
            <pc:docMk/>
            <pc:sldMk cId="4188293215" sldId="420"/>
            <ac:spMk id="13" creationId="{954F11B9-771B-42F7-99DA-778ED20308AB}"/>
          </ac:spMkLst>
        </pc:spChg>
        <pc:grpChg chg="del">
          <ac:chgData name="Paul Easter" userId="6549cd31feb53bc1" providerId="LiveId" clId="{4E86F411-EAE7-49CF-A249-F75D20D0101D}" dt="2022-01-21T07:19:07.584" v="1954" actId="478"/>
          <ac:grpSpMkLst>
            <pc:docMk/>
            <pc:sldMk cId="4188293215" sldId="420"/>
            <ac:grpSpMk id="12" creationId="{76BFCB9E-9F4C-4181-A1C7-96EDE782AF9A}"/>
          </ac:grpSpMkLst>
        </pc:grpChg>
        <pc:picChg chg="add del mod">
          <ac:chgData name="Paul Easter" userId="6549cd31feb53bc1" providerId="LiveId" clId="{4E86F411-EAE7-49CF-A249-F75D20D0101D}" dt="2022-01-21T10:26:52.455" v="3791" actId="478"/>
          <ac:picMkLst>
            <pc:docMk/>
            <pc:sldMk cId="4188293215" sldId="420"/>
            <ac:picMk id="3" creationId="{4096D88D-C294-407E-A714-D19BAC943E05}"/>
          </ac:picMkLst>
        </pc:picChg>
        <pc:picChg chg="add mod">
          <ac:chgData name="Paul Easter" userId="6549cd31feb53bc1" providerId="LiveId" clId="{4E86F411-EAE7-49CF-A249-F75D20D0101D}" dt="2022-01-21T07:19:22.817" v="1959" actId="1076"/>
          <ac:picMkLst>
            <pc:docMk/>
            <pc:sldMk cId="4188293215" sldId="420"/>
            <ac:picMk id="14" creationId="{D0A8C123-DDD2-4994-B1FC-42D89C8058D2}"/>
          </ac:picMkLst>
        </pc:picChg>
        <pc:picChg chg="add del mod modCrop">
          <ac:chgData name="Paul Easter" userId="6549cd31feb53bc1" providerId="LiveId" clId="{4E86F411-EAE7-49CF-A249-F75D20D0101D}" dt="2022-01-21T10:29:48.090" v="3816" actId="478"/>
          <ac:picMkLst>
            <pc:docMk/>
            <pc:sldMk cId="4188293215" sldId="420"/>
            <ac:picMk id="15" creationId="{3EB803AB-B22D-4799-A355-B4683600F004}"/>
          </ac:picMkLst>
        </pc:picChg>
        <pc:picChg chg="add mod">
          <ac:chgData name="Paul Easter" userId="6549cd31feb53bc1" providerId="LiveId" clId="{4E86F411-EAE7-49CF-A249-F75D20D0101D}" dt="2022-01-21T10:37:20.592" v="3879" actId="14826"/>
          <ac:picMkLst>
            <pc:docMk/>
            <pc:sldMk cId="4188293215" sldId="420"/>
            <ac:picMk id="16" creationId="{4AA70098-52E7-4088-A192-7A9A3E7FAE4B}"/>
          </ac:picMkLst>
        </pc:picChg>
        <pc:picChg chg="add del mod">
          <ac:chgData name="Paul Easter" userId="6549cd31feb53bc1" providerId="LiveId" clId="{4E86F411-EAE7-49CF-A249-F75D20D0101D}" dt="2022-01-21T10:29:50.123" v="3817" actId="478"/>
          <ac:picMkLst>
            <pc:docMk/>
            <pc:sldMk cId="4188293215" sldId="420"/>
            <ac:picMk id="17" creationId="{908C6B51-10FE-4EB5-AD15-E2054DA92D16}"/>
          </ac:picMkLst>
        </pc:picChg>
      </pc:sldChg>
      <pc:sldChg chg="addSp delSp modSp add mod">
        <pc:chgData name="Paul Easter" userId="6549cd31feb53bc1" providerId="LiveId" clId="{4E86F411-EAE7-49CF-A249-F75D20D0101D}" dt="2022-01-25T13:40:08.806" v="27989" actId="113"/>
        <pc:sldMkLst>
          <pc:docMk/>
          <pc:sldMk cId="1318248273" sldId="421"/>
        </pc:sldMkLst>
        <pc:spChg chg="mod">
          <ac:chgData name="Paul Easter" userId="6549cd31feb53bc1" providerId="LiveId" clId="{4E86F411-EAE7-49CF-A249-F75D20D0101D}" dt="2022-01-21T08:30:39.192" v="2459"/>
          <ac:spMkLst>
            <pc:docMk/>
            <pc:sldMk cId="1318248273" sldId="421"/>
            <ac:spMk id="8" creationId="{E2F794A7-8C4C-4A3F-A33D-B76FD77934A3}"/>
          </ac:spMkLst>
        </pc:spChg>
        <pc:spChg chg="add del">
          <ac:chgData name="Paul Easter" userId="6549cd31feb53bc1" providerId="LiveId" clId="{4E86F411-EAE7-49CF-A249-F75D20D0101D}" dt="2022-01-21T08:30:51.863" v="2463" actId="22"/>
          <ac:spMkLst>
            <pc:docMk/>
            <pc:sldMk cId="1318248273" sldId="421"/>
            <ac:spMk id="9" creationId="{FF626CA0-5C9E-4382-B739-5276001813DE}"/>
          </ac:spMkLst>
        </pc:spChg>
        <pc:spChg chg="mod">
          <ac:chgData name="Paul Easter" userId="6549cd31feb53bc1" providerId="LiveId" clId="{4E86F411-EAE7-49CF-A249-F75D20D0101D}" dt="2022-01-21T10:57:59.364" v="3904"/>
          <ac:spMkLst>
            <pc:docMk/>
            <pc:sldMk cId="1318248273" sldId="421"/>
            <ac:spMk id="13" creationId="{00000000-0000-0000-0000-000000000000}"/>
          </ac:spMkLst>
        </pc:spChg>
        <pc:spChg chg="mod">
          <ac:chgData name="Paul Easter" userId="6549cd31feb53bc1" providerId="LiveId" clId="{4E86F411-EAE7-49CF-A249-F75D20D0101D}" dt="2022-01-21T08:24:13.786" v="2061" actId="20577"/>
          <ac:spMkLst>
            <pc:docMk/>
            <pc:sldMk cId="1318248273" sldId="421"/>
            <ac:spMk id="14" creationId="{D1A264E9-38AC-47A4-83E2-D3C122E48CFC}"/>
          </ac:spMkLst>
        </pc:spChg>
        <pc:graphicFrameChg chg="add mod modGraphic">
          <ac:chgData name="Paul Easter" userId="6549cd31feb53bc1" providerId="LiveId" clId="{4E86F411-EAE7-49CF-A249-F75D20D0101D}" dt="2022-01-25T13:40:08.806" v="27989" actId="113"/>
          <ac:graphicFrameMkLst>
            <pc:docMk/>
            <pc:sldMk cId="1318248273" sldId="421"/>
            <ac:graphicFrameMk id="2" creationId="{FA253C87-87CD-4B79-9111-C872EFC446A0}"/>
          </ac:graphicFrameMkLst>
        </pc:graphicFrameChg>
      </pc:sldChg>
      <pc:sldChg chg="addSp delSp modSp add mod">
        <pc:chgData name="Paul Easter" userId="6549cd31feb53bc1" providerId="LiveId" clId="{4E86F411-EAE7-49CF-A249-F75D20D0101D}" dt="2022-01-21T10:57:59.364" v="3904"/>
        <pc:sldMkLst>
          <pc:docMk/>
          <pc:sldMk cId="1200936660" sldId="422"/>
        </pc:sldMkLst>
        <pc:spChg chg="add del mod">
          <ac:chgData name="Paul Easter" userId="6549cd31feb53bc1" providerId="LiveId" clId="{4E86F411-EAE7-49CF-A249-F75D20D0101D}" dt="2022-01-21T08:55:49.508" v="2795" actId="478"/>
          <ac:spMkLst>
            <pc:docMk/>
            <pc:sldMk cId="1200936660" sldId="422"/>
            <ac:spMk id="5" creationId="{DEF51983-D885-46F6-AD4C-787F8F92D4A5}"/>
          </ac:spMkLst>
        </pc:spChg>
        <pc:spChg chg="mod">
          <ac:chgData name="Paul Easter" userId="6549cd31feb53bc1" providerId="LiveId" clId="{4E86F411-EAE7-49CF-A249-F75D20D0101D}" dt="2022-01-21T08:40:04.055" v="2660" actId="20577"/>
          <ac:spMkLst>
            <pc:docMk/>
            <pc:sldMk cId="1200936660" sldId="422"/>
            <ac:spMk id="8" creationId="{E2F794A7-8C4C-4A3F-A33D-B76FD77934A3}"/>
          </ac:spMkLst>
        </pc:spChg>
        <pc:spChg chg="mod">
          <ac:chgData name="Paul Easter" userId="6549cd31feb53bc1" providerId="LiveId" clId="{4E86F411-EAE7-49CF-A249-F75D20D0101D}" dt="2022-01-21T10:57:59.364" v="3904"/>
          <ac:spMkLst>
            <pc:docMk/>
            <pc:sldMk cId="1200936660" sldId="422"/>
            <ac:spMk id="13" creationId="{00000000-0000-0000-0000-000000000000}"/>
          </ac:spMkLst>
        </pc:spChg>
        <pc:spChg chg="mod">
          <ac:chgData name="Paul Easter" userId="6549cd31feb53bc1" providerId="LiveId" clId="{4E86F411-EAE7-49CF-A249-F75D20D0101D}" dt="2022-01-21T09:05:15.462" v="2873" actId="20577"/>
          <ac:spMkLst>
            <pc:docMk/>
            <pc:sldMk cId="1200936660" sldId="422"/>
            <ac:spMk id="14" creationId="{D1A264E9-38AC-47A4-83E2-D3C122E48CFC}"/>
          </ac:spMkLst>
        </pc:spChg>
        <pc:graphicFrameChg chg="del mod">
          <ac:chgData name="Paul Easter" userId="6549cd31feb53bc1" providerId="LiveId" clId="{4E86F411-EAE7-49CF-A249-F75D20D0101D}" dt="2022-01-21T08:40:17.155" v="2662" actId="478"/>
          <ac:graphicFrameMkLst>
            <pc:docMk/>
            <pc:sldMk cId="1200936660" sldId="422"/>
            <ac:graphicFrameMk id="2" creationId="{FA253C87-87CD-4B79-9111-C872EFC446A0}"/>
          </ac:graphicFrameMkLst>
        </pc:graphicFrameChg>
        <pc:picChg chg="add mod">
          <ac:chgData name="Paul Easter" userId="6549cd31feb53bc1" providerId="LiveId" clId="{4E86F411-EAE7-49CF-A249-F75D20D0101D}" dt="2022-01-21T09:05:28.159" v="2875" actId="1076"/>
          <ac:picMkLst>
            <pc:docMk/>
            <pc:sldMk cId="1200936660" sldId="422"/>
            <ac:picMk id="4" creationId="{2D5D1457-2DB3-475E-A5C2-947865201B21}"/>
          </ac:picMkLst>
        </pc:picChg>
      </pc:sldChg>
      <pc:sldChg chg="modSp add mod">
        <pc:chgData name="Paul Easter" userId="6549cd31feb53bc1" providerId="LiveId" clId="{4E86F411-EAE7-49CF-A249-F75D20D0101D}" dt="2022-01-21T10:57:59.364" v="3904"/>
        <pc:sldMkLst>
          <pc:docMk/>
          <pc:sldMk cId="1489329039" sldId="423"/>
        </pc:sldMkLst>
        <pc:spChg chg="mod">
          <ac:chgData name="Paul Easter" userId="6549cd31feb53bc1" providerId="LiveId" clId="{4E86F411-EAE7-49CF-A249-F75D20D0101D}" dt="2022-01-21T10:57:59.364" v="3904"/>
          <ac:spMkLst>
            <pc:docMk/>
            <pc:sldMk cId="1489329039" sldId="423"/>
            <ac:spMk id="13" creationId="{00000000-0000-0000-0000-000000000000}"/>
          </ac:spMkLst>
        </pc:spChg>
        <pc:spChg chg="mod">
          <ac:chgData name="Paul Easter" userId="6549cd31feb53bc1" providerId="LiveId" clId="{4E86F411-EAE7-49CF-A249-F75D20D0101D}" dt="2022-01-21T09:32:39.095" v="2920" actId="20577"/>
          <ac:spMkLst>
            <pc:docMk/>
            <pc:sldMk cId="1489329039" sldId="423"/>
            <ac:spMk id="14" creationId="{D1A264E9-38AC-47A4-83E2-D3C122E48CFC}"/>
          </ac:spMkLst>
        </pc:spChg>
      </pc:sldChg>
      <pc:sldChg chg="modSp add mod">
        <pc:chgData name="Paul Easter" userId="6549cd31feb53bc1" providerId="LiveId" clId="{4E86F411-EAE7-49CF-A249-F75D20D0101D}" dt="2022-01-21T10:57:59.364" v="3904"/>
        <pc:sldMkLst>
          <pc:docMk/>
          <pc:sldMk cId="2734981849" sldId="424"/>
        </pc:sldMkLst>
        <pc:spChg chg="mod">
          <ac:chgData name="Paul Easter" userId="6549cd31feb53bc1" providerId="LiveId" clId="{4E86F411-EAE7-49CF-A249-F75D20D0101D}" dt="2022-01-21T10:57:59.364" v="3904"/>
          <ac:spMkLst>
            <pc:docMk/>
            <pc:sldMk cId="2734981849" sldId="424"/>
            <ac:spMk id="13" creationId="{00000000-0000-0000-0000-000000000000}"/>
          </ac:spMkLst>
        </pc:spChg>
        <pc:spChg chg="mod">
          <ac:chgData name="Paul Easter" userId="6549cd31feb53bc1" providerId="LiveId" clId="{4E86F411-EAE7-49CF-A249-F75D20D0101D}" dt="2022-01-21T09:32:43.292" v="2922" actId="20577"/>
          <ac:spMkLst>
            <pc:docMk/>
            <pc:sldMk cId="2734981849" sldId="424"/>
            <ac:spMk id="14" creationId="{D1A264E9-38AC-47A4-83E2-D3C122E48CFC}"/>
          </ac:spMkLst>
        </pc:spChg>
        <pc:picChg chg="mod">
          <ac:chgData name="Paul Easter" userId="6549cd31feb53bc1" providerId="LiveId" clId="{4E86F411-EAE7-49CF-A249-F75D20D0101D}" dt="2022-01-21T09:03:19.607" v="2869" actId="14826"/>
          <ac:picMkLst>
            <pc:docMk/>
            <pc:sldMk cId="2734981849" sldId="424"/>
            <ac:picMk id="4" creationId="{2D5D1457-2DB3-475E-A5C2-947865201B21}"/>
          </ac:picMkLst>
        </pc:picChg>
      </pc:sldChg>
      <pc:sldChg chg="modSp add mod">
        <pc:chgData name="Paul Easter" userId="6549cd31feb53bc1" providerId="LiveId" clId="{4E86F411-EAE7-49CF-A249-F75D20D0101D}" dt="2022-01-21T10:57:59.364" v="3904"/>
        <pc:sldMkLst>
          <pc:docMk/>
          <pc:sldMk cId="4082514089" sldId="425"/>
        </pc:sldMkLst>
        <pc:spChg chg="mod">
          <ac:chgData name="Paul Easter" userId="6549cd31feb53bc1" providerId="LiveId" clId="{4E86F411-EAE7-49CF-A249-F75D20D0101D}" dt="2022-01-21T10:57:59.364" v="3904"/>
          <ac:spMkLst>
            <pc:docMk/>
            <pc:sldMk cId="4082514089" sldId="425"/>
            <ac:spMk id="13" creationId="{00000000-0000-0000-0000-000000000000}"/>
          </ac:spMkLst>
        </pc:spChg>
        <pc:spChg chg="mod">
          <ac:chgData name="Paul Easter" userId="6549cd31feb53bc1" providerId="LiveId" clId="{4E86F411-EAE7-49CF-A249-F75D20D0101D}" dt="2022-01-21T09:08:03.383" v="2890"/>
          <ac:spMkLst>
            <pc:docMk/>
            <pc:sldMk cId="4082514089" sldId="425"/>
            <ac:spMk id="14" creationId="{D1A264E9-38AC-47A4-83E2-D3C122E48CFC}"/>
          </ac:spMkLst>
        </pc:spChg>
        <pc:picChg chg="mod">
          <ac:chgData name="Paul Easter" userId="6549cd31feb53bc1" providerId="LiveId" clId="{4E86F411-EAE7-49CF-A249-F75D20D0101D}" dt="2022-01-21T09:06:46.467" v="2885" actId="14826"/>
          <ac:picMkLst>
            <pc:docMk/>
            <pc:sldMk cId="4082514089" sldId="425"/>
            <ac:picMk id="4" creationId="{2D5D1457-2DB3-475E-A5C2-947865201B21}"/>
          </ac:picMkLst>
        </pc:picChg>
      </pc:sldChg>
      <pc:sldChg chg="modSp add mod">
        <pc:chgData name="Paul Easter" userId="6549cd31feb53bc1" providerId="LiveId" clId="{4E86F411-EAE7-49CF-A249-F75D20D0101D}" dt="2022-01-21T10:57:59.364" v="3904"/>
        <pc:sldMkLst>
          <pc:docMk/>
          <pc:sldMk cId="588836821" sldId="426"/>
        </pc:sldMkLst>
        <pc:spChg chg="mod">
          <ac:chgData name="Paul Easter" userId="6549cd31feb53bc1" providerId="LiveId" clId="{4E86F411-EAE7-49CF-A249-F75D20D0101D}" dt="2022-01-21T10:57:59.364" v="3904"/>
          <ac:spMkLst>
            <pc:docMk/>
            <pc:sldMk cId="588836821" sldId="426"/>
            <ac:spMk id="13" creationId="{00000000-0000-0000-0000-000000000000}"/>
          </ac:spMkLst>
        </pc:spChg>
        <pc:spChg chg="mod">
          <ac:chgData name="Paul Easter" userId="6549cd31feb53bc1" providerId="LiveId" clId="{4E86F411-EAE7-49CF-A249-F75D20D0101D}" dt="2022-01-21T09:32:32.681" v="2918" actId="20577"/>
          <ac:spMkLst>
            <pc:docMk/>
            <pc:sldMk cId="588836821" sldId="426"/>
            <ac:spMk id="14" creationId="{D1A264E9-38AC-47A4-83E2-D3C122E48CFC}"/>
          </ac:spMkLst>
        </pc:spChg>
      </pc:sldChg>
      <pc:sldChg chg="delSp modSp add mod ord">
        <pc:chgData name="Paul Easter" userId="6549cd31feb53bc1" providerId="LiveId" clId="{4E86F411-EAE7-49CF-A249-F75D20D0101D}" dt="2022-01-22T05:00:36.486" v="7304" actId="113"/>
        <pc:sldMkLst>
          <pc:docMk/>
          <pc:sldMk cId="2117974490" sldId="427"/>
        </pc:sldMkLst>
        <pc:spChg chg="del">
          <ac:chgData name="Paul Easter" userId="6549cd31feb53bc1" providerId="LiveId" clId="{4E86F411-EAE7-49CF-A249-F75D20D0101D}" dt="2022-01-21T09:59:30.311" v="3638" actId="478"/>
          <ac:spMkLst>
            <pc:docMk/>
            <pc:sldMk cId="2117974490" sldId="427"/>
            <ac:spMk id="7" creationId="{7C59BA3A-F975-4A0F-8DB0-62CE590C64A2}"/>
          </ac:spMkLst>
        </pc:spChg>
        <pc:spChg chg="mod">
          <ac:chgData name="Paul Easter" userId="6549cd31feb53bc1" providerId="LiveId" clId="{4E86F411-EAE7-49CF-A249-F75D20D0101D}" dt="2022-01-22T05:00:36.486" v="7304" actId="113"/>
          <ac:spMkLst>
            <pc:docMk/>
            <pc:sldMk cId="2117974490" sldId="427"/>
            <ac:spMk id="8" creationId="{E2F794A7-8C4C-4A3F-A33D-B76FD77934A3}"/>
          </ac:spMkLst>
        </pc:spChg>
        <pc:spChg chg="mod">
          <ac:chgData name="Paul Easter" userId="6549cd31feb53bc1" providerId="LiveId" clId="{4E86F411-EAE7-49CF-A249-F75D20D0101D}" dt="2022-01-21T09:43:09.812" v="3003" actId="20577"/>
          <ac:spMkLst>
            <pc:docMk/>
            <pc:sldMk cId="2117974490" sldId="427"/>
            <ac:spMk id="13" creationId="{00000000-0000-0000-0000-000000000000}"/>
          </ac:spMkLst>
        </pc:spChg>
        <pc:spChg chg="mod">
          <ac:chgData name="Paul Easter" userId="6549cd31feb53bc1" providerId="LiveId" clId="{4E86F411-EAE7-49CF-A249-F75D20D0101D}" dt="2022-01-21T09:52:18.375" v="3524" actId="20577"/>
          <ac:spMkLst>
            <pc:docMk/>
            <pc:sldMk cId="2117974490" sldId="427"/>
            <ac:spMk id="14" creationId="{D1A264E9-38AC-47A4-83E2-D3C122E48CFC}"/>
          </ac:spMkLst>
        </pc:spChg>
      </pc:sldChg>
      <pc:sldChg chg="addSp delSp modSp add mod">
        <pc:chgData name="Paul Easter" userId="6549cd31feb53bc1" providerId="LiveId" clId="{4E86F411-EAE7-49CF-A249-F75D20D0101D}" dt="2022-01-21T10:01:44.554" v="3664" actId="5793"/>
        <pc:sldMkLst>
          <pc:docMk/>
          <pc:sldMk cId="4065480997" sldId="428"/>
        </pc:sldMkLst>
        <pc:spChg chg="del">
          <ac:chgData name="Paul Easter" userId="6549cd31feb53bc1" providerId="LiveId" clId="{4E86F411-EAE7-49CF-A249-F75D20D0101D}" dt="2022-01-21T09:59:26.937" v="3637" actId="478"/>
          <ac:spMkLst>
            <pc:docMk/>
            <pc:sldMk cId="4065480997" sldId="428"/>
            <ac:spMk id="7" creationId="{7C59BA3A-F975-4A0F-8DB0-62CE590C64A2}"/>
          </ac:spMkLst>
        </pc:spChg>
        <pc:spChg chg="mod">
          <ac:chgData name="Paul Easter" userId="6549cd31feb53bc1" providerId="LiveId" clId="{4E86F411-EAE7-49CF-A249-F75D20D0101D}" dt="2022-01-21T09:51:57.621" v="3515" actId="20577"/>
          <ac:spMkLst>
            <pc:docMk/>
            <pc:sldMk cId="4065480997" sldId="428"/>
            <ac:spMk id="8" creationId="{E2F794A7-8C4C-4A3F-A33D-B76FD77934A3}"/>
          </ac:spMkLst>
        </pc:spChg>
        <pc:spChg chg="mod">
          <ac:chgData name="Paul Easter" userId="6549cd31feb53bc1" providerId="LiveId" clId="{4E86F411-EAE7-49CF-A249-F75D20D0101D}" dt="2022-01-21T10:01:44.554" v="3664" actId="5793"/>
          <ac:spMkLst>
            <pc:docMk/>
            <pc:sldMk cId="4065480997" sldId="428"/>
            <ac:spMk id="14" creationId="{D1A264E9-38AC-47A4-83E2-D3C122E48CFC}"/>
          </ac:spMkLst>
        </pc:spChg>
        <pc:graphicFrameChg chg="add mod modGraphic">
          <ac:chgData name="Paul Easter" userId="6549cd31feb53bc1" providerId="LiveId" clId="{4E86F411-EAE7-49CF-A249-F75D20D0101D}" dt="2022-01-21T09:59:01.881" v="3636" actId="1076"/>
          <ac:graphicFrameMkLst>
            <pc:docMk/>
            <pc:sldMk cId="4065480997" sldId="428"/>
            <ac:graphicFrameMk id="6" creationId="{07B054EA-16ED-4D82-93D2-6B99FB1319C2}"/>
          </ac:graphicFrameMkLst>
        </pc:graphicFrameChg>
      </pc:sldChg>
      <pc:sldChg chg="add del">
        <pc:chgData name="Paul Easter" userId="6549cd31feb53bc1" providerId="LiveId" clId="{4E86F411-EAE7-49CF-A249-F75D20D0101D}" dt="2022-01-21T10:01:54.640" v="3665" actId="2696"/>
        <pc:sldMkLst>
          <pc:docMk/>
          <pc:sldMk cId="757479950" sldId="429"/>
        </pc:sldMkLst>
      </pc:sldChg>
      <pc:sldChg chg="addSp delSp modSp add mod modClrScheme chgLayout">
        <pc:chgData name="Paul Easter" userId="6549cd31feb53bc1" providerId="LiveId" clId="{4E86F411-EAE7-49CF-A249-F75D20D0101D}" dt="2022-01-21T10:16:53.268" v="3680" actId="26606"/>
        <pc:sldMkLst>
          <pc:docMk/>
          <pc:sldMk cId="1345341795" sldId="429"/>
        </pc:sldMkLst>
        <pc:spChg chg="del">
          <ac:chgData name="Paul Easter" userId="6549cd31feb53bc1" providerId="LiveId" clId="{4E86F411-EAE7-49CF-A249-F75D20D0101D}" dt="2022-01-21T10:02:26.325" v="3668" actId="478"/>
          <ac:spMkLst>
            <pc:docMk/>
            <pc:sldMk cId="1345341795" sldId="429"/>
            <ac:spMk id="8" creationId="{E2F794A7-8C4C-4A3F-A33D-B76FD77934A3}"/>
          </ac:spMkLst>
        </pc:spChg>
        <pc:spChg chg="mod">
          <ac:chgData name="Paul Easter" userId="6549cd31feb53bc1" providerId="LiveId" clId="{4E86F411-EAE7-49CF-A249-F75D20D0101D}" dt="2022-01-21T10:16:53.268" v="3680" actId="26606"/>
          <ac:spMkLst>
            <pc:docMk/>
            <pc:sldMk cId="1345341795" sldId="429"/>
            <ac:spMk id="13" creationId="{00000000-0000-0000-0000-000000000000}"/>
          </ac:spMkLst>
        </pc:spChg>
        <pc:spChg chg="mod ord">
          <ac:chgData name="Paul Easter" userId="6549cd31feb53bc1" providerId="LiveId" clId="{4E86F411-EAE7-49CF-A249-F75D20D0101D}" dt="2022-01-21T10:16:53.268" v="3680" actId="26606"/>
          <ac:spMkLst>
            <pc:docMk/>
            <pc:sldMk cId="1345341795" sldId="429"/>
            <ac:spMk id="14" creationId="{D1A264E9-38AC-47A4-83E2-D3C122E48CFC}"/>
          </ac:spMkLst>
        </pc:spChg>
        <pc:graphicFrameChg chg="del">
          <ac:chgData name="Paul Easter" userId="6549cd31feb53bc1" providerId="LiveId" clId="{4E86F411-EAE7-49CF-A249-F75D20D0101D}" dt="2022-01-21T10:02:17.820" v="3667" actId="478"/>
          <ac:graphicFrameMkLst>
            <pc:docMk/>
            <pc:sldMk cId="1345341795" sldId="429"/>
            <ac:graphicFrameMk id="6" creationId="{07B054EA-16ED-4D82-93D2-6B99FB1319C2}"/>
          </ac:graphicFrameMkLst>
        </pc:graphicFrameChg>
        <pc:picChg chg="add del mod">
          <ac:chgData name="Paul Easter" userId="6549cd31feb53bc1" providerId="LiveId" clId="{4E86F411-EAE7-49CF-A249-F75D20D0101D}" dt="2022-01-21T10:16:01.862" v="3673" actId="931"/>
          <ac:picMkLst>
            <pc:docMk/>
            <pc:sldMk cId="1345341795" sldId="429"/>
            <ac:picMk id="3" creationId="{337C772E-9C28-4F2E-A58A-E96B58086581}"/>
          </ac:picMkLst>
        </pc:picChg>
        <pc:picChg chg="add mod">
          <ac:chgData name="Paul Easter" userId="6549cd31feb53bc1" providerId="LiveId" clId="{4E86F411-EAE7-49CF-A249-F75D20D0101D}" dt="2022-01-21T10:16:53.268" v="3680" actId="26606"/>
          <ac:picMkLst>
            <pc:docMk/>
            <pc:sldMk cId="1345341795" sldId="429"/>
            <ac:picMk id="5" creationId="{28C412CD-D5A8-472B-8A6A-32F3C16C3F70}"/>
          </ac:picMkLst>
        </pc:picChg>
      </pc:sldChg>
      <pc:sldChg chg="modSp add mod">
        <pc:chgData name="Paul Easter" userId="6549cd31feb53bc1" providerId="LiveId" clId="{4E86F411-EAE7-49CF-A249-F75D20D0101D}" dt="2022-01-21T10:17:41.538" v="3710" actId="14826"/>
        <pc:sldMkLst>
          <pc:docMk/>
          <pc:sldMk cId="4291249738" sldId="430"/>
        </pc:sldMkLst>
        <pc:spChg chg="mod">
          <ac:chgData name="Paul Easter" userId="6549cd31feb53bc1" providerId="LiveId" clId="{4E86F411-EAE7-49CF-A249-F75D20D0101D}" dt="2022-01-21T10:17:30.070" v="3709" actId="5793"/>
          <ac:spMkLst>
            <pc:docMk/>
            <pc:sldMk cId="4291249738" sldId="430"/>
            <ac:spMk id="14" creationId="{D1A264E9-38AC-47A4-83E2-D3C122E48CFC}"/>
          </ac:spMkLst>
        </pc:spChg>
        <pc:picChg chg="mod">
          <ac:chgData name="Paul Easter" userId="6549cd31feb53bc1" providerId="LiveId" clId="{4E86F411-EAE7-49CF-A249-F75D20D0101D}" dt="2022-01-21T10:17:41.538" v="3710" actId="14826"/>
          <ac:picMkLst>
            <pc:docMk/>
            <pc:sldMk cId="4291249738" sldId="430"/>
            <ac:picMk id="5" creationId="{28C412CD-D5A8-472B-8A6A-32F3C16C3F70}"/>
          </ac:picMkLst>
        </pc:picChg>
      </pc:sldChg>
      <pc:sldChg chg="modSp add mod">
        <pc:chgData name="Paul Easter" userId="6549cd31feb53bc1" providerId="LiveId" clId="{4E86F411-EAE7-49CF-A249-F75D20D0101D}" dt="2022-01-21T10:18:24.717" v="3725" actId="1076"/>
        <pc:sldMkLst>
          <pc:docMk/>
          <pc:sldMk cId="1573580979" sldId="431"/>
        </pc:sldMkLst>
        <pc:spChg chg="mod">
          <ac:chgData name="Paul Easter" userId="6549cd31feb53bc1" providerId="LiveId" clId="{4E86F411-EAE7-49CF-A249-F75D20D0101D}" dt="2022-01-21T10:18:05.966" v="3722" actId="20577"/>
          <ac:spMkLst>
            <pc:docMk/>
            <pc:sldMk cId="1573580979" sldId="431"/>
            <ac:spMk id="14" creationId="{D1A264E9-38AC-47A4-83E2-D3C122E48CFC}"/>
          </ac:spMkLst>
        </pc:spChg>
        <pc:picChg chg="mod">
          <ac:chgData name="Paul Easter" userId="6549cd31feb53bc1" providerId="LiveId" clId="{4E86F411-EAE7-49CF-A249-F75D20D0101D}" dt="2022-01-21T10:18:24.717" v="3725" actId="1076"/>
          <ac:picMkLst>
            <pc:docMk/>
            <pc:sldMk cId="1573580979" sldId="431"/>
            <ac:picMk id="5" creationId="{28C412CD-D5A8-472B-8A6A-32F3C16C3F70}"/>
          </ac:picMkLst>
        </pc:picChg>
      </pc:sldChg>
      <pc:sldChg chg="addSp modSp add mod">
        <pc:chgData name="Paul Easter" userId="6549cd31feb53bc1" providerId="LiveId" clId="{4E86F411-EAE7-49CF-A249-F75D20D0101D}" dt="2022-01-21T10:19:58.162" v="3750" actId="1076"/>
        <pc:sldMkLst>
          <pc:docMk/>
          <pc:sldMk cId="2891216558" sldId="432"/>
        </pc:sldMkLst>
        <pc:spChg chg="add mod">
          <ac:chgData name="Paul Easter" userId="6549cd31feb53bc1" providerId="LiveId" clId="{4E86F411-EAE7-49CF-A249-F75D20D0101D}" dt="2022-01-21T10:19:58.162" v="3750" actId="1076"/>
          <ac:spMkLst>
            <pc:docMk/>
            <pc:sldMk cId="2891216558" sldId="432"/>
            <ac:spMk id="2" creationId="{FCE607BF-6CD2-48D6-91E9-182ECEE61D97}"/>
          </ac:spMkLst>
        </pc:spChg>
        <pc:spChg chg="mod">
          <ac:chgData name="Paul Easter" userId="6549cd31feb53bc1" providerId="LiveId" clId="{4E86F411-EAE7-49CF-A249-F75D20D0101D}" dt="2022-01-21T10:19:01.216" v="3736" actId="20577"/>
          <ac:spMkLst>
            <pc:docMk/>
            <pc:sldMk cId="2891216558" sldId="432"/>
            <ac:spMk id="14" creationId="{D1A264E9-38AC-47A4-83E2-D3C122E48CFC}"/>
          </ac:spMkLst>
        </pc:spChg>
        <pc:picChg chg="mod">
          <ac:chgData name="Paul Easter" userId="6549cd31feb53bc1" providerId="LiveId" clId="{4E86F411-EAE7-49CF-A249-F75D20D0101D}" dt="2022-01-21T10:19:10.128" v="3737" actId="14826"/>
          <ac:picMkLst>
            <pc:docMk/>
            <pc:sldMk cId="2891216558" sldId="432"/>
            <ac:picMk id="5" creationId="{28C412CD-D5A8-472B-8A6A-32F3C16C3F70}"/>
          </ac:picMkLst>
        </pc:picChg>
      </pc:sldChg>
      <pc:sldChg chg="modSp add mod ord">
        <pc:chgData name="Paul Easter" userId="6549cd31feb53bc1" providerId="LiveId" clId="{4E86F411-EAE7-49CF-A249-F75D20D0101D}" dt="2022-01-21T10:20:29.019" v="3768" actId="14826"/>
        <pc:sldMkLst>
          <pc:docMk/>
          <pc:sldMk cId="2484280140" sldId="433"/>
        </pc:sldMkLst>
        <pc:spChg chg="mod">
          <ac:chgData name="Paul Easter" userId="6549cd31feb53bc1" providerId="LiveId" clId="{4E86F411-EAE7-49CF-A249-F75D20D0101D}" dt="2022-01-21T10:20:20.289" v="3767" actId="20577"/>
          <ac:spMkLst>
            <pc:docMk/>
            <pc:sldMk cId="2484280140" sldId="433"/>
            <ac:spMk id="14" creationId="{D1A264E9-38AC-47A4-83E2-D3C122E48CFC}"/>
          </ac:spMkLst>
        </pc:spChg>
        <pc:picChg chg="mod">
          <ac:chgData name="Paul Easter" userId="6549cd31feb53bc1" providerId="LiveId" clId="{4E86F411-EAE7-49CF-A249-F75D20D0101D}" dt="2022-01-21T10:20:29.019" v="3768" actId="14826"/>
          <ac:picMkLst>
            <pc:docMk/>
            <pc:sldMk cId="2484280140" sldId="433"/>
            <ac:picMk id="5" creationId="{28C412CD-D5A8-472B-8A6A-32F3C16C3F70}"/>
          </ac:picMkLst>
        </pc:picChg>
      </pc:sldChg>
      <pc:sldChg chg="modSp add mod">
        <pc:chgData name="Paul Easter" userId="6549cd31feb53bc1" providerId="LiveId" clId="{4E86F411-EAE7-49CF-A249-F75D20D0101D}" dt="2022-01-21T10:20:50.062" v="3776" actId="14826"/>
        <pc:sldMkLst>
          <pc:docMk/>
          <pc:sldMk cId="1251528556" sldId="434"/>
        </pc:sldMkLst>
        <pc:spChg chg="mod">
          <ac:chgData name="Paul Easter" userId="6549cd31feb53bc1" providerId="LiveId" clId="{4E86F411-EAE7-49CF-A249-F75D20D0101D}" dt="2022-01-21T10:20:43.442" v="3775" actId="20577"/>
          <ac:spMkLst>
            <pc:docMk/>
            <pc:sldMk cId="1251528556" sldId="434"/>
            <ac:spMk id="14" creationId="{D1A264E9-38AC-47A4-83E2-D3C122E48CFC}"/>
          </ac:spMkLst>
        </pc:spChg>
        <pc:picChg chg="mod">
          <ac:chgData name="Paul Easter" userId="6549cd31feb53bc1" providerId="LiveId" clId="{4E86F411-EAE7-49CF-A249-F75D20D0101D}" dt="2022-01-21T10:20:50.062" v="3776" actId="14826"/>
          <ac:picMkLst>
            <pc:docMk/>
            <pc:sldMk cId="1251528556" sldId="434"/>
            <ac:picMk id="5" creationId="{28C412CD-D5A8-472B-8A6A-32F3C16C3F70}"/>
          </ac:picMkLst>
        </pc:picChg>
      </pc:sldChg>
      <pc:sldChg chg="modSp add mod">
        <pc:chgData name="Paul Easter" userId="6549cd31feb53bc1" providerId="LiveId" clId="{4E86F411-EAE7-49CF-A249-F75D20D0101D}" dt="2022-01-22T03:09:49.287" v="4500" actId="1076"/>
        <pc:sldMkLst>
          <pc:docMk/>
          <pc:sldMk cId="2183881217" sldId="435"/>
        </pc:sldMkLst>
        <pc:spChg chg="mod">
          <ac:chgData name="Paul Easter" userId="6549cd31feb53bc1" providerId="LiveId" clId="{4E86F411-EAE7-49CF-A249-F75D20D0101D}" dt="2022-01-21T10:57:59.364" v="3904"/>
          <ac:spMkLst>
            <pc:docMk/>
            <pc:sldMk cId="2183881217" sldId="435"/>
            <ac:spMk id="13" creationId="{00000000-0000-0000-0000-000000000000}"/>
          </ac:spMkLst>
        </pc:spChg>
        <pc:spChg chg="mod">
          <ac:chgData name="Paul Easter" userId="6549cd31feb53bc1" providerId="LiveId" clId="{4E86F411-EAE7-49CF-A249-F75D20D0101D}" dt="2022-01-21T10:59:19.577" v="3942" actId="20577"/>
          <ac:spMkLst>
            <pc:docMk/>
            <pc:sldMk cId="2183881217" sldId="435"/>
            <ac:spMk id="14" creationId="{D1A264E9-38AC-47A4-83E2-D3C122E48CFC}"/>
          </ac:spMkLst>
        </pc:spChg>
        <pc:picChg chg="mod">
          <ac:chgData name="Paul Easter" userId="6549cd31feb53bc1" providerId="LiveId" clId="{4E86F411-EAE7-49CF-A249-F75D20D0101D}" dt="2022-01-22T03:09:49.287" v="4500" actId="1076"/>
          <ac:picMkLst>
            <pc:docMk/>
            <pc:sldMk cId="2183881217" sldId="435"/>
            <ac:picMk id="5" creationId="{28C412CD-D5A8-472B-8A6A-32F3C16C3F70}"/>
          </ac:picMkLst>
        </pc:picChg>
      </pc:sldChg>
      <pc:sldChg chg="add">
        <pc:chgData name="Paul Easter" userId="6549cd31feb53bc1" providerId="LiveId" clId="{4E86F411-EAE7-49CF-A249-F75D20D0101D}" dt="2022-01-21T10:59:10.165" v="3940" actId="2890"/>
        <pc:sldMkLst>
          <pc:docMk/>
          <pc:sldMk cId="355466109" sldId="436"/>
        </pc:sldMkLst>
      </pc:sldChg>
      <pc:sldChg chg="modSp add mod">
        <pc:chgData name="Paul Easter" userId="6549cd31feb53bc1" providerId="LiveId" clId="{4E86F411-EAE7-49CF-A249-F75D20D0101D}" dt="2022-01-21T11:00:10.529" v="3959" actId="14826"/>
        <pc:sldMkLst>
          <pc:docMk/>
          <pc:sldMk cId="4281647909" sldId="437"/>
        </pc:sldMkLst>
        <pc:spChg chg="mod">
          <ac:chgData name="Paul Easter" userId="6549cd31feb53bc1" providerId="LiveId" clId="{4E86F411-EAE7-49CF-A249-F75D20D0101D}" dt="2022-01-21T11:00:02.602" v="3958" actId="20577"/>
          <ac:spMkLst>
            <pc:docMk/>
            <pc:sldMk cId="4281647909" sldId="437"/>
            <ac:spMk id="14" creationId="{D1A264E9-38AC-47A4-83E2-D3C122E48CFC}"/>
          </ac:spMkLst>
        </pc:spChg>
        <pc:picChg chg="mod">
          <ac:chgData name="Paul Easter" userId="6549cd31feb53bc1" providerId="LiveId" clId="{4E86F411-EAE7-49CF-A249-F75D20D0101D}" dt="2022-01-21T11:00:10.529" v="3959" actId="14826"/>
          <ac:picMkLst>
            <pc:docMk/>
            <pc:sldMk cId="4281647909" sldId="437"/>
            <ac:picMk id="5" creationId="{28C412CD-D5A8-472B-8A6A-32F3C16C3F70}"/>
          </ac:picMkLst>
        </pc:picChg>
      </pc:sldChg>
      <pc:sldChg chg="addSp delSp modSp add mod">
        <pc:chgData name="Paul Easter" userId="6549cd31feb53bc1" providerId="LiveId" clId="{4E86F411-EAE7-49CF-A249-F75D20D0101D}" dt="2022-01-21T11:16:00.187" v="4385" actId="20577"/>
        <pc:sldMkLst>
          <pc:docMk/>
          <pc:sldMk cId="2712551292" sldId="438"/>
        </pc:sldMkLst>
        <pc:spChg chg="mod">
          <ac:chgData name="Paul Easter" userId="6549cd31feb53bc1" providerId="LiveId" clId="{4E86F411-EAE7-49CF-A249-F75D20D0101D}" dt="2022-01-21T11:16:00.187" v="4385" actId="20577"/>
          <ac:spMkLst>
            <pc:docMk/>
            <pc:sldMk cId="2712551292" sldId="438"/>
            <ac:spMk id="8" creationId="{E2F794A7-8C4C-4A3F-A33D-B76FD77934A3}"/>
          </ac:spMkLst>
        </pc:spChg>
        <pc:spChg chg="add del">
          <ac:chgData name="Paul Easter" userId="6549cd31feb53bc1" providerId="LiveId" clId="{4E86F411-EAE7-49CF-A249-F75D20D0101D}" dt="2022-01-21T11:02:46.699" v="3979" actId="22"/>
          <ac:spMkLst>
            <pc:docMk/>
            <pc:sldMk cId="2712551292" sldId="438"/>
            <ac:spMk id="9" creationId="{64A17DE2-9970-46F4-ABD4-407549B4C3BD}"/>
          </ac:spMkLst>
        </pc:spChg>
        <pc:spChg chg="add del mod">
          <ac:chgData name="Paul Easter" userId="6549cd31feb53bc1" providerId="LiveId" clId="{4E86F411-EAE7-49CF-A249-F75D20D0101D}" dt="2022-01-21T11:03:47.075" v="3982" actId="478"/>
          <ac:spMkLst>
            <pc:docMk/>
            <pc:sldMk cId="2712551292" sldId="438"/>
            <ac:spMk id="10" creationId="{9056E131-7920-4363-90B7-A3EFF3C2C4D6}"/>
          </ac:spMkLst>
        </pc:spChg>
        <pc:spChg chg="mod">
          <ac:chgData name="Paul Easter" userId="6549cd31feb53bc1" providerId="LiveId" clId="{4E86F411-EAE7-49CF-A249-F75D20D0101D}" dt="2022-01-21T11:01:20.276" v="3976" actId="20577"/>
          <ac:spMkLst>
            <pc:docMk/>
            <pc:sldMk cId="2712551292" sldId="438"/>
            <ac:spMk id="14" creationId="{D1A264E9-38AC-47A4-83E2-D3C122E48CFC}"/>
          </ac:spMkLst>
        </pc:spChg>
        <pc:picChg chg="add mod modCrop">
          <ac:chgData name="Paul Easter" userId="6549cd31feb53bc1" providerId="LiveId" clId="{4E86F411-EAE7-49CF-A249-F75D20D0101D}" dt="2022-01-21T11:13:21.816" v="4361" actId="1076"/>
          <ac:picMkLst>
            <pc:docMk/>
            <pc:sldMk cId="2712551292" sldId="438"/>
            <ac:picMk id="4" creationId="{216837EB-FACF-4A3A-9259-93BB240E7B97}"/>
          </ac:picMkLst>
        </pc:picChg>
        <pc:picChg chg="del">
          <ac:chgData name="Paul Easter" userId="6549cd31feb53bc1" providerId="LiveId" clId="{4E86F411-EAE7-49CF-A249-F75D20D0101D}" dt="2022-01-21T11:01:22.804" v="3977" actId="478"/>
          <ac:picMkLst>
            <pc:docMk/>
            <pc:sldMk cId="2712551292" sldId="438"/>
            <ac:picMk id="1026" creationId="{D16D5D80-6BD7-42C1-BB1A-799D66E792FA}"/>
          </ac:picMkLst>
        </pc:picChg>
      </pc:sldChg>
      <pc:sldChg chg="modSp add mod ord">
        <pc:chgData name="Paul Easter" userId="6549cd31feb53bc1" providerId="LiveId" clId="{4E86F411-EAE7-49CF-A249-F75D20D0101D}" dt="2022-01-22T03:17:12.790" v="4822" actId="20577"/>
        <pc:sldMkLst>
          <pc:docMk/>
          <pc:sldMk cId="4093546442" sldId="439"/>
        </pc:sldMkLst>
        <pc:spChg chg="mod">
          <ac:chgData name="Paul Easter" userId="6549cd31feb53bc1" providerId="LiveId" clId="{4E86F411-EAE7-49CF-A249-F75D20D0101D}" dt="2022-01-22T03:17:12.790" v="4822" actId="20577"/>
          <ac:spMkLst>
            <pc:docMk/>
            <pc:sldMk cId="4093546442" sldId="439"/>
            <ac:spMk id="5" creationId="{36139819-1AD4-4DCD-95F0-18D759EC04EA}"/>
          </ac:spMkLst>
        </pc:spChg>
        <pc:spChg chg="mod">
          <ac:chgData name="Paul Easter" userId="6549cd31feb53bc1" providerId="LiveId" clId="{4E86F411-EAE7-49CF-A249-F75D20D0101D}" dt="2022-01-22T03:11:24.804" v="4526" actId="20577"/>
          <ac:spMkLst>
            <pc:docMk/>
            <pc:sldMk cId="4093546442" sldId="439"/>
            <ac:spMk id="13" creationId="{00000000-0000-0000-0000-000000000000}"/>
          </ac:spMkLst>
        </pc:spChg>
      </pc:sldChg>
      <pc:sldChg chg="modSp add mod ord">
        <pc:chgData name="Paul Easter" userId="6549cd31feb53bc1" providerId="LiveId" clId="{4E86F411-EAE7-49CF-A249-F75D20D0101D}" dt="2022-01-24T17:41:38.095" v="16536" actId="20577"/>
        <pc:sldMkLst>
          <pc:docMk/>
          <pc:sldMk cId="2583559825" sldId="440"/>
        </pc:sldMkLst>
        <pc:spChg chg="mod">
          <ac:chgData name="Paul Easter" userId="6549cd31feb53bc1" providerId="LiveId" clId="{4E86F411-EAE7-49CF-A249-F75D20D0101D}" dt="2022-01-24T17:41:38.095" v="16536" actId="20577"/>
          <ac:spMkLst>
            <pc:docMk/>
            <pc:sldMk cId="2583559825" sldId="440"/>
            <ac:spMk id="8" creationId="{E2F794A7-8C4C-4A3F-A33D-B76FD77934A3}"/>
          </ac:spMkLst>
        </pc:spChg>
        <pc:spChg chg="mod">
          <ac:chgData name="Paul Easter" userId="6549cd31feb53bc1" providerId="LiveId" clId="{4E86F411-EAE7-49CF-A249-F75D20D0101D}" dt="2022-01-22T03:39:02.527" v="5454" actId="20577"/>
          <ac:spMkLst>
            <pc:docMk/>
            <pc:sldMk cId="2583559825" sldId="440"/>
            <ac:spMk id="13" creationId="{00000000-0000-0000-0000-000000000000}"/>
          </ac:spMkLst>
        </pc:spChg>
        <pc:spChg chg="mod">
          <ac:chgData name="Paul Easter" userId="6549cd31feb53bc1" providerId="LiveId" clId="{4E86F411-EAE7-49CF-A249-F75D20D0101D}" dt="2022-01-22T07:13:45.008" v="10151" actId="20577"/>
          <ac:spMkLst>
            <pc:docMk/>
            <pc:sldMk cId="2583559825" sldId="440"/>
            <ac:spMk id="14" creationId="{D1A264E9-38AC-47A4-83E2-D3C122E48CFC}"/>
          </ac:spMkLst>
        </pc:spChg>
      </pc:sldChg>
      <pc:sldChg chg="addSp modSp add mod">
        <pc:chgData name="Paul Easter" userId="6549cd31feb53bc1" providerId="LiveId" clId="{4E86F411-EAE7-49CF-A249-F75D20D0101D}" dt="2022-01-22T07:29:00.663" v="10682" actId="113"/>
        <pc:sldMkLst>
          <pc:docMk/>
          <pc:sldMk cId="3861102356" sldId="441"/>
        </pc:sldMkLst>
        <pc:spChg chg="mod">
          <ac:chgData name="Paul Easter" userId="6549cd31feb53bc1" providerId="LiveId" clId="{4E86F411-EAE7-49CF-A249-F75D20D0101D}" dt="2022-01-22T07:29:00.663" v="10682" actId="113"/>
          <ac:spMkLst>
            <pc:docMk/>
            <pc:sldMk cId="3861102356" sldId="441"/>
            <ac:spMk id="8" creationId="{E2F794A7-8C4C-4A3F-A33D-B76FD77934A3}"/>
          </ac:spMkLst>
        </pc:spChg>
        <pc:spChg chg="mod">
          <ac:chgData name="Paul Easter" userId="6549cd31feb53bc1" providerId="LiveId" clId="{4E86F411-EAE7-49CF-A249-F75D20D0101D}" dt="2022-01-22T07:13:49.211" v="10152" actId="20577"/>
          <ac:spMkLst>
            <pc:docMk/>
            <pc:sldMk cId="3861102356" sldId="441"/>
            <ac:spMk id="14" creationId="{D1A264E9-38AC-47A4-83E2-D3C122E48CFC}"/>
          </ac:spMkLst>
        </pc:spChg>
        <pc:picChg chg="add mod">
          <ac:chgData name="Paul Easter" userId="6549cd31feb53bc1" providerId="LiveId" clId="{4E86F411-EAE7-49CF-A249-F75D20D0101D}" dt="2022-01-22T05:58:36.789" v="8700" actId="1076"/>
          <ac:picMkLst>
            <pc:docMk/>
            <pc:sldMk cId="3861102356" sldId="441"/>
            <ac:picMk id="3" creationId="{6A4ED051-BB3F-4542-B2DF-1177683648BE}"/>
          </ac:picMkLst>
        </pc:picChg>
      </pc:sldChg>
      <pc:sldChg chg="addSp modSp add mod">
        <pc:chgData name="Paul Easter" userId="6549cd31feb53bc1" providerId="LiveId" clId="{4E86F411-EAE7-49CF-A249-F75D20D0101D}" dt="2022-01-22T07:28:48.958" v="10680" actId="113"/>
        <pc:sldMkLst>
          <pc:docMk/>
          <pc:sldMk cId="3388411844" sldId="442"/>
        </pc:sldMkLst>
        <pc:spChg chg="mod">
          <ac:chgData name="Paul Easter" userId="6549cd31feb53bc1" providerId="LiveId" clId="{4E86F411-EAE7-49CF-A249-F75D20D0101D}" dt="2022-01-22T07:28:48.958" v="10680" actId="113"/>
          <ac:spMkLst>
            <pc:docMk/>
            <pc:sldMk cId="3388411844" sldId="442"/>
            <ac:spMk id="8" creationId="{E2F794A7-8C4C-4A3F-A33D-B76FD77934A3}"/>
          </ac:spMkLst>
        </pc:spChg>
        <pc:spChg chg="mod">
          <ac:chgData name="Paul Easter" userId="6549cd31feb53bc1" providerId="LiveId" clId="{4E86F411-EAE7-49CF-A249-F75D20D0101D}" dt="2022-01-22T07:13:53.950" v="10153" actId="20577"/>
          <ac:spMkLst>
            <pc:docMk/>
            <pc:sldMk cId="3388411844" sldId="442"/>
            <ac:spMk id="14" creationId="{D1A264E9-38AC-47A4-83E2-D3C122E48CFC}"/>
          </ac:spMkLst>
        </pc:spChg>
        <pc:picChg chg="mod">
          <ac:chgData name="Paul Easter" userId="6549cd31feb53bc1" providerId="LiveId" clId="{4E86F411-EAE7-49CF-A249-F75D20D0101D}" dt="2022-01-22T05:30:15.356" v="8135" actId="1036"/>
          <ac:picMkLst>
            <pc:docMk/>
            <pc:sldMk cId="3388411844" sldId="442"/>
            <ac:picMk id="3" creationId="{6A4ED051-BB3F-4542-B2DF-1177683648BE}"/>
          </ac:picMkLst>
        </pc:picChg>
        <pc:picChg chg="add mod">
          <ac:chgData name="Paul Easter" userId="6549cd31feb53bc1" providerId="LiveId" clId="{4E86F411-EAE7-49CF-A249-F75D20D0101D}" dt="2022-01-22T05:30:15.356" v="8135" actId="1036"/>
          <ac:picMkLst>
            <pc:docMk/>
            <pc:sldMk cId="3388411844" sldId="442"/>
            <ac:picMk id="4" creationId="{67F092D7-7A20-455A-8E2D-DA84D9333100}"/>
          </ac:picMkLst>
        </pc:picChg>
      </pc:sldChg>
      <pc:sldChg chg="addSp delSp modSp add mod">
        <pc:chgData name="Paul Easter" userId="6549cd31feb53bc1" providerId="LiveId" clId="{4E86F411-EAE7-49CF-A249-F75D20D0101D}" dt="2022-01-27T12:04:28.663" v="32188" actId="478"/>
        <pc:sldMkLst>
          <pc:docMk/>
          <pc:sldMk cId="452054030" sldId="443"/>
        </pc:sldMkLst>
        <pc:spChg chg="add del mod">
          <ac:chgData name="Paul Easter" userId="6549cd31feb53bc1" providerId="LiveId" clId="{4E86F411-EAE7-49CF-A249-F75D20D0101D}" dt="2022-01-27T12:04:28.663" v="32188" actId="478"/>
          <ac:spMkLst>
            <pc:docMk/>
            <pc:sldMk cId="452054030" sldId="443"/>
            <ac:spMk id="2" creationId="{4B18B819-2A97-4EFD-87F5-DFD5B02E99E4}"/>
          </ac:spMkLst>
        </pc:spChg>
        <pc:spChg chg="mod">
          <ac:chgData name="Paul Easter" userId="6549cd31feb53bc1" providerId="LiveId" clId="{4E86F411-EAE7-49CF-A249-F75D20D0101D}" dt="2022-01-22T07:28:42.814" v="10679" actId="113"/>
          <ac:spMkLst>
            <pc:docMk/>
            <pc:sldMk cId="452054030" sldId="443"/>
            <ac:spMk id="8" creationId="{E2F794A7-8C4C-4A3F-A33D-B76FD77934A3}"/>
          </ac:spMkLst>
        </pc:spChg>
        <pc:spChg chg="mod">
          <ac:chgData name="Paul Easter" userId="6549cd31feb53bc1" providerId="LiveId" clId="{4E86F411-EAE7-49CF-A249-F75D20D0101D}" dt="2022-01-22T07:13:58.876" v="10154" actId="20577"/>
          <ac:spMkLst>
            <pc:docMk/>
            <pc:sldMk cId="452054030" sldId="443"/>
            <ac:spMk id="14" creationId="{D1A264E9-38AC-47A4-83E2-D3C122E48CFC}"/>
          </ac:spMkLst>
        </pc:spChg>
        <pc:picChg chg="mod">
          <ac:chgData name="Paul Easter" userId="6549cd31feb53bc1" providerId="LiveId" clId="{4E86F411-EAE7-49CF-A249-F75D20D0101D}" dt="2022-01-22T05:47:01.378" v="8586" actId="14826"/>
          <ac:picMkLst>
            <pc:docMk/>
            <pc:sldMk cId="452054030" sldId="443"/>
            <ac:picMk id="3" creationId="{6A4ED051-BB3F-4542-B2DF-1177683648BE}"/>
          </ac:picMkLst>
        </pc:picChg>
        <pc:picChg chg="mod">
          <ac:chgData name="Paul Easter" userId="6549cd31feb53bc1" providerId="LiveId" clId="{4E86F411-EAE7-49CF-A249-F75D20D0101D}" dt="2022-01-22T05:47:06.954" v="8587" actId="14826"/>
          <ac:picMkLst>
            <pc:docMk/>
            <pc:sldMk cId="452054030" sldId="443"/>
            <ac:picMk id="4" creationId="{67F092D7-7A20-455A-8E2D-DA84D9333100}"/>
          </ac:picMkLst>
        </pc:picChg>
      </pc:sldChg>
      <pc:sldChg chg="modSp add mod ord">
        <pc:chgData name="Paul Easter" userId="6549cd31feb53bc1" providerId="LiveId" clId="{4E86F411-EAE7-49CF-A249-F75D20D0101D}" dt="2022-01-22T10:21:14.111" v="12641" actId="20577"/>
        <pc:sldMkLst>
          <pc:docMk/>
          <pc:sldMk cId="589839450" sldId="444"/>
        </pc:sldMkLst>
        <pc:spChg chg="mod">
          <ac:chgData name="Paul Easter" userId="6549cd31feb53bc1" providerId="LiveId" clId="{4E86F411-EAE7-49CF-A249-F75D20D0101D}" dt="2022-01-22T10:21:14.111" v="12641" actId="20577"/>
          <ac:spMkLst>
            <pc:docMk/>
            <pc:sldMk cId="589839450" sldId="444"/>
            <ac:spMk id="8" creationId="{E2F794A7-8C4C-4A3F-A33D-B76FD77934A3}"/>
          </ac:spMkLst>
        </pc:spChg>
        <pc:spChg chg="mod">
          <ac:chgData name="Paul Easter" userId="6549cd31feb53bc1" providerId="LiveId" clId="{4E86F411-EAE7-49CF-A249-F75D20D0101D}" dt="2022-01-22T07:14:08.300" v="10167" actId="20577"/>
          <ac:spMkLst>
            <pc:docMk/>
            <pc:sldMk cId="589839450" sldId="444"/>
            <ac:spMk id="14" creationId="{D1A264E9-38AC-47A4-83E2-D3C122E48CFC}"/>
          </ac:spMkLst>
        </pc:spChg>
      </pc:sldChg>
      <pc:sldChg chg="modSp add mod">
        <pc:chgData name="Paul Easter" userId="6549cd31feb53bc1" providerId="LiveId" clId="{4E86F411-EAE7-49CF-A249-F75D20D0101D}" dt="2022-01-24T17:36:31.619" v="16429" actId="20577"/>
        <pc:sldMkLst>
          <pc:docMk/>
          <pc:sldMk cId="2235759149" sldId="445"/>
        </pc:sldMkLst>
        <pc:spChg chg="mod">
          <ac:chgData name="Paul Easter" userId="6549cd31feb53bc1" providerId="LiveId" clId="{4E86F411-EAE7-49CF-A249-F75D20D0101D}" dt="2022-01-24T17:36:31.619" v="16429" actId="20577"/>
          <ac:spMkLst>
            <pc:docMk/>
            <pc:sldMk cId="2235759149" sldId="445"/>
            <ac:spMk id="8" creationId="{E2F794A7-8C4C-4A3F-A33D-B76FD77934A3}"/>
          </ac:spMkLst>
        </pc:spChg>
        <pc:spChg chg="mod">
          <ac:chgData name="Paul Easter" userId="6549cd31feb53bc1" providerId="LiveId" clId="{4E86F411-EAE7-49CF-A249-F75D20D0101D}" dt="2022-01-22T07:14:15.109" v="10168" actId="20577"/>
          <ac:spMkLst>
            <pc:docMk/>
            <pc:sldMk cId="2235759149" sldId="445"/>
            <ac:spMk id="14" creationId="{D1A264E9-38AC-47A4-83E2-D3C122E48CFC}"/>
          </ac:spMkLst>
        </pc:spChg>
      </pc:sldChg>
      <pc:sldChg chg="modSp add mod ord">
        <pc:chgData name="Paul Easter" userId="6549cd31feb53bc1" providerId="LiveId" clId="{4E86F411-EAE7-49CF-A249-F75D20D0101D}" dt="2022-01-22T07:38:20.457" v="10772" actId="14826"/>
        <pc:sldMkLst>
          <pc:docMk/>
          <pc:sldMk cId="1975624" sldId="446"/>
        </pc:sldMkLst>
        <pc:spChg chg="mod">
          <ac:chgData name="Paul Easter" userId="6549cd31feb53bc1" providerId="LiveId" clId="{4E86F411-EAE7-49CF-A249-F75D20D0101D}" dt="2022-01-22T07:36:11.800" v="10771" actId="20577"/>
          <ac:spMkLst>
            <pc:docMk/>
            <pc:sldMk cId="1975624" sldId="446"/>
            <ac:spMk id="8" creationId="{E2F794A7-8C4C-4A3F-A33D-B76FD77934A3}"/>
          </ac:spMkLst>
        </pc:spChg>
        <pc:spChg chg="mod">
          <ac:chgData name="Paul Easter" userId="6549cd31feb53bc1" providerId="LiveId" clId="{4E86F411-EAE7-49CF-A249-F75D20D0101D}" dt="2022-01-22T07:33:33.754" v="10714" actId="20577"/>
          <ac:spMkLst>
            <pc:docMk/>
            <pc:sldMk cId="1975624" sldId="446"/>
            <ac:spMk id="14" creationId="{D1A264E9-38AC-47A4-83E2-D3C122E48CFC}"/>
          </ac:spMkLst>
        </pc:spChg>
        <pc:picChg chg="mod">
          <ac:chgData name="Paul Easter" userId="6549cd31feb53bc1" providerId="LiveId" clId="{4E86F411-EAE7-49CF-A249-F75D20D0101D}" dt="2022-01-22T07:38:20.457" v="10772" actId="14826"/>
          <ac:picMkLst>
            <pc:docMk/>
            <pc:sldMk cId="1975624" sldId="446"/>
            <ac:picMk id="3" creationId="{6A4ED051-BB3F-4542-B2DF-1177683648BE}"/>
          </ac:picMkLst>
        </pc:picChg>
      </pc:sldChg>
      <pc:sldChg chg="delSp modSp add mod ord">
        <pc:chgData name="Paul Easter" userId="6549cd31feb53bc1" providerId="LiveId" clId="{4E86F411-EAE7-49CF-A249-F75D20D0101D}" dt="2022-01-22T07:40:54.563" v="10821" actId="20577"/>
        <pc:sldMkLst>
          <pc:docMk/>
          <pc:sldMk cId="2508327590" sldId="447"/>
        </pc:sldMkLst>
        <pc:spChg chg="del">
          <ac:chgData name="Paul Easter" userId="6549cd31feb53bc1" providerId="LiveId" clId="{4E86F411-EAE7-49CF-A249-F75D20D0101D}" dt="2022-01-22T07:39:18.039" v="10787" actId="478"/>
          <ac:spMkLst>
            <pc:docMk/>
            <pc:sldMk cId="2508327590" sldId="447"/>
            <ac:spMk id="2" creationId="{4B18B819-2A97-4EFD-87F5-DFD5B02E99E4}"/>
          </ac:spMkLst>
        </pc:spChg>
        <pc:spChg chg="mod">
          <ac:chgData name="Paul Easter" userId="6549cd31feb53bc1" providerId="LiveId" clId="{4E86F411-EAE7-49CF-A249-F75D20D0101D}" dt="2022-01-22T07:40:54.563" v="10821" actId="20577"/>
          <ac:spMkLst>
            <pc:docMk/>
            <pc:sldMk cId="2508327590" sldId="447"/>
            <ac:spMk id="8" creationId="{E2F794A7-8C4C-4A3F-A33D-B76FD77934A3}"/>
          </ac:spMkLst>
        </pc:spChg>
        <pc:spChg chg="mod">
          <ac:chgData name="Paul Easter" userId="6549cd31feb53bc1" providerId="LiveId" clId="{4E86F411-EAE7-49CF-A249-F75D20D0101D}" dt="2022-01-22T07:38:58.379" v="10784" actId="20577"/>
          <ac:spMkLst>
            <pc:docMk/>
            <pc:sldMk cId="2508327590" sldId="447"/>
            <ac:spMk id="14" creationId="{D1A264E9-38AC-47A4-83E2-D3C122E48CFC}"/>
          </ac:spMkLst>
        </pc:spChg>
        <pc:picChg chg="mod">
          <ac:chgData name="Paul Easter" userId="6549cd31feb53bc1" providerId="LiveId" clId="{4E86F411-EAE7-49CF-A249-F75D20D0101D}" dt="2022-01-22T07:39:06.497" v="10785" actId="14826"/>
          <ac:picMkLst>
            <pc:docMk/>
            <pc:sldMk cId="2508327590" sldId="447"/>
            <ac:picMk id="3" creationId="{6A4ED051-BB3F-4542-B2DF-1177683648BE}"/>
          </ac:picMkLst>
        </pc:picChg>
        <pc:picChg chg="mod">
          <ac:chgData name="Paul Easter" userId="6549cd31feb53bc1" providerId="LiveId" clId="{4E86F411-EAE7-49CF-A249-F75D20D0101D}" dt="2022-01-22T07:39:14.438" v="10786" actId="14826"/>
          <ac:picMkLst>
            <pc:docMk/>
            <pc:sldMk cId="2508327590" sldId="447"/>
            <ac:picMk id="4" creationId="{67F092D7-7A20-455A-8E2D-DA84D9333100}"/>
          </ac:picMkLst>
        </pc:picChg>
      </pc:sldChg>
      <pc:sldChg chg="addSp delSp modSp add mod">
        <pc:chgData name="Paul Easter" userId="6549cd31feb53bc1" providerId="LiveId" clId="{4E86F411-EAE7-49CF-A249-F75D20D0101D}" dt="2022-01-22T10:18:55.347" v="12631" actId="20577"/>
        <pc:sldMkLst>
          <pc:docMk/>
          <pc:sldMk cId="2670588194" sldId="448"/>
        </pc:sldMkLst>
        <pc:spChg chg="mod">
          <ac:chgData name="Paul Easter" userId="6549cd31feb53bc1" providerId="LiveId" clId="{4E86F411-EAE7-49CF-A249-F75D20D0101D}" dt="2022-01-22T10:18:55.347" v="12631" actId="20577"/>
          <ac:spMkLst>
            <pc:docMk/>
            <pc:sldMk cId="2670588194" sldId="448"/>
            <ac:spMk id="8" creationId="{E2F794A7-8C4C-4A3F-A33D-B76FD77934A3}"/>
          </ac:spMkLst>
        </pc:spChg>
        <pc:spChg chg="mod">
          <ac:chgData name="Paul Easter" userId="6549cd31feb53bc1" providerId="LiveId" clId="{4E86F411-EAE7-49CF-A249-F75D20D0101D}" dt="2022-01-22T07:46:28.373" v="10950" actId="20577"/>
          <ac:spMkLst>
            <pc:docMk/>
            <pc:sldMk cId="2670588194" sldId="448"/>
            <ac:spMk id="14" creationId="{D1A264E9-38AC-47A4-83E2-D3C122E48CFC}"/>
          </ac:spMkLst>
        </pc:spChg>
        <pc:picChg chg="mod">
          <ac:chgData name="Paul Easter" userId="6549cd31feb53bc1" providerId="LiveId" clId="{4E86F411-EAE7-49CF-A249-F75D20D0101D}" dt="2022-01-22T07:50:21.561" v="11163" actId="1076"/>
          <ac:picMkLst>
            <pc:docMk/>
            <pc:sldMk cId="2670588194" sldId="448"/>
            <ac:picMk id="3" creationId="{6A4ED051-BB3F-4542-B2DF-1177683648BE}"/>
          </ac:picMkLst>
        </pc:picChg>
        <pc:picChg chg="del">
          <ac:chgData name="Paul Easter" userId="6549cd31feb53bc1" providerId="LiveId" clId="{4E86F411-EAE7-49CF-A249-F75D20D0101D}" dt="2022-01-22T07:44:30.535" v="10824" actId="478"/>
          <ac:picMkLst>
            <pc:docMk/>
            <pc:sldMk cId="2670588194" sldId="448"/>
            <ac:picMk id="4" creationId="{67F092D7-7A20-455A-8E2D-DA84D9333100}"/>
          </ac:picMkLst>
        </pc:picChg>
        <pc:picChg chg="add mod">
          <ac:chgData name="Paul Easter" userId="6549cd31feb53bc1" providerId="LiveId" clId="{4E86F411-EAE7-49CF-A249-F75D20D0101D}" dt="2022-01-22T07:50:24.100" v="11164" actId="1076"/>
          <ac:picMkLst>
            <pc:docMk/>
            <pc:sldMk cId="2670588194" sldId="448"/>
            <ac:picMk id="7" creationId="{D0178657-1C74-4DD5-B074-0050D3AF75AE}"/>
          </ac:picMkLst>
        </pc:picChg>
      </pc:sldChg>
      <pc:sldChg chg="addSp delSp modSp add mod">
        <pc:chgData name="Paul Easter" userId="6549cd31feb53bc1" providerId="LiveId" clId="{4E86F411-EAE7-49CF-A249-F75D20D0101D}" dt="2022-01-22T10:07:00.601" v="12570" actId="14100"/>
        <pc:sldMkLst>
          <pc:docMk/>
          <pc:sldMk cId="4214355503" sldId="449"/>
        </pc:sldMkLst>
        <pc:spChg chg="mod">
          <ac:chgData name="Paul Easter" userId="6549cd31feb53bc1" providerId="LiveId" clId="{4E86F411-EAE7-49CF-A249-F75D20D0101D}" dt="2022-01-22T10:05:15.847" v="12546" actId="20577"/>
          <ac:spMkLst>
            <pc:docMk/>
            <pc:sldMk cId="4214355503" sldId="449"/>
            <ac:spMk id="8" creationId="{E2F794A7-8C4C-4A3F-A33D-B76FD77934A3}"/>
          </ac:spMkLst>
        </pc:spChg>
        <pc:graphicFrameChg chg="add mod modGraphic">
          <ac:chgData name="Paul Easter" userId="6549cd31feb53bc1" providerId="LiveId" clId="{4E86F411-EAE7-49CF-A249-F75D20D0101D}" dt="2022-01-22T10:07:00.601" v="12570" actId="14100"/>
          <ac:graphicFrameMkLst>
            <pc:docMk/>
            <pc:sldMk cId="4214355503" sldId="449"/>
            <ac:graphicFrameMk id="2" creationId="{E2ED12D4-21A7-4238-8354-C175FCD610D7}"/>
          </ac:graphicFrameMkLst>
        </pc:graphicFrameChg>
        <pc:graphicFrameChg chg="add del mod modGraphic">
          <ac:chgData name="Paul Easter" userId="6549cd31feb53bc1" providerId="LiveId" clId="{4E86F411-EAE7-49CF-A249-F75D20D0101D}" dt="2022-01-22T08:13:17.898" v="11323"/>
          <ac:graphicFrameMkLst>
            <pc:docMk/>
            <pc:sldMk cId="4214355503" sldId="449"/>
            <ac:graphicFrameMk id="9" creationId="{362B9EBE-4256-4304-84DB-004093415493}"/>
          </ac:graphicFrameMkLst>
        </pc:graphicFrameChg>
        <pc:graphicFrameChg chg="add del mod modGraphic">
          <ac:chgData name="Paul Easter" userId="6549cd31feb53bc1" providerId="LiveId" clId="{4E86F411-EAE7-49CF-A249-F75D20D0101D}" dt="2022-01-22T08:19:32.698" v="11439" actId="478"/>
          <ac:graphicFrameMkLst>
            <pc:docMk/>
            <pc:sldMk cId="4214355503" sldId="449"/>
            <ac:graphicFrameMk id="10" creationId="{A1715CB0-6CC7-40B9-AD98-3784678D9157}"/>
          </ac:graphicFrameMkLst>
        </pc:graphicFrameChg>
        <pc:picChg chg="del">
          <ac:chgData name="Paul Easter" userId="6549cd31feb53bc1" providerId="LiveId" clId="{4E86F411-EAE7-49CF-A249-F75D20D0101D}" dt="2022-01-22T08:06:26.906" v="11252" actId="478"/>
          <ac:picMkLst>
            <pc:docMk/>
            <pc:sldMk cId="4214355503" sldId="449"/>
            <ac:picMk id="3" creationId="{6A4ED051-BB3F-4542-B2DF-1177683648BE}"/>
          </ac:picMkLst>
        </pc:picChg>
        <pc:picChg chg="del">
          <ac:chgData name="Paul Easter" userId="6549cd31feb53bc1" providerId="LiveId" clId="{4E86F411-EAE7-49CF-A249-F75D20D0101D}" dt="2022-01-22T08:06:33.295" v="11253" actId="478"/>
          <ac:picMkLst>
            <pc:docMk/>
            <pc:sldMk cId="4214355503" sldId="449"/>
            <ac:picMk id="7" creationId="{D0178657-1C74-4DD5-B074-0050D3AF75AE}"/>
          </ac:picMkLst>
        </pc:picChg>
      </pc:sldChg>
      <pc:sldChg chg="modSp add del mod">
        <pc:chgData name="Paul Easter" userId="6549cd31feb53bc1" providerId="LiveId" clId="{4E86F411-EAE7-49CF-A249-F75D20D0101D}" dt="2022-01-22T08:27:06.336" v="11483" actId="2696"/>
        <pc:sldMkLst>
          <pc:docMk/>
          <pc:sldMk cId="3024320850" sldId="450"/>
        </pc:sldMkLst>
        <pc:graphicFrameChg chg="modGraphic">
          <ac:chgData name="Paul Easter" userId="6549cd31feb53bc1" providerId="LiveId" clId="{4E86F411-EAE7-49CF-A249-F75D20D0101D}" dt="2022-01-22T08:22:07.118" v="11456" actId="14734"/>
          <ac:graphicFrameMkLst>
            <pc:docMk/>
            <pc:sldMk cId="3024320850" sldId="450"/>
            <ac:graphicFrameMk id="2" creationId="{E2ED12D4-21A7-4238-8354-C175FCD610D7}"/>
          </ac:graphicFrameMkLst>
        </pc:graphicFrameChg>
      </pc:sldChg>
      <pc:sldChg chg="addSp delSp modSp add mod">
        <pc:chgData name="Paul Easter" userId="6549cd31feb53bc1" providerId="LiveId" clId="{4E86F411-EAE7-49CF-A249-F75D20D0101D}" dt="2022-01-22T10:06:34.380" v="12565" actId="1036"/>
        <pc:sldMkLst>
          <pc:docMk/>
          <pc:sldMk cId="2797907814" sldId="451"/>
        </pc:sldMkLst>
        <pc:spChg chg="mod">
          <ac:chgData name="Paul Easter" userId="6549cd31feb53bc1" providerId="LiveId" clId="{4E86F411-EAE7-49CF-A249-F75D20D0101D}" dt="2022-01-22T10:05:24.944" v="12547"/>
          <ac:spMkLst>
            <pc:docMk/>
            <pc:sldMk cId="2797907814" sldId="451"/>
            <ac:spMk id="8" creationId="{E2F794A7-8C4C-4A3F-A33D-B76FD77934A3}"/>
          </ac:spMkLst>
        </pc:spChg>
        <pc:graphicFrameChg chg="add del mod modGraphic">
          <ac:chgData name="Paul Easter" userId="6549cd31feb53bc1" providerId="LiveId" clId="{4E86F411-EAE7-49CF-A249-F75D20D0101D}" dt="2022-01-22T10:06:34.380" v="12565" actId="1036"/>
          <ac:graphicFrameMkLst>
            <pc:docMk/>
            <pc:sldMk cId="2797907814" sldId="451"/>
            <ac:graphicFrameMk id="2" creationId="{E2ED12D4-21A7-4238-8354-C175FCD610D7}"/>
          </ac:graphicFrameMkLst>
        </pc:graphicFrameChg>
      </pc:sldChg>
      <pc:sldChg chg="modSp add mod">
        <pc:chgData name="Paul Easter" userId="6549cd31feb53bc1" providerId="LiveId" clId="{4E86F411-EAE7-49CF-A249-F75D20D0101D}" dt="2022-01-22T10:06:23.587" v="12563" actId="1036"/>
        <pc:sldMkLst>
          <pc:docMk/>
          <pc:sldMk cId="2640548370" sldId="452"/>
        </pc:sldMkLst>
        <pc:spChg chg="mod">
          <ac:chgData name="Paul Easter" userId="6549cd31feb53bc1" providerId="LiveId" clId="{4E86F411-EAE7-49CF-A249-F75D20D0101D}" dt="2022-01-22T10:05:34.914" v="12548"/>
          <ac:spMkLst>
            <pc:docMk/>
            <pc:sldMk cId="2640548370" sldId="452"/>
            <ac:spMk id="8" creationId="{E2F794A7-8C4C-4A3F-A33D-B76FD77934A3}"/>
          </ac:spMkLst>
        </pc:spChg>
        <pc:graphicFrameChg chg="mod modGraphic">
          <ac:chgData name="Paul Easter" userId="6549cd31feb53bc1" providerId="LiveId" clId="{4E86F411-EAE7-49CF-A249-F75D20D0101D}" dt="2022-01-22T10:06:23.587" v="12563" actId="1036"/>
          <ac:graphicFrameMkLst>
            <pc:docMk/>
            <pc:sldMk cId="2640548370" sldId="452"/>
            <ac:graphicFrameMk id="2" creationId="{E2ED12D4-21A7-4238-8354-C175FCD610D7}"/>
          </ac:graphicFrameMkLst>
        </pc:graphicFrameChg>
      </pc:sldChg>
      <pc:sldChg chg="modSp add mod">
        <pc:chgData name="Paul Easter" userId="6549cd31feb53bc1" providerId="LiveId" clId="{4E86F411-EAE7-49CF-A249-F75D20D0101D}" dt="2022-01-22T10:06:19.187" v="12562" actId="1036"/>
        <pc:sldMkLst>
          <pc:docMk/>
          <pc:sldMk cId="2426342625" sldId="453"/>
        </pc:sldMkLst>
        <pc:spChg chg="mod">
          <ac:chgData name="Paul Easter" userId="6549cd31feb53bc1" providerId="LiveId" clId="{4E86F411-EAE7-49CF-A249-F75D20D0101D}" dt="2022-01-22T10:06:11.248" v="12559"/>
          <ac:spMkLst>
            <pc:docMk/>
            <pc:sldMk cId="2426342625" sldId="453"/>
            <ac:spMk id="8" creationId="{E2F794A7-8C4C-4A3F-A33D-B76FD77934A3}"/>
          </ac:spMkLst>
        </pc:spChg>
        <pc:graphicFrameChg chg="mod modGraphic">
          <ac:chgData name="Paul Easter" userId="6549cd31feb53bc1" providerId="LiveId" clId="{4E86F411-EAE7-49CF-A249-F75D20D0101D}" dt="2022-01-22T10:06:19.187" v="12562" actId="1036"/>
          <ac:graphicFrameMkLst>
            <pc:docMk/>
            <pc:sldMk cId="2426342625" sldId="453"/>
            <ac:graphicFrameMk id="2" creationId="{E2ED12D4-21A7-4238-8354-C175FCD610D7}"/>
          </ac:graphicFrameMkLst>
        </pc:graphicFrameChg>
      </pc:sldChg>
      <pc:sldChg chg="delSp modSp add mod ord">
        <pc:chgData name="Paul Easter" userId="6549cd31feb53bc1" providerId="LiveId" clId="{4E86F411-EAE7-49CF-A249-F75D20D0101D}" dt="2022-01-22T10:04:40.365" v="12526"/>
        <pc:sldMkLst>
          <pc:docMk/>
          <pc:sldMk cId="1041915873" sldId="454"/>
        </pc:sldMkLst>
        <pc:spChg chg="mod">
          <ac:chgData name="Paul Easter" userId="6549cd31feb53bc1" providerId="LiveId" clId="{4E86F411-EAE7-49CF-A249-F75D20D0101D}" dt="2022-01-22T10:04:40.365" v="12526"/>
          <ac:spMkLst>
            <pc:docMk/>
            <pc:sldMk cId="1041915873" sldId="454"/>
            <ac:spMk id="8" creationId="{E2F794A7-8C4C-4A3F-A33D-B76FD77934A3}"/>
          </ac:spMkLst>
        </pc:spChg>
        <pc:picChg chg="mod">
          <ac:chgData name="Paul Easter" userId="6549cd31feb53bc1" providerId="LiveId" clId="{4E86F411-EAE7-49CF-A249-F75D20D0101D}" dt="2022-01-22T08:28:12.448" v="11494" actId="14826"/>
          <ac:picMkLst>
            <pc:docMk/>
            <pc:sldMk cId="1041915873" sldId="454"/>
            <ac:picMk id="3" creationId="{6A4ED051-BB3F-4542-B2DF-1177683648BE}"/>
          </ac:picMkLst>
        </pc:picChg>
        <pc:picChg chg="del">
          <ac:chgData name="Paul Easter" userId="6549cd31feb53bc1" providerId="LiveId" clId="{4E86F411-EAE7-49CF-A249-F75D20D0101D}" dt="2022-01-22T08:27:49.769" v="11490" actId="478"/>
          <ac:picMkLst>
            <pc:docMk/>
            <pc:sldMk cId="1041915873" sldId="454"/>
            <ac:picMk id="7" creationId="{D0178657-1C74-4DD5-B074-0050D3AF75AE}"/>
          </ac:picMkLst>
        </pc:picChg>
      </pc:sldChg>
      <pc:sldChg chg="addSp delSp modSp add mod ord">
        <pc:chgData name="Paul Easter" userId="6549cd31feb53bc1" providerId="LiveId" clId="{4E86F411-EAE7-49CF-A249-F75D20D0101D}" dt="2022-01-22T10:04:30.896" v="12525" actId="20577"/>
        <pc:sldMkLst>
          <pc:docMk/>
          <pc:sldMk cId="2913484585" sldId="455"/>
        </pc:sldMkLst>
        <pc:spChg chg="mod">
          <ac:chgData name="Paul Easter" userId="6549cd31feb53bc1" providerId="LiveId" clId="{4E86F411-EAE7-49CF-A249-F75D20D0101D}" dt="2022-01-22T10:04:30.896" v="12525" actId="20577"/>
          <ac:spMkLst>
            <pc:docMk/>
            <pc:sldMk cId="2913484585" sldId="455"/>
            <ac:spMk id="8" creationId="{E2F794A7-8C4C-4A3F-A33D-B76FD77934A3}"/>
          </ac:spMkLst>
        </pc:spChg>
        <pc:picChg chg="mod">
          <ac:chgData name="Paul Easter" userId="6549cd31feb53bc1" providerId="LiveId" clId="{4E86F411-EAE7-49CF-A249-F75D20D0101D}" dt="2022-01-22T09:54:45.268" v="12305" actId="1076"/>
          <ac:picMkLst>
            <pc:docMk/>
            <pc:sldMk cId="2913484585" sldId="455"/>
            <ac:picMk id="3" creationId="{6A4ED051-BB3F-4542-B2DF-1177683648BE}"/>
          </ac:picMkLst>
        </pc:picChg>
        <pc:picChg chg="add del mod ord">
          <ac:chgData name="Paul Easter" userId="6549cd31feb53bc1" providerId="LiveId" clId="{4E86F411-EAE7-49CF-A249-F75D20D0101D}" dt="2022-01-22T09:54:47.641" v="12306" actId="478"/>
          <ac:picMkLst>
            <pc:docMk/>
            <pc:sldMk cId="2913484585" sldId="455"/>
            <ac:picMk id="6" creationId="{02D270DD-D9E7-490C-A1B7-D11473D69C3D}"/>
          </ac:picMkLst>
        </pc:picChg>
      </pc:sldChg>
      <pc:sldChg chg="addSp delSp modSp add mod ord">
        <pc:chgData name="Paul Easter" userId="6549cd31feb53bc1" providerId="LiveId" clId="{4E86F411-EAE7-49CF-A249-F75D20D0101D}" dt="2022-01-22T10:04:48.874" v="12528"/>
        <pc:sldMkLst>
          <pc:docMk/>
          <pc:sldMk cId="1656508069" sldId="456"/>
        </pc:sldMkLst>
        <pc:spChg chg="mod">
          <ac:chgData name="Paul Easter" userId="6549cd31feb53bc1" providerId="LiveId" clId="{4E86F411-EAE7-49CF-A249-F75D20D0101D}" dt="2022-01-22T10:04:48.874" v="12528"/>
          <ac:spMkLst>
            <pc:docMk/>
            <pc:sldMk cId="1656508069" sldId="456"/>
            <ac:spMk id="8" creationId="{E2F794A7-8C4C-4A3F-A33D-B76FD77934A3}"/>
          </ac:spMkLst>
        </pc:spChg>
        <pc:picChg chg="mod ord">
          <ac:chgData name="Paul Easter" userId="6549cd31feb53bc1" providerId="LiveId" clId="{4E86F411-EAE7-49CF-A249-F75D20D0101D}" dt="2022-01-22T09:55:34.796" v="12318" actId="1076"/>
          <ac:picMkLst>
            <pc:docMk/>
            <pc:sldMk cId="1656508069" sldId="456"/>
            <ac:picMk id="3" creationId="{6A4ED051-BB3F-4542-B2DF-1177683648BE}"/>
          </ac:picMkLst>
        </pc:picChg>
        <pc:picChg chg="add del mod">
          <ac:chgData name="Paul Easter" userId="6549cd31feb53bc1" providerId="LiveId" clId="{4E86F411-EAE7-49CF-A249-F75D20D0101D}" dt="2022-01-22T09:55:01.710" v="12310"/>
          <ac:picMkLst>
            <pc:docMk/>
            <pc:sldMk cId="1656508069" sldId="456"/>
            <ac:picMk id="6" creationId="{827FE503-41CF-40C1-94DB-A2B82D653299}"/>
          </ac:picMkLst>
        </pc:picChg>
        <pc:picChg chg="add del mod">
          <ac:chgData name="Paul Easter" userId="6549cd31feb53bc1" providerId="LiveId" clId="{4E86F411-EAE7-49CF-A249-F75D20D0101D}" dt="2022-01-22T09:55:37.198" v="12319" actId="478"/>
          <ac:picMkLst>
            <pc:docMk/>
            <pc:sldMk cId="1656508069" sldId="456"/>
            <ac:picMk id="7" creationId="{4C56CAE1-A1F6-459F-AEE9-1E727F73EE8F}"/>
          </ac:picMkLst>
        </pc:picChg>
      </pc:sldChg>
      <pc:sldChg chg="addSp delSp modSp add mod ord">
        <pc:chgData name="Paul Easter" userId="6549cd31feb53bc1" providerId="LiveId" clId="{4E86F411-EAE7-49CF-A249-F75D20D0101D}" dt="2022-01-22T10:04:43.880" v="12527"/>
        <pc:sldMkLst>
          <pc:docMk/>
          <pc:sldMk cId="3980327452" sldId="457"/>
        </pc:sldMkLst>
        <pc:spChg chg="mod">
          <ac:chgData name="Paul Easter" userId="6549cd31feb53bc1" providerId="LiveId" clId="{4E86F411-EAE7-49CF-A249-F75D20D0101D}" dt="2022-01-22T10:04:43.880" v="12527"/>
          <ac:spMkLst>
            <pc:docMk/>
            <pc:sldMk cId="3980327452" sldId="457"/>
            <ac:spMk id="8" creationId="{E2F794A7-8C4C-4A3F-A33D-B76FD77934A3}"/>
          </ac:spMkLst>
        </pc:spChg>
        <pc:picChg chg="add del mod">
          <ac:chgData name="Paul Easter" userId="6549cd31feb53bc1" providerId="LiveId" clId="{4E86F411-EAE7-49CF-A249-F75D20D0101D}" dt="2022-01-22T09:53:45.419" v="12291" actId="478"/>
          <ac:picMkLst>
            <pc:docMk/>
            <pc:sldMk cId="3980327452" sldId="457"/>
            <ac:picMk id="2" creationId="{31E2DC4E-4003-4A00-ADA9-AFD9D0CF3597}"/>
          </ac:picMkLst>
        </pc:picChg>
        <pc:picChg chg="mod ord">
          <ac:chgData name="Paul Easter" userId="6549cd31feb53bc1" providerId="LiveId" clId="{4E86F411-EAE7-49CF-A249-F75D20D0101D}" dt="2022-01-22T09:54:05.860" v="12296" actId="167"/>
          <ac:picMkLst>
            <pc:docMk/>
            <pc:sldMk cId="3980327452" sldId="457"/>
            <ac:picMk id="3" creationId="{6A4ED051-BB3F-4542-B2DF-1177683648BE}"/>
          </ac:picMkLst>
        </pc:picChg>
        <pc:picChg chg="add del mod ord">
          <ac:chgData name="Paul Easter" userId="6549cd31feb53bc1" providerId="LiveId" clId="{4E86F411-EAE7-49CF-A249-F75D20D0101D}" dt="2022-01-22T09:54:08.235" v="12297" actId="478"/>
          <ac:picMkLst>
            <pc:docMk/>
            <pc:sldMk cId="3980327452" sldId="457"/>
            <ac:picMk id="6" creationId="{5BACA17F-F199-4B41-84A1-1AA113D50156}"/>
          </ac:picMkLst>
        </pc:picChg>
        <pc:picChg chg="add del mod">
          <ac:chgData name="Paul Easter" userId="6549cd31feb53bc1" providerId="LiveId" clId="{4E86F411-EAE7-49CF-A249-F75D20D0101D}" dt="2022-01-22T09:53:15.486" v="12286"/>
          <ac:picMkLst>
            <pc:docMk/>
            <pc:sldMk cId="3980327452" sldId="457"/>
            <ac:picMk id="7" creationId="{2211B5C8-7717-4AE0-A1DA-181088DEFF81}"/>
          </ac:picMkLst>
        </pc:picChg>
      </pc:sldChg>
      <pc:sldChg chg="addSp modSp add mod ord">
        <pc:chgData name="Paul Easter" userId="6549cd31feb53bc1" providerId="LiveId" clId="{4E86F411-EAE7-49CF-A249-F75D20D0101D}" dt="2022-01-24T17:42:43.968" v="16537" actId="20577"/>
        <pc:sldMkLst>
          <pc:docMk/>
          <pc:sldMk cId="1733072262" sldId="458"/>
        </pc:sldMkLst>
        <pc:spChg chg="mod">
          <ac:chgData name="Paul Easter" userId="6549cd31feb53bc1" providerId="LiveId" clId="{4E86F411-EAE7-49CF-A249-F75D20D0101D}" dt="2022-01-24T17:42:43.968" v="16537" actId="20577"/>
          <ac:spMkLst>
            <pc:docMk/>
            <pc:sldMk cId="1733072262" sldId="458"/>
            <ac:spMk id="8" creationId="{E2F794A7-8C4C-4A3F-A33D-B76FD77934A3}"/>
          </ac:spMkLst>
        </pc:spChg>
        <pc:spChg chg="mod">
          <ac:chgData name="Paul Easter" userId="6549cd31feb53bc1" providerId="LiveId" clId="{4E86F411-EAE7-49CF-A249-F75D20D0101D}" dt="2022-01-22T09:06:59.720" v="11875" actId="20577"/>
          <ac:spMkLst>
            <pc:docMk/>
            <pc:sldMk cId="1733072262" sldId="458"/>
            <ac:spMk id="14" creationId="{D1A264E9-38AC-47A4-83E2-D3C122E48CFC}"/>
          </ac:spMkLst>
        </pc:spChg>
        <pc:picChg chg="mod">
          <ac:chgData name="Paul Easter" userId="6549cd31feb53bc1" providerId="LiveId" clId="{4E86F411-EAE7-49CF-A249-F75D20D0101D}" dt="2022-01-22T09:02:47.373" v="11793" actId="1076"/>
          <ac:picMkLst>
            <pc:docMk/>
            <pc:sldMk cId="1733072262" sldId="458"/>
            <ac:picMk id="3" creationId="{6A4ED051-BB3F-4542-B2DF-1177683648BE}"/>
          </ac:picMkLst>
        </pc:picChg>
        <pc:picChg chg="add mod">
          <ac:chgData name="Paul Easter" userId="6549cd31feb53bc1" providerId="LiveId" clId="{4E86F411-EAE7-49CF-A249-F75D20D0101D}" dt="2022-01-22T09:02:49.207" v="11794" actId="1076"/>
          <ac:picMkLst>
            <pc:docMk/>
            <pc:sldMk cId="1733072262" sldId="458"/>
            <ac:picMk id="6" creationId="{F30FEE80-5EEE-40E5-992F-4A906473B43C}"/>
          </ac:picMkLst>
        </pc:picChg>
      </pc:sldChg>
      <pc:sldChg chg="addSp delSp modSp add mod ord">
        <pc:chgData name="Paul Easter" userId="6549cd31feb53bc1" providerId="LiveId" clId="{4E86F411-EAE7-49CF-A249-F75D20D0101D}" dt="2022-01-24T17:30:45.972" v="16409" actId="20577"/>
        <pc:sldMkLst>
          <pc:docMk/>
          <pc:sldMk cId="520054736" sldId="459"/>
        </pc:sldMkLst>
        <pc:spChg chg="add del mod topLvl">
          <ac:chgData name="Paul Easter" userId="6549cd31feb53bc1" providerId="LiveId" clId="{4E86F411-EAE7-49CF-A249-F75D20D0101D}" dt="2022-01-22T10:44:08.853" v="13182" actId="478"/>
          <ac:spMkLst>
            <pc:docMk/>
            <pc:sldMk cId="520054736" sldId="459"/>
            <ac:spMk id="2" creationId="{A045021F-67AA-425B-885A-621D09F794A9}"/>
          </ac:spMkLst>
        </pc:spChg>
        <pc:spChg chg="add mod">
          <ac:chgData name="Paul Easter" userId="6549cd31feb53bc1" providerId="LiveId" clId="{4E86F411-EAE7-49CF-A249-F75D20D0101D}" dt="2022-01-22T10:46:09.353" v="13205" actId="1076"/>
          <ac:spMkLst>
            <pc:docMk/>
            <pc:sldMk cId="520054736" sldId="459"/>
            <ac:spMk id="7" creationId="{0B46AA8F-8588-426B-903E-4C4C6B44E2E4}"/>
          </ac:spMkLst>
        </pc:spChg>
        <pc:spChg chg="mod">
          <ac:chgData name="Paul Easter" userId="6549cd31feb53bc1" providerId="LiveId" clId="{4E86F411-EAE7-49CF-A249-F75D20D0101D}" dt="2022-01-24T17:30:45.972" v="16409" actId="20577"/>
          <ac:spMkLst>
            <pc:docMk/>
            <pc:sldMk cId="520054736" sldId="459"/>
            <ac:spMk id="8" creationId="{E2F794A7-8C4C-4A3F-A33D-B76FD77934A3}"/>
          </ac:spMkLst>
        </pc:spChg>
        <pc:spChg chg="add del mod topLvl">
          <ac:chgData name="Paul Easter" userId="6549cd31feb53bc1" providerId="LiveId" clId="{4E86F411-EAE7-49CF-A249-F75D20D0101D}" dt="2022-01-22T10:44:01.292" v="13179" actId="478"/>
          <ac:spMkLst>
            <pc:docMk/>
            <pc:sldMk cId="520054736" sldId="459"/>
            <ac:spMk id="9" creationId="{A687EACE-1E75-45D3-83B0-0626ECEF34DF}"/>
          </ac:spMkLst>
        </pc:spChg>
        <pc:spChg chg="add del mod topLvl">
          <ac:chgData name="Paul Easter" userId="6549cd31feb53bc1" providerId="LiveId" clId="{4E86F411-EAE7-49CF-A249-F75D20D0101D}" dt="2022-01-22T10:44:05.325" v="13181" actId="478"/>
          <ac:spMkLst>
            <pc:docMk/>
            <pc:sldMk cId="520054736" sldId="459"/>
            <ac:spMk id="10" creationId="{5002784E-9436-4FCC-B19F-CF76600EE4E7}"/>
          </ac:spMkLst>
        </pc:spChg>
        <pc:spChg chg="add del mod topLvl">
          <ac:chgData name="Paul Easter" userId="6549cd31feb53bc1" providerId="LiveId" clId="{4E86F411-EAE7-49CF-A249-F75D20D0101D}" dt="2022-01-22T10:44:03.603" v="13180" actId="478"/>
          <ac:spMkLst>
            <pc:docMk/>
            <pc:sldMk cId="520054736" sldId="459"/>
            <ac:spMk id="11" creationId="{0B73CE24-FD03-4DD9-8580-74A6BE43F0AA}"/>
          </ac:spMkLst>
        </pc:spChg>
        <pc:spChg chg="mod">
          <ac:chgData name="Paul Easter" userId="6549cd31feb53bc1" providerId="LiveId" clId="{4E86F411-EAE7-49CF-A249-F75D20D0101D}" dt="2022-01-22T10:40:57.053" v="13102" actId="1076"/>
          <ac:spMkLst>
            <pc:docMk/>
            <pc:sldMk cId="520054736" sldId="459"/>
            <ac:spMk id="14" creationId="{D1A264E9-38AC-47A4-83E2-D3C122E48CFC}"/>
          </ac:spMkLst>
        </pc:spChg>
        <pc:spChg chg="add mod">
          <ac:chgData name="Paul Easter" userId="6549cd31feb53bc1" providerId="LiveId" clId="{4E86F411-EAE7-49CF-A249-F75D20D0101D}" dt="2022-01-22T10:46:19.478" v="13207" actId="1076"/>
          <ac:spMkLst>
            <pc:docMk/>
            <pc:sldMk cId="520054736" sldId="459"/>
            <ac:spMk id="18" creationId="{DB66BDC1-1F15-464B-977A-5340EA154939}"/>
          </ac:spMkLst>
        </pc:spChg>
        <pc:spChg chg="add mod">
          <ac:chgData name="Paul Easter" userId="6549cd31feb53bc1" providerId="LiveId" clId="{4E86F411-EAE7-49CF-A249-F75D20D0101D}" dt="2022-01-22T10:46:27.094" v="13209" actId="1076"/>
          <ac:spMkLst>
            <pc:docMk/>
            <pc:sldMk cId="520054736" sldId="459"/>
            <ac:spMk id="19" creationId="{ABB7AE09-0B1B-4E3F-A2BE-B0CF35E64CDC}"/>
          </ac:spMkLst>
        </pc:spChg>
        <pc:grpChg chg="add del mod">
          <ac:chgData name="Paul Easter" userId="6549cd31feb53bc1" providerId="LiveId" clId="{4E86F411-EAE7-49CF-A249-F75D20D0101D}" dt="2022-01-22T10:37:32.125" v="13010" actId="165"/>
          <ac:grpSpMkLst>
            <pc:docMk/>
            <pc:sldMk cId="520054736" sldId="459"/>
            <ac:grpSpMk id="4" creationId="{DDCDCA6B-D92B-4786-B789-CBDAFE4B90E5}"/>
          </ac:grpSpMkLst>
        </pc:grpChg>
        <pc:graphicFrameChg chg="add mod modGraphic">
          <ac:chgData name="Paul Easter" userId="6549cd31feb53bc1" providerId="LiveId" clId="{4E86F411-EAE7-49CF-A249-F75D20D0101D}" dt="2022-01-22T11:09:19.794" v="13339" actId="20577"/>
          <ac:graphicFrameMkLst>
            <pc:docMk/>
            <pc:sldMk cId="520054736" sldId="459"/>
            <ac:graphicFrameMk id="5" creationId="{6D6E560A-44C1-404E-9F96-2C20669CA8DC}"/>
          </ac:graphicFrameMkLst>
        </pc:graphicFrameChg>
        <pc:graphicFrameChg chg="add mod modGraphic">
          <ac:chgData name="Paul Easter" userId="6549cd31feb53bc1" providerId="LiveId" clId="{4E86F411-EAE7-49CF-A249-F75D20D0101D}" dt="2022-01-22T11:09:12.616" v="13337" actId="20577"/>
          <ac:graphicFrameMkLst>
            <pc:docMk/>
            <pc:sldMk cId="520054736" sldId="459"/>
            <ac:graphicFrameMk id="15" creationId="{38D6A512-26EC-462F-A6AF-5E9EA9D11799}"/>
          </ac:graphicFrameMkLst>
        </pc:graphicFrameChg>
        <pc:graphicFrameChg chg="add mod">
          <ac:chgData name="Paul Easter" userId="6549cd31feb53bc1" providerId="LiveId" clId="{4E86F411-EAE7-49CF-A249-F75D20D0101D}" dt="2022-01-22T10:45:32.366" v="13202" actId="1035"/>
          <ac:graphicFrameMkLst>
            <pc:docMk/>
            <pc:sldMk cId="520054736" sldId="459"/>
            <ac:graphicFrameMk id="16" creationId="{0F3402E8-1743-4C44-9C89-27420893AE9F}"/>
          </ac:graphicFrameMkLst>
        </pc:graphicFrameChg>
        <pc:graphicFrameChg chg="add mod modGraphic">
          <ac:chgData name="Paul Easter" userId="6549cd31feb53bc1" providerId="LiveId" clId="{4E86F411-EAE7-49CF-A249-F75D20D0101D}" dt="2022-01-22T11:09:29.992" v="13340" actId="20577"/>
          <ac:graphicFrameMkLst>
            <pc:docMk/>
            <pc:sldMk cId="520054736" sldId="459"/>
            <ac:graphicFrameMk id="17" creationId="{81689083-3DD6-45FB-813F-24EE5C02FAB0}"/>
          </ac:graphicFrameMkLst>
        </pc:graphicFrameChg>
        <pc:picChg chg="del mod">
          <ac:chgData name="Paul Easter" userId="6549cd31feb53bc1" providerId="LiveId" clId="{4E86F411-EAE7-49CF-A249-F75D20D0101D}" dt="2022-01-22T10:31:04.960" v="12969" actId="478"/>
          <ac:picMkLst>
            <pc:docMk/>
            <pc:sldMk cId="520054736" sldId="459"/>
            <ac:picMk id="3" creationId="{6A4ED051-BB3F-4542-B2DF-1177683648BE}"/>
          </ac:picMkLst>
        </pc:picChg>
        <pc:picChg chg="del">
          <ac:chgData name="Paul Easter" userId="6549cd31feb53bc1" providerId="LiveId" clId="{4E86F411-EAE7-49CF-A249-F75D20D0101D}" dt="2022-01-22T09:05:42.198" v="11854" actId="478"/>
          <ac:picMkLst>
            <pc:docMk/>
            <pc:sldMk cId="520054736" sldId="459"/>
            <ac:picMk id="6" creationId="{F30FEE80-5EEE-40E5-992F-4A906473B43C}"/>
          </ac:picMkLst>
        </pc:picChg>
      </pc:sldChg>
      <pc:sldChg chg="modSp add mod ord">
        <pc:chgData name="Paul Easter" userId="6549cd31feb53bc1" providerId="LiveId" clId="{4E86F411-EAE7-49CF-A249-F75D20D0101D}" dt="2022-01-24T17:48:06.124" v="16576" actId="20577"/>
        <pc:sldMkLst>
          <pc:docMk/>
          <pc:sldMk cId="1114979974" sldId="460"/>
        </pc:sldMkLst>
        <pc:spChg chg="mod">
          <ac:chgData name="Paul Easter" userId="6549cd31feb53bc1" providerId="LiveId" clId="{4E86F411-EAE7-49CF-A249-F75D20D0101D}" dt="2022-01-24T17:48:06.124" v="16576" actId="20577"/>
          <ac:spMkLst>
            <pc:docMk/>
            <pc:sldMk cId="1114979974" sldId="460"/>
            <ac:spMk id="5" creationId="{36139819-1AD4-4DCD-95F0-18D759EC04EA}"/>
          </ac:spMkLst>
        </pc:spChg>
        <pc:spChg chg="mod">
          <ac:chgData name="Paul Easter" userId="6549cd31feb53bc1" providerId="LiveId" clId="{4E86F411-EAE7-49CF-A249-F75D20D0101D}" dt="2022-01-22T09:57:22.257" v="12430" actId="20577"/>
          <ac:spMkLst>
            <pc:docMk/>
            <pc:sldMk cId="1114979974" sldId="460"/>
            <ac:spMk id="13" creationId="{00000000-0000-0000-0000-000000000000}"/>
          </ac:spMkLst>
        </pc:spChg>
      </pc:sldChg>
      <pc:sldChg chg="addSp delSp modSp add mod">
        <pc:chgData name="Paul Easter" userId="6549cd31feb53bc1" providerId="LiveId" clId="{4E86F411-EAE7-49CF-A249-F75D20D0101D}" dt="2022-01-27T20:36:03.006" v="40019" actId="20577"/>
        <pc:sldMkLst>
          <pc:docMk/>
          <pc:sldMk cId="743955505" sldId="461"/>
        </pc:sldMkLst>
        <pc:spChg chg="mod">
          <ac:chgData name="Paul Easter" userId="6549cd31feb53bc1" providerId="LiveId" clId="{4E86F411-EAE7-49CF-A249-F75D20D0101D}" dt="2022-01-27T20:36:03.006" v="40019" actId="20577"/>
          <ac:spMkLst>
            <pc:docMk/>
            <pc:sldMk cId="743955505" sldId="461"/>
            <ac:spMk id="5" creationId="{36139819-1AD4-4DCD-95F0-18D759EC04EA}"/>
          </ac:spMkLst>
        </pc:spChg>
        <pc:spChg chg="mod">
          <ac:chgData name="Paul Easter" userId="6549cd31feb53bc1" providerId="LiveId" clId="{4E86F411-EAE7-49CF-A249-F75D20D0101D}" dt="2022-01-27T10:56:30.276" v="31685" actId="20577"/>
          <ac:spMkLst>
            <pc:docMk/>
            <pc:sldMk cId="743955505" sldId="461"/>
            <ac:spMk id="13" creationId="{00000000-0000-0000-0000-000000000000}"/>
          </ac:spMkLst>
        </pc:spChg>
        <pc:picChg chg="add del mod">
          <ac:chgData name="Paul Easter" userId="6549cd31feb53bc1" providerId="LiveId" clId="{4E86F411-EAE7-49CF-A249-F75D20D0101D}" dt="2022-01-27T16:38:43.006" v="36806" actId="21"/>
          <ac:picMkLst>
            <pc:docMk/>
            <pc:sldMk cId="743955505" sldId="461"/>
            <ac:picMk id="3" creationId="{419D7F8E-5606-4216-9591-97B5AA1B3C1A}"/>
          </ac:picMkLst>
        </pc:picChg>
      </pc:sldChg>
      <pc:sldChg chg="addSp delSp modSp add mod ord">
        <pc:chgData name="Paul Easter" userId="6549cd31feb53bc1" providerId="LiveId" clId="{4E86F411-EAE7-49CF-A249-F75D20D0101D}" dt="2022-01-27T20:35:08.981" v="40001"/>
        <pc:sldMkLst>
          <pc:docMk/>
          <pc:sldMk cId="4026766026" sldId="462"/>
        </pc:sldMkLst>
        <pc:spChg chg="mod">
          <ac:chgData name="Paul Easter" userId="6549cd31feb53bc1" providerId="LiveId" clId="{4E86F411-EAE7-49CF-A249-F75D20D0101D}" dt="2022-01-27T16:37:45.074" v="36805" actId="20577"/>
          <ac:spMkLst>
            <pc:docMk/>
            <pc:sldMk cId="4026766026" sldId="462"/>
            <ac:spMk id="4" creationId="{39741C53-2467-468B-9E36-1732F66F8B6A}"/>
          </ac:spMkLst>
        </pc:spChg>
        <pc:grpChg chg="del mod">
          <ac:chgData name="Paul Easter" userId="6549cd31feb53bc1" providerId="LiveId" clId="{4E86F411-EAE7-49CF-A249-F75D20D0101D}" dt="2022-01-27T16:32:05.405" v="36775" actId="21"/>
          <ac:grpSpMkLst>
            <pc:docMk/>
            <pc:sldMk cId="4026766026" sldId="462"/>
            <ac:grpSpMk id="36" creationId="{6C508039-322B-4DA9-A2F9-0D4B36B1FB25}"/>
          </ac:grpSpMkLst>
        </pc:grpChg>
        <pc:picChg chg="add mod">
          <ac:chgData name="Paul Easter" userId="6549cd31feb53bc1" providerId="LiveId" clId="{4E86F411-EAE7-49CF-A249-F75D20D0101D}" dt="2022-01-27T16:32:55.135" v="36789" actId="1035"/>
          <ac:picMkLst>
            <pc:docMk/>
            <pc:sldMk cId="4026766026" sldId="462"/>
            <ac:picMk id="8" creationId="{D1605003-79A3-4342-978A-713344705406}"/>
          </ac:picMkLst>
        </pc:picChg>
      </pc:sldChg>
      <pc:sldChg chg="addSp delSp modSp add mod ord">
        <pc:chgData name="Paul Easter" userId="6549cd31feb53bc1" providerId="LiveId" clId="{4E86F411-EAE7-49CF-A249-F75D20D0101D}" dt="2022-01-24T16:59:57.284" v="15823"/>
        <pc:sldMkLst>
          <pc:docMk/>
          <pc:sldMk cId="222416239" sldId="463"/>
        </pc:sldMkLst>
        <pc:spChg chg="add del">
          <ac:chgData name="Paul Easter" userId="6549cd31feb53bc1" providerId="LiveId" clId="{4E86F411-EAE7-49CF-A249-F75D20D0101D}" dt="2022-01-22T11:15:49.777" v="13396" actId="11529"/>
          <ac:spMkLst>
            <pc:docMk/>
            <pc:sldMk cId="222416239" sldId="463"/>
            <ac:spMk id="2" creationId="{F8C90D87-74D4-400E-80EB-CAE7195C1842}"/>
          </ac:spMkLst>
        </pc:spChg>
        <pc:spChg chg="add del mod">
          <ac:chgData name="Paul Easter" userId="6549cd31feb53bc1" providerId="LiveId" clId="{4E86F411-EAE7-49CF-A249-F75D20D0101D}" dt="2022-01-22T11:18:40.349" v="13425" actId="478"/>
          <ac:spMkLst>
            <pc:docMk/>
            <pc:sldMk cId="222416239" sldId="463"/>
            <ac:spMk id="3" creationId="{82CD0E2C-A64D-4407-BF9E-FF5EED61EC84}"/>
          </ac:spMkLst>
        </pc:spChg>
        <pc:spChg chg="add del mod">
          <ac:chgData name="Paul Easter" userId="6549cd31feb53bc1" providerId="LiveId" clId="{4E86F411-EAE7-49CF-A249-F75D20D0101D}" dt="2022-01-22T11:18:41.624" v="13427" actId="478"/>
          <ac:spMkLst>
            <pc:docMk/>
            <pc:sldMk cId="222416239" sldId="463"/>
            <ac:spMk id="4" creationId="{207416DA-21D5-4144-B066-A8A17E08CFD5}"/>
          </ac:spMkLst>
        </pc:spChg>
        <pc:spChg chg="add mod">
          <ac:chgData name="Paul Easter" userId="6549cd31feb53bc1" providerId="LiveId" clId="{4E86F411-EAE7-49CF-A249-F75D20D0101D}" dt="2022-01-22T11:22:58.063" v="13469" actId="1076"/>
          <ac:spMkLst>
            <pc:docMk/>
            <pc:sldMk cId="222416239" sldId="463"/>
            <ac:spMk id="6" creationId="{03C38CCA-242F-4CC0-B6DA-8B7081B3A0B4}"/>
          </ac:spMkLst>
        </pc:spChg>
        <pc:spChg chg="add del">
          <ac:chgData name="Paul Easter" userId="6549cd31feb53bc1" providerId="LiveId" clId="{4E86F411-EAE7-49CF-A249-F75D20D0101D}" dt="2022-01-22T11:13:24.766" v="13371" actId="478"/>
          <ac:spMkLst>
            <pc:docMk/>
            <pc:sldMk cId="222416239" sldId="463"/>
            <ac:spMk id="7" creationId="{0B46AA8F-8588-426B-903E-4C4C6B44E2E4}"/>
          </ac:spMkLst>
        </pc:spChg>
        <pc:spChg chg="del">
          <ac:chgData name="Paul Easter" userId="6549cd31feb53bc1" providerId="LiveId" clId="{4E86F411-EAE7-49CF-A249-F75D20D0101D}" dt="2022-01-22T11:12:29.731" v="13354" actId="478"/>
          <ac:spMkLst>
            <pc:docMk/>
            <pc:sldMk cId="222416239" sldId="463"/>
            <ac:spMk id="8" creationId="{E2F794A7-8C4C-4A3F-A33D-B76FD77934A3}"/>
          </ac:spMkLst>
        </pc:spChg>
        <pc:spChg chg="add del">
          <ac:chgData name="Paul Easter" userId="6549cd31feb53bc1" providerId="LiveId" clId="{4E86F411-EAE7-49CF-A249-F75D20D0101D}" dt="2022-01-22T11:19:55.242" v="13444" actId="11529"/>
          <ac:spMkLst>
            <pc:docMk/>
            <pc:sldMk cId="222416239" sldId="463"/>
            <ac:spMk id="9" creationId="{81EFAC2F-C834-446E-9647-4F6EBCA5AC99}"/>
          </ac:spMkLst>
        </pc:spChg>
        <pc:spChg chg="mod">
          <ac:chgData name="Paul Easter" userId="6549cd31feb53bc1" providerId="LiveId" clId="{4E86F411-EAE7-49CF-A249-F75D20D0101D}" dt="2022-01-22T11:11:59.103" v="13352" actId="20577"/>
          <ac:spMkLst>
            <pc:docMk/>
            <pc:sldMk cId="222416239" sldId="463"/>
            <ac:spMk id="13" creationId="{00000000-0000-0000-0000-000000000000}"/>
          </ac:spMkLst>
        </pc:spChg>
        <pc:spChg chg="mod">
          <ac:chgData name="Paul Easter" userId="6549cd31feb53bc1" providerId="LiveId" clId="{4E86F411-EAE7-49CF-A249-F75D20D0101D}" dt="2022-01-22T11:23:19.588" v="13479" actId="20577"/>
          <ac:spMkLst>
            <pc:docMk/>
            <pc:sldMk cId="222416239" sldId="463"/>
            <ac:spMk id="14" creationId="{D1A264E9-38AC-47A4-83E2-D3C122E48CFC}"/>
          </ac:spMkLst>
        </pc:spChg>
        <pc:spChg chg="add del">
          <ac:chgData name="Paul Easter" userId="6549cd31feb53bc1" providerId="LiveId" clId="{4E86F411-EAE7-49CF-A249-F75D20D0101D}" dt="2022-01-22T11:13:23.055" v="13369" actId="478"/>
          <ac:spMkLst>
            <pc:docMk/>
            <pc:sldMk cId="222416239" sldId="463"/>
            <ac:spMk id="18" creationId="{DB66BDC1-1F15-464B-977A-5340EA154939}"/>
          </ac:spMkLst>
        </pc:spChg>
        <pc:spChg chg="add del">
          <ac:chgData name="Paul Easter" userId="6549cd31feb53bc1" providerId="LiveId" clId="{4E86F411-EAE7-49CF-A249-F75D20D0101D}" dt="2022-01-22T11:13:23.750" v="13370" actId="478"/>
          <ac:spMkLst>
            <pc:docMk/>
            <pc:sldMk cId="222416239" sldId="463"/>
            <ac:spMk id="19" creationId="{ABB7AE09-0B1B-4E3F-A2BE-B0CF35E64CDC}"/>
          </ac:spMkLst>
        </pc:spChg>
        <pc:spChg chg="add del mod">
          <ac:chgData name="Paul Easter" userId="6549cd31feb53bc1" providerId="LiveId" clId="{4E86F411-EAE7-49CF-A249-F75D20D0101D}" dt="2022-01-22T11:18:40.789" v="13426" actId="478"/>
          <ac:spMkLst>
            <pc:docMk/>
            <pc:sldMk cId="222416239" sldId="463"/>
            <ac:spMk id="20" creationId="{CF34F613-6450-4A22-9B10-63F8A4D27C4B}"/>
          </ac:spMkLst>
        </pc:spChg>
        <pc:spChg chg="add mod">
          <ac:chgData name="Paul Easter" userId="6549cd31feb53bc1" providerId="LiveId" clId="{4E86F411-EAE7-49CF-A249-F75D20D0101D}" dt="2022-01-22T11:22:58.063" v="13469" actId="1076"/>
          <ac:spMkLst>
            <pc:docMk/>
            <pc:sldMk cId="222416239" sldId="463"/>
            <ac:spMk id="21" creationId="{53E58C24-867F-48B5-B468-0469290BCE85}"/>
          </ac:spMkLst>
        </pc:spChg>
        <pc:spChg chg="add mod">
          <ac:chgData name="Paul Easter" userId="6549cd31feb53bc1" providerId="LiveId" clId="{4E86F411-EAE7-49CF-A249-F75D20D0101D}" dt="2022-01-22T11:22:58.063" v="13469" actId="1076"/>
          <ac:spMkLst>
            <pc:docMk/>
            <pc:sldMk cId="222416239" sldId="463"/>
            <ac:spMk id="22" creationId="{558A5ECE-D350-467C-AA46-B6D4154B141D}"/>
          </ac:spMkLst>
        </pc:spChg>
        <pc:graphicFrameChg chg="del mod modGraphic">
          <ac:chgData name="Paul Easter" userId="6549cd31feb53bc1" providerId="LiveId" clId="{4E86F411-EAE7-49CF-A249-F75D20D0101D}" dt="2022-01-22T11:14:31.847" v="13384" actId="478"/>
          <ac:graphicFrameMkLst>
            <pc:docMk/>
            <pc:sldMk cId="222416239" sldId="463"/>
            <ac:graphicFrameMk id="5" creationId="{6D6E560A-44C1-404E-9F96-2C20669CA8DC}"/>
          </ac:graphicFrameMkLst>
        </pc:graphicFrameChg>
        <pc:graphicFrameChg chg="mod">
          <ac:chgData name="Paul Easter" userId="6549cd31feb53bc1" providerId="LiveId" clId="{4E86F411-EAE7-49CF-A249-F75D20D0101D}" dt="2022-01-22T11:22:58.063" v="13469" actId="1076"/>
          <ac:graphicFrameMkLst>
            <pc:docMk/>
            <pc:sldMk cId="222416239" sldId="463"/>
            <ac:graphicFrameMk id="15" creationId="{38D6A512-26EC-462F-A6AF-5E9EA9D11799}"/>
          </ac:graphicFrameMkLst>
        </pc:graphicFrameChg>
        <pc:graphicFrameChg chg="mod modGraphic">
          <ac:chgData name="Paul Easter" userId="6549cd31feb53bc1" providerId="LiveId" clId="{4E86F411-EAE7-49CF-A249-F75D20D0101D}" dt="2022-01-22T11:22:58.063" v="13469" actId="1076"/>
          <ac:graphicFrameMkLst>
            <pc:docMk/>
            <pc:sldMk cId="222416239" sldId="463"/>
            <ac:graphicFrameMk id="16" creationId="{0F3402E8-1743-4C44-9C89-27420893AE9F}"/>
          </ac:graphicFrameMkLst>
        </pc:graphicFrameChg>
        <pc:graphicFrameChg chg="mod modGraphic">
          <ac:chgData name="Paul Easter" userId="6549cd31feb53bc1" providerId="LiveId" clId="{4E86F411-EAE7-49CF-A249-F75D20D0101D}" dt="2022-01-22T11:22:58.063" v="13469" actId="1076"/>
          <ac:graphicFrameMkLst>
            <pc:docMk/>
            <pc:sldMk cId="222416239" sldId="463"/>
            <ac:graphicFrameMk id="17" creationId="{81689083-3DD6-45FB-813F-24EE5C02FAB0}"/>
          </ac:graphicFrameMkLst>
        </pc:graphicFrameChg>
      </pc:sldChg>
      <pc:sldChg chg="addSp delSp modSp add mod ord modClrScheme chgLayout">
        <pc:chgData name="Paul Easter" userId="6549cd31feb53bc1" providerId="LiveId" clId="{4E86F411-EAE7-49CF-A249-F75D20D0101D}" dt="2022-01-25T03:27:51.381" v="17339" actId="20577"/>
        <pc:sldMkLst>
          <pc:docMk/>
          <pc:sldMk cId="4242566379" sldId="464"/>
        </pc:sldMkLst>
        <pc:spChg chg="add mod">
          <ac:chgData name="Paul Easter" userId="6549cd31feb53bc1" providerId="LiveId" clId="{4E86F411-EAE7-49CF-A249-F75D20D0101D}" dt="2022-01-25T03:18:49.644" v="17212" actId="1076"/>
          <ac:spMkLst>
            <pc:docMk/>
            <pc:sldMk cId="4242566379" sldId="464"/>
            <ac:spMk id="2" creationId="{021541D6-7F9C-41BB-847A-DE9AAB32E703}"/>
          </ac:spMkLst>
        </pc:spChg>
        <pc:spChg chg="del">
          <ac:chgData name="Paul Easter" userId="6549cd31feb53bc1" providerId="LiveId" clId="{4E86F411-EAE7-49CF-A249-F75D20D0101D}" dt="2022-01-22T11:32:49.498" v="13519" actId="478"/>
          <ac:spMkLst>
            <pc:docMk/>
            <pc:sldMk cId="4242566379" sldId="464"/>
            <ac:spMk id="8" creationId="{E2F794A7-8C4C-4A3F-A33D-B76FD77934A3}"/>
          </ac:spMkLst>
        </pc:spChg>
        <pc:spChg chg="mod">
          <ac:chgData name="Paul Easter" userId="6549cd31feb53bc1" providerId="LiveId" clId="{4E86F411-EAE7-49CF-A249-F75D20D0101D}" dt="2022-01-22T11:33:48.870" v="13536" actId="26606"/>
          <ac:spMkLst>
            <pc:docMk/>
            <pc:sldMk cId="4242566379" sldId="464"/>
            <ac:spMk id="13" creationId="{00000000-0000-0000-0000-000000000000}"/>
          </ac:spMkLst>
        </pc:spChg>
        <pc:spChg chg="mod ord">
          <ac:chgData name="Paul Easter" userId="6549cd31feb53bc1" providerId="LiveId" clId="{4E86F411-EAE7-49CF-A249-F75D20D0101D}" dt="2022-01-25T03:19:11.416" v="17216" actId="20577"/>
          <ac:spMkLst>
            <pc:docMk/>
            <pc:sldMk cId="4242566379" sldId="464"/>
            <ac:spMk id="14" creationId="{D1A264E9-38AC-47A4-83E2-D3C122E48CFC}"/>
          </ac:spMkLst>
        </pc:spChg>
        <pc:graphicFrameChg chg="add del mod modGraphic">
          <ac:chgData name="Paul Easter" userId="6549cd31feb53bc1" providerId="LiveId" clId="{4E86F411-EAE7-49CF-A249-F75D20D0101D}" dt="2022-01-25T03:07:07.026" v="17054" actId="21"/>
          <ac:graphicFrameMkLst>
            <pc:docMk/>
            <pc:sldMk cId="4242566379" sldId="464"/>
            <ac:graphicFrameMk id="6" creationId="{7815CCB8-2595-479E-9EEB-D1386587863B}"/>
          </ac:graphicFrameMkLst>
        </pc:graphicFrameChg>
        <pc:graphicFrameChg chg="add del mod">
          <ac:chgData name="Paul Easter" userId="6549cd31feb53bc1" providerId="LiveId" clId="{4E86F411-EAE7-49CF-A249-F75D20D0101D}" dt="2022-01-25T03:08:11.163" v="17071" actId="21"/>
          <ac:graphicFrameMkLst>
            <pc:docMk/>
            <pc:sldMk cId="4242566379" sldId="464"/>
            <ac:graphicFrameMk id="7" creationId="{DB29A109-4E7B-45EE-ACAD-6AF587AE6079}"/>
          </ac:graphicFrameMkLst>
        </pc:graphicFrameChg>
        <pc:graphicFrameChg chg="add mod modGraphic">
          <ac:chgData name="Paul Easter" userId="6549cd31feb53bc1" providerId="LiveId" clId="{4E86F411-EAE7-49CF-A249-F75D20D0101D}" dt="2022-01-25T03:27:51.381" v="17339" actId="20577"/>
          <ac:graphicFrameMkLst>
            <pc:docMk/>
            <pc:sldMk cId="4242566379" sldId="464"/>
            <ac:graphicFrameMk id="10" creationId="{15FD733A-A2AB-48C4-BFBF-82EB51475494}"/>
          </ac:graphicFrameMkLst>
        </pc:graphicFrameChg>
        <pc:picChg chg="del mod modCrop">
          <ac:chgData name="Paul Easter" userId="6549cd31feb53bc1" providerId="LiveId" clId="{4E86F411-EAE7-49CF-A249-F75D20D0101D}" dt="2022-01-25T03:08:20.056" v="17074" actId="21"/>
          <ac:picMkLst>
            <pc:docMk/>
            <pc:sldMk cId="4242566379" sldId="464"/>
            <ac:picMk id="3" creationId="{6A4ED051-BB3F-4542-B2DF-1177683648BE}"/>
          </ac:picMkLst>
        </pc:picChg>
        <pc:picChg chg="del">
          <ac:chgData name="Paul Easter" userId="6549cd31feb53bc1" providerId="LiveId" clId="{4E86F411-EAE7-49CF-A249-F75D20D0101D}" dt="2022-01-22T11:32:50.249" v="13520" actId="478"/>
          <ac:picMkLst>
            <pc:docMk/>
            <pc:sldMk cId="4242566379" sldId="464"/>
            <ac:picMk id="4" creationId="{67F092D7-7A20-455A-8E2D-DA84D9333100}"/>
          </ac:picMkLst>
        </pc:picChg>
        <pc:picChg chg="add del mod">
          <ac:chgData name="Paul Easter" userId="6549cd31feb53bc1" providerId="LiveId" clId="{4E86F411-EAE7-49CF-A249-F75D20D0101D}" dt="2022-01-25T03:13:33.528" v="17136" actId="478"/>
          <ac:picMkLst>
            <pc:docMk/>
            <pc:sldMk cId="4242566379" sldId="464"/>
            <ac:picMk id="8" creationId="{5F22C927-B2FE-46E6-AC41-F4411FF1D788}"/>
          </ac:picMkLst>
        </pc:picChg>
        <pc:picChg chg="add del mod">
          <ac:chgData name="Paul Easter" userId="6549cd31feb53bc1" providerId="LiveId" clId="{4E86F411-EAE7-49CF-A249-F75D20D0101D}" dt="2022-01-25T03:17:25.471" v="17180" actId="478"/>
          <ac:picMkLst>
            <pc:docMk/>
            <pc:sldMk cId="4242566379" sldId="464"/>
            <ac:picMk id="9" creationId="{0F430451-D53E-4E78-BA25-D22DBE781688}"/>
          </ac:picMkLst>
        </pc:picChg>
        <pc:picChg chg="add mod">
          <ac:chgData name="Paul Easter" userId="6549cd31feb53bc1" providerId="LiveId" clId="{4E86F411-EAE7-49CF-A249-F75D20D0101D}" dt="2022-01-25T03:17:52.159" v="17185" actId="1036"/>
          <ac:picMkLst>
            <pc:docMk/>
            <pc:sldMk cId="4242566379" sldId="464"/>
            <ac:picMk id="11" creationId="{F048AEE2-5ABB-48FC-98F2-EC454194CD16}"/>
          </ac:picMkLst>
        </pc:picChg>
      </pc:sldChg>
      <pc:sldChg chg="addSp delSp modSp add mod">
        <pc:chgData name="Paul Easter" userId="6549cd31feb53bc1" providerId="LiveId" clId="{4E86F411-EAE7-49CF-A249-F75D20D0101D}" dt="2022-01-25T03:27:09.826" v="17335" actId="20577"/>
        <pc:sldMkLst>
          <pc:docMk/>
          <pc:sldMk cId="4151734133" sldId="465"/>
        </pc:sldMkLst>
        <pc:spChg chg="mod">
          <ac:chgData name="Paul Easter" userId="6549cd31feb53bc1" providerId="LiveId" clId="{4E86F411-EAE7-49CF-A249-F75D20D0101D}" dt="2022-01-25T03:18:55.622" v="17213" actId="1076"/>
          <ac:spMkLst>
            <pc:docMk/>
            <pc:sldMk cId="4151734133" sldId="465"/>
            <ac:spMk id="2" creationId="{021541D6-7F9C-41BB-847A-DE9AAB32E703}"/>
          </ac:spMkLst>
        </pc:spChg>
        <pc:spChg chg="add del">
          <ac:chgData name="Paul Easter" userId="6549cd31feb53bc1" providerId="LiveId" clId="{4E86F411-EAE7-49CF-A249-F75D20D0101D}" dt="2022-01-25T03:24:53.809" v="17287" actId="22"/>
          <ac:spMkLst>
            <pc:docMk/>
            <pc:sldMk cId="4151734133" sldId="465"/>
            <ac:spMk id="8" creationId="{4A81DFE3-6538-48AA-886D-81AB04E0DB1C}"/>
          </ac:spMkLst>
        </pc:spChg>
        <pc:spChg chg="mod">
          <ac:chgData name="Paul Easter" userId="6549cd31feb53bc1" providerId="LiveId" clId="{4E86F411-EAE7-49CF-A249-F75D20D0101D}" dt="2022-01-25T03:19:36.885" v="17219" actId="20577"/>
          <ac:spMkLst>
            <pc:docMk/>
            <pc:sldMk cId="4151734133" sldId="465"/>
            <ac:spMk id="14" creationId="{D1A264E9-38AC-47A4-83E2-D3C122E48CFC}"/>
          </ac:spMkLst>
        </pc:spChg>
        <pc:graphicFrameChg chg="add del mod modGraphic">
          <ac:chgData name="Paul Easter" userId="6549cd31feb53bc1" providerId="LiveId" clId="{4E86F411-EAE7-49CF-A249-F75D20D0101D}" dt="2022-01-25T03:24:51.324" v="17285" actId="478"/>
          <ac:graphicFrameMkLst>
            <pc:docMk/>
            <pc:sldMk cId="4151734133" sldId="465"/>
            <ac:graphicFrameMk id="6" creationId="{0B4156F7-26FF-4C87-9F3C-6EF16AFFA7B5}"/>
          </ac:graphicFrameMkLst>
        </pc:graphicFrameChg>
        <pc:graphicFrameChg chg="add mod modGraphic">
          <ac:chgData name="Paul Easter" userId="6549cd31feb53bc1" providerId="LiveId" clId="{4E86F411-EAE7-49CF-A249-F75D20D0101D}" dt="2022-01-25T03:27:09.826" v="17335" actId="20577"/>
          <ac:graphicFrameMkLst>
            <pc:docMk/>
            <pc:sldMk cId="4151734133" sldId="465"/>
            <ac:graphicFrameMk id="9" creationId="{C1CDB005-19F5-4EFB-A22B-03840234F7A5}"/>
          </ac:graphicFrameMkLst>
        </pc:graphicFrameChg>
        <pc:picChg chg="mod modCrop">
          <ac:chgData name="Paul Easter" userId="6549cd31feb53bc1" providerId="LiveId" clId="{4E86F411-EAE7-49CF-A249-F75D20D0101D}" dt="2022-01-22T11:36:26.864" v="13583" actId="18131"/>
          <ac:picMkLst>
            <pc:docMk/>
            <pc:sldMk cId="4151734133" sldId="465"/>
            <ac:picMk id="3" creationId="{6A4ED051-BB3F-4542-B2DF-1177683648BE}"/>
          </ac:picMkLst>
        </pc:picChg>
      </pc:sldChg>
      <pc:sldChg chg="addSp delSp modSp add mod ord">
        <pc:chgData name="Paul Easter" userId="6549cd31feb53bc1" providerId="LiveId" clId="{4E86F411-EAE7-49CF-A249-F75D20D0101D}" dt="2022-01-24T16:54:07.708" v="15807" actId="20577"/>
        <pc:sldMkLst>
          <pc:docMk/>
          <pc:sldMk cId="3948143030" sldId="466"/>
        </pc:sldMkLst>
        <pc:spChg chg="mod">
          <ac:chgData name="Paul Easter" userId="6549cd31feb53bc1" providerId="LiveId" clId="{4E86F411-EAE7-49CF-A249-F75D20D0101D}" dt="2022-01-22T12:06:06.479" v="13707" actId="1076"/>
          <ac:spMkLst>
            <pc:docMk/>
            <pc:sldMk cId="3948143030" sldId="466"/>
            <ac:spMk id="8" creationId="{E2F794A7-8C4C-4A3F-A33D-B76FD77934A3}"/>
          </ac:spMkLst>
        </pc:spChg>
        <pc:spChg chg="add mod">
          <ac:chgData name="Paul Easter" userId="6549cd31feb53bc1" providerId="LiveId" clId="{4E86F411-EAE7-49CF-A249-F75D20D0101D}" dt="2022-01-22T12:09:06.350" v="13728" actId="164"/>
          <ac:spMkLst>
            <pc:docMk/>
            <pc:sldMk cId="3948143030" sldId="466"/>
            <ac:spMk id="9" creationId="{31AE17EC-EF8D-44AC-ADE0-62D9CAAA1CA0}"/>
          </ac:spMkLst>
        </pc:spChg>
        <pc:spChg chg="add mod">
          <ac:chgData name="Paul Easter" userId="6549cd31feb53bc1" providerId="LiveId" clId="{4E86F411-EAE7-49CF-A249-F75D20D0101D}" dt="2022-01-22T12:09:06.350" v="13728" actId="164"/>
          <ac:spMkLst>
            <pc:docMk/>
            <pc:sldMk cId="3948143030" sldId="466"/>
            <ac:spMk id="10" creationId="{6ADC2F83-C885-48DA-92B1-166BA5A069D3}"/>
          </ac:spMkLst>
        </pc:spChg>
        <pc:spChg chg="mod">
          <ac:chgData name="Paul Easter" userId="6549cd31feb53bc1" providerId="LiveId" clId="{4E86F411-EAE7-49CF-A249-F75D20D0101D}" dt="2022-01-24T16:54:07.708" v="15807" actId="20577"/>
          <ac:spMkLst>
            <pc:docMk/>
            <pc:sldMk cId="3948143030" sldId="466"/>
            <ac:spMk id="13" creationId="{00000000-0000-0000-0000-000000000000}"/>
          </ac:spMkLst>
        </pc:spChg>
        <pc:spChg chg="mod">
          <ac:chgData name="Paul Easter" userId="6549cd31feb53bc1" providerId="LiveId" clId="{4E86F411-EAE7-49CF-A249-F75D20D0101D}" dt="2022-01-22T12:03:37.739" v="13600" actId="20577"/>
          <ac:spMkLst>
            <pc:docMk/>
            <pc:sldMk cId="3948143030" sldId="466"/>
            <ac:spMk id="14" creationId="{D1A264E9-38AC-47A4-83E2-D3C122E48CFC}"/>
          </ac:spMkLst>
        </pc:spChg>
        <pc:grpChg chg="add mod">
          <ac:chgData name="Paul Easter" userId="6549cd31feb53bc1" providerId="LiveId" clId="{4E86F411-EAE7-49CF-A249-F75D20D0101D}" dt="2022-01-22T12:09:06.350" v="13728" actId="164"/>
          <ac:grpSpMkLst>
            <pc:docMk/>
            <pc:sldMk cId="3948143030" sldId="466"/>
            <ac:grpSpMk id="2" creationId="{9AC06D4C-DCB5-4042-BD23-DC4E9F025399}"/>
          </ac:grpSpMkLst>
        </pc:grpChg>
        <pc:grpChg chg="add mod">
          <ac:chgData name="Paul Easter" userId="6549cd31feb53bc1" providerId="LiveId" clId="{4E86F411-EAE7-49CF-A249-F75D20D0101D}" dt="2022-01-22T12:09:06.350" v="13728" actId="164"/>
          <ac:grpSpMkLst>
            <pc:docMk/>
            <pc:sldMk cId="3948143030" sldId="466"/>
            <ac:grpSpMk id="5" creationId="{249E2376-6BC4-4DC7-92E2-FA1022CC1404}"/>
          </ac:grpSpMkLst>
        </pc:grpChg>
        <pc:picChg chg="mod">
          <ac:chgData name="Paul Easter" userId="6549cd31feb53bc1" providerId="LiveId" clId="{4E86F411-EAE7-49CF-A249-F75D20D0101D}" dt="2022-01-22T12:08:41.730" v="13724" actId="164"/>
          <ac:picMkLst>
            <pc:docMk/>
            <pc:sldMk cId="3948143030" sldId="466"/>
            <ac:picMk id="3" creationId="{6A4ED051-BB3F-4542-B2DF-1177683648BE}"/>
          </ac:picMkLst>
        </pc:picChg>
        <pc:picChg chg="del">
          <ac:chgData name="Paul Easter" userId="6549cd31feb53bc1" providerId="LiveId" clId="{4E86F411-EAE7-49CF-A249-F75D20D0101D}" dt="2022-01-22T12:05:12.833" v="13691" actId="478"/>
          <ac:picMkLst>
            <pc:docMk/>
            <pc:sldMk cId="3948143030" sldId="466"/>
            <ac:picMk id="4" creationId="{67F092D7-7A20-455A-8E2D-DA84D9333100}"/>
          </ac:picMkLst>
        </pc:picChg>
        <pc:picChg chg="add mod">
          <ac:chgData name="Paul Easter" userId="6549cd31feb53bc1" providerId="LiveId" clId="{4E86F411-EAE7-49CF-A249-F75D20D0101D}" dt="2022-01-22T12:08:41.730" v="13724" actId="164"/>
          <ac:picMkLst>
            <pc:docMk/>
            <pc:sldMk cId="3948143030" sldId="466"/>
            <ac:picMk id="7" creationId="{94C5F522-BDFA-40B5-B35C-0041CD2888B0}"/>
          </ac:picMkLst>
        </pc:picChg>
      </pc:sldChg>
      <pc:sldChg chg="delSp modSp add mod">
        <pc:chgData name="Paul Easter" userId="6549cd31feb53bc1" providerId="LiveId" clId="{4E86F411-EAE7-49CF-A249-F75D20D0101D}" dt="2022-01-24T16:54:13.007" v="15808"/>
        <pc:sldMkLst>
          <pc:docMk/>
          <pc:sldMk cId="374446764" sldId="467"/>
        </pc:sldMkLst>
        <pc:spChg chg="mod">
          <ac:chgData name="Paul Easter" userId="6549cd31feb53bc1" providerId="LiveId" clId="{4E86F411-EAE7-49CF-A249-F75D20D0101D}" dt="2022-01-22T12:13:17.009" v="13873" actId="20577"/>
          <ac:spMkLst>
            <pc:docMk/>
            <pc:sldMk cId="374446764" sldId="467"/>
            <ac:spMk id="8" creationId="{E2F794A7-8C4C-4A3F-A33D-B76FD77934A3}"/>
          </ac:spMkLst>
        </pc:spChg>
        <pc:spChg chg="del mod topLvl">
          <ac:chgData name="Paul Easter" userId="6549cd31feb53bc1" providerId="LiveId" clId="{4E86F411-EAE7-49CF-A249-F75D20D0101D}" dt="2022-01-22T12:10:29.881" v="13734" actId="478"/>
          <ac:spMkLst>
            <pc:docMk/>
            <pc:sldMk cId="374446764" sldId="467"/>
            <ac:spMk id="9" creationId="{31AE17EC-EF8D-44AC-ADE0-62D9CAAA1CA0}"/>
          </ac:spMkLst>
        </pc:spChg>
        <pc:spChg chg="del mod topLvl">
          <ac:chgData name="Paul Easter" userId="6549cd31feb53bc1" providerId="LiveId" clId="{4E86F411-EAE7-49CF-A249-F75D20D0101D}" dt="2022-01-22T12:10:31.644" v="13735" actId="478"/>
          <ac:spMkLst>
            <pc:docMk/>
            <pc:sldMk cId="374446764" sldId="467"/>
            <ac:spMk id="10" creationId="{6ADC2F83-C885-48DA-92B1-166BA5A069D3}"/>
          </ac:spMkLst>
        </pc:spChg>
        <pc:spChg chg="mod">
          <ac:chgData name="Paul Easter" userId="6549cd31feb53bc1" providerId="LiveId" clId="{4E86F411-EAE7-49CF-A249-F75D20D0101D}" dt="2022-01-24T16:54:13.007" v="15808"/>
          <ac:spMkLst>
            <pc:docMk/>
            <pc:sldMk cId="374446764" sldId="467"/>
            <ac:spMk id="13" creationId="{00000000-0000-0000-0000-000000000000}"/>
          </ac:spMkLst>
        </pc:spChg>
        <pc:grpChg chg="del mod topLvl">
          <ac:chgData name="Paul Easter" userId="6549cd31feb53bc1" providerId="LiveId" clId="{4E86F411-EAE7-49CF-A249-F75D20D0101D}" dt="2022-01-22T12:09:43.082" v="13731" actId="165"/>
          <ac:grpSpMkLst>
            <pc:docMk/>
            <pc:sldMk cId="374446764" sldId="467"/>
            <ac:grpSpMk id="2" creationId="{9AC06D4C-DCB5-4042-BD23-DC4E9F025399}"/>
          </ac:grpSpMkLst>
        </pc:grpChg>
        <pc:grpChg chg="del">
          <ac:chgData name="Paul Easter" userId="6549cd31feb53bc1" providerId="LiveId" clId="{4E86F411-EAE7-49CF-A249-F75D20D0101D}" dt="2022-01-22T12:09:37.545" v="13730" actId="165"/>
          <ac:grpSpMkLst>
            <pc:docMk/>
            <pc:sldMk cId="374446764" sldId="467"/>
            <ac:grpSpMk id="5" creationId="{249E2376-6BC4-4DC7-92E2-FA1022CC1404}"/>
          </ac:grpSpMkLst>
        </pc:grpChg>
        <pc:picChg chg="mod topLvl">
          <ac:chgData name="Paul Easter" userId="6549cd31feb53bc1" providerId="LiveId" clId="{4E86F411-EAE7-49CF-A249-F75D20D0101D}" dt="2022-01-22T12:10:51.793" v="13738" actId="1076"/>
          <ac:picMkLst>
            <pc:docMk/>
            <pc:sldMk cId="374446764" sldId="467"/>
            <ac:picMk id="3" creationId="{6A4ED051-BB3F-4542-B2DF-1177683648BE}"/>
          </ac:picMkLst>
        </pc:picChg>
        <pc:picChg chg="mod topLvl">
          <ac:chgData name="Paul Easter" userId="6549cd31feb53bc1" providerId="LiveId" clId="{4E86F411-EAE7-49CF-A249-F75D20D0101D}" dt="2022-01-22T12:10:54.792" v="13739" actId="1076"/>
          <ac:picMkLst>
            <pc:docMk/>
            <pc:sldMk cId="374446764" sldId="467"/>
            <ac:picMk id="7" creationId="{94C5F522-BDFA-40B5-B35C-0041CD2888B0}"/>
          </ac:picMkLst>
        </pc:picChg>
      </pc:sldChg>
      <pc:sldChg chg="modSp add mod">
        <pc:chgData name="Paul Easter" userId="6549cd31feb53bc1" providerId="LiveId" clId="{4E86F411-EAE7-49CF-A249-F75D20D0101D}" dt="2022-01-24T16:54:15.243" v="15809"/>
        <pc:sldMkLst>
          <pc:docMk/>
          <pc:sldMk cId="1628456186" sldId="468"/>
        </pc:sldMkLst>
        <pc:spChg chg="mod">
          <ac:chgData name="Paul Easter" userId="6549cd31feb53bc1" providerId="LiveId" clId="{4E86F411-EAE7-49CF-A249-F75D20D0101D}" dt="2022-01-24T16:54:15.243" v="15809"/>
          <ac:spMkLst>
            <pc:docMk/>
            <pc:sldMk cId="1628456186" sldId="468"/>
            <ac:spMk id="13" creationId="{00000000-0000-0000-0000-000000000000}"/>
          </ac:spMkLst>
        </pc:spChg>
        <pc:picChg chg="mod">
          <ac:chgData name="Paul Easter" userId="6549cd31feb53bc1" providerId="LiveId" clId="{4E86F411-EAE7-49CF-A249-F75D20D0101D}" dt="2022-01-22T12:13:39.224" v="13875" actId="14826"/>
          <ac:picMkLst>
            <pc:docMk/>
            <pc:sldMk cId="1628456186" sldId="468"/>
            <ac:picMk id="3" creationId="{6A4ED051-BB3F-4542-B2DF-1177683648BE}"/>
          </ac:picMkLst>
        </pc:picChg>
        <pc:picChg chg="mod">
          <ac:chgData name="Paul Easter" userId="6549cd31feb53bc1" providerId="LiveId" clId="{4E86F411-EAE7-49CF-A249-F75D20D0101D}" dt="2022-01-22T12:13:59.149" v="13876" actId="14826"/>
          <ac:picMkLst>
            <pc:docMk/>
            <pc:sldMk cId="1628456186" sldId="468"/>
            <ac:picMk id="7" creationId="{94C5F522-BDFA-40B5-B35C-0041CD2888B0}"/>
          </ac:picMkLst>
        </pc:picChg>
      </pc:sldChg>
      <pc:sldChg chg="modSp add mod ord">
        <pc:chgData name="Paul Easter" userId="6549cd31feb53bc1" providerId="LiveId" clId="{4E86F411-EAE7-49CF-A249-F75D20D0101D}" dt="2022-01-24T16:54:18.676" v="15810"/>
        <pc:sldMkLst>
          <pc:docMk/>
          <pc:sldMk cId="1910142431" sldId="469"/>
        </pc:sldMkLst>
        <pc:spChg chg="mod">
          <ac:chgData name="Paul Easter" userId="6549cd31feb53bc1" providerId="LiveId" clId="{4E86F411-EAE7-49CF-A249-F75D20D0101D}" dt="2022-01-22T12:14:39.593" v="13899" actId="20577"/>
          <ac:spMkLst>
            <pc:docMk/>
            <pc:sldMk cId="1910142431" sldId="469"/>
            <ac:spMk id="8" creationId="{E2F794A7-8C4C-4A3F-A33D-B76FD77934A3}"/>
          </ac:spMkLst>
        </pc:spChg>
        <pc:spChg chg="mod">
          <ac:chgData name="Paul Easter" userId="6549cd31feb53bc1" providerId="LiveId" clId="{4E86F411-EAE7-49CF-A249-F75D20D0101D}" dt="2022-01-22T12:16:14.372" v="13907" actId="1036"/>
          <ac:spMkLst>
            <pc:docMk/>
            <pc:sldMk cId="1910142431" sldId="469"/>
            <ac:spMk id="9" creationId="{31AE17EC-EF8D-44AC-ADE0-62D9CAAA1CA0}"/>
          </ac:spMkLst>
        </pc:spChg>
        <pc:spChg chg="mod">
          <ac:chgData name="Paul Easter" userId="6549cd31feb53bc1" providerId="LiveId" clId="{4E86F411-EAE7-49CF-A249-F75D20D0101D}" dt="2022-01-22T12:16:14.372" v="13907" actId="1036"/>
          <ac:spMkLst>
            <pc:docMk/>
            <pc:sldMk cId="1910142431" sldId="469"/>
            <ac:spMk id="10" creationId="{6ADC2F83-C885-48DA-92B1-166BA5A069D3}"/>
          </ac:spMkLst>
        </pc:spChg>
        <pc:spChg chg="mod">
          <ac:chgData name="Paul Easter" userId="6549cd31feb53bc1" providerId="LiveId" clId="{4E86F411-EAE7-49CF-A249-F75D20D0101D}" dt="2022-01-24T16:54:18.676" v="15810"/>
          <ac:spMkLst>
            <pc:docMk/>
            <pc:sldMk cId="1910142431" sldId="469"/>
            <ac:spMk id="13" creationId="{00000000-0000-0000-0000-000000000000}"/>
          </ac:spMkLst>
        </pc:spChg>
        <pc:spChg chg="mod">
          <ac:chgData name="Paul Easter" userId="6549cd31feb53bc1" providerId="LiveId" clId="{4E86F411-EAE7-49CF-A249-F75D20D0101D}" dt="2022-01-22T12:14:33.961" v="13889" actId="20577"/>
          <ac:spMkLst>
            <pc:docMk/>
            <pc:sldMk cId="1910142431" sldId="469"/>
            <ac:spMk id="14" creationId="{D1A264E9-38AC-47A4-83E2-D3C122E48CFC}"/>
          </ac:spMkLst>
        </pc:spChg>
        <pc:grpChg chg="mod">
          <ac:chgData name="Paul Easter" userId="6549cd31feb53bc1" providerId="LiveId" clId="{4E86F411-EAE7-49CF-A249-F75D20D0101D}" dt="2022-01-22T12:15:07.920" v="13901" actId="14826"/>
          <ac:grpSpMkLst>
            <pc:docMk/>
            <pc:sldMk cId="1910142431" sldId="469"/>
            <ac:grpSpMk id="2" creationId="{9AC06D4C-DCB5-4042-BD23-DC4E9F025399}"/>
          </ac:grpSpMkLst>
        </pc:grpChg>
        <pc:grpChg chg="mod">
          <ac:chgData name="Paul Easter" userId="6549cd31feb53bc1" providerId="LiveId" clId="{4E86F411-EAE7-49CF-A249-F75D20D0101D}" dt="2022-01-22T12:17:11.832" v="13917" actId="1038"/>
          <ac:grpSpMkLst>
            <pc:docMk/>
            <pc:sldMk cId="1910142431" sldId="469"/>
            <ac:grpSpMk id="5" creationId="{249E2376-6BC4-4DC7-92E2-FA1022CC1404}"/>
          </ac:grpSpMkLst>
        </pc:grpChg>
        <pc:picChg chg="mod">
          <ac:chgData name="Paul Easter" userId="6549cd31feb53bc1" providerId="LiveId" clId="{4E86F411-EAE7-49CF-A249-F75D20D0101D}" dt="2022-01-22T12:16:14.372" v="13907" actId="1036"/>
          <ac:picMkLst>
            <pc:docMk/>
            <pc:sldMk cId="1910142431" sldId="469"/>
            <ac:picMk id="3" creationId="{6A4ED051-BB3F-4542-B2DF-1177683648BE}"/>
          </ac:picMkLst>
        </pc:picChg>
        <pc:picChg chg="mod">
          <ac:chgData name="Paul Easter" userId="6549cd31feb53bc1" providerId="LiveId" clId="{4E86F411-EAE7-49CF-A249-F75D20D0101D}" dt="2022-01-22T12:16:14.372" v="13907" actId="1036"/>
          <ac:picMkLst>
            <pc:docMk/>
            <pc:sldMk cId="1910142431" sldId="469"/>
            <ac:picMk id="7" creationId="{94C5F522-BDFA-40B5-B35C-0041CD2888B0}"/>
          </ac:picMkLst>
        </pc:picChg>
      </pc:sldChg>
      <pc:sldChg chg="delSp modSp add mod">
        <pc:chgData name="Paul Easter" userId="6549cd31feb53bc1" providerId="LiveId" clId="{4E86F411-EAE7-49CF-A249-F75D20D0101D}" dt="2022-01-24T16:54:24.474" v="15811"/>
        <pc:sldMkLst>
          <pc:docMk/>
          <pc:sldMk cId="4257301740" sldId="470"/>
        </pc:sldMkLst>
        <pc:spChg chg="mod">
          <ac:chgData name="Paul Easter" userId="6549cd31feb53bc1" providerId="LiveId" clId="{4E86F411-EAE7-49CF-A249-F75D20D0101D}" dt="2022-01-22T12:17:36.497" v="13930" actId="20577"/>
          <ac:spMkLst>
            <pc:docMk/>
            <pc:sldMk cId="4257301740" sldId="470"/>
            <ac:spMk id="8" creationId="{E2F794A7-8C4C-4A3F-A33D-B76FD77934A3}"/>
          </ac:spMkLst>
        </pc:spChg>
        <pc:spChg chg="del mod">
          <ac:chgData name="Paul Easter" userId="6549cd31feb53bc1" providerId="LiveId" clId="{4E86F411-EAE7-49CF-A249-F75D20D0101D}" dt="2022-01-22T12:17:49.664" v="13932" actId="478"/>
          <ac:spMkLst>
            <pc:docMk/>
            <pc:sldMk cId="4257301740" sldId="470"/>
            <ac:spMk id="9" creationId="{31AE17EC-EF8D-44AC-ADE0-62D9CAAA1CA0}"/>
          </ac:spMkLst>
        </pc:spChg>
        <pc:spChg chg="del topLvl">
          <ac:chgData name="Paul Easter" userId="6549cd31feb53bc1" providerId="LiveId" clId="{4E86F411-EAE7-49CF-A249-F75D20D0101D}" dt="2022-01-22T12:17:51.610" v="13933" actId="478"/>
          <ac:spMkLst>
            <pc:docMk/>
            <pc:sldMk cId="4257301740" sldId="470"/>
            <ac:spMk id="10" creationId="{6ADC2F83-C885-48DA-92B1-166BA5A069D3}"/>
          </ac:spMkLst>
        </pc:spChg>
        <pc:spChg chg="mod">
          <ac:chgData name="Paul Easter" userId="6549cd31feb53bc1" providerId="LiveId" clId="{4E86F411-EAE7-49CF-A249-F75D20D0101D}" dt="2022-01-24T16:54:24.474" v="15811"/>
          <ac:spMkLst>
            <pc:docMk/>
            <pc:sldMk cId="4257301740" sldId="470"/>
            <ac:spMk id="13" creationId="{00000000-0000-0000-0000-000000000000}"/>
          </ac:spMkLst>
        </pc:spChg>
        <pc:grpChg chg="mod topLvl">
          <ac:chgData name="Paul Easter" userId="6549cd31feb53bc1" providerId="LiveId" clId="{4E86F411-EAE7-49CF-A249-F75D20D0101D}" dt="2022-01-22T12:18:12.666" v="13937" actId="14826"/>
          <ac:grpSpMkLst>
            <pc:docMk/>
            <pc:sldMk cId="4257301740" sldId="470"/>
            <ac:grpSpMk id="2" creationId="{9AC06D4C-DCB5-4042-BD23-DC4E9F025399}"/>
          </ac:grpSpMkLst>
        </pc:grpChg>
        <pc:grpChg chg="del">
          <ac:chgData name="Paul Easter" userId="6549cd31feb53bc1" providerId="LiveId" clId="{4E86F411-EAE7-49CF-A249-F75D20D0101D}" dt="2022-01-22T12:17:51.610" v="13933" actId="478"/>
          <ac:grpSpMkLst>
            <pc:docMk/>
            <pc:sldMk cId="4257301740" sldId="470"/>
            <ac:grpSpMk id="5" creationId="{249E2376-6BC4-4DC7-92E2-FA1022CC1404}"/>
          </ac:grpSpMkLst>
        </pc:grpChg>
        <pc:picChg chg="mod">
          <ac:chgData name="Paul Easter" userId="6549cd31feb53bc1" providerId="LiveId" clId="{4E86F411-EAE7-49CF-A249-F75D20D0101D}" dt="2022-01-22T12:18:12.666" v="13937" actId="14826"/>
          <ac:picMkLst>
            <pc:docMk/>
            <pc:sldMk cId="4257301740" sldId="470"/>
            <ac:picMk id="3" creationId="{6A4ED051-BB3F-4542-B2DF-1177683648BE}"/>
          </ac:picMkLst>
        </pc:picChg>
        <pc:picChg chg="mod">
          <ac:chgData name="Paul Easter" userId="6549cd31feb53bc1" providerId="LiveId" clId="{4E86F411-EAE7-49CF-A249-F75D20D0101D}" dt="2022-01-22T12:18:12.666" v="13937" actId="14826"/>
          <ac:picMkLst>
            <pc:docMk/>
            <pc:sldMk cId="4257301740" sldId="470"/>
            <ac:picMk id="7" creationId="{94C5F522-BDFA-40B5-B35C-0041CD2888B0}"/>
          </ac:picMkLst>
        </pc:picChg>
      </pc:sldChg>
      <pc:sldChg chg="modSp add mod">
        <pc:chgData name="Paul Easter" userId="6549cd31feb53bc1" providerId="LiveId" clId="{4E86F411-EAE7-49CF-A249-F75D20D0101D}" dt="2022-01-24T16:54:27.178" v="15812"/>
        <pc:sldMkLst>
          <pc:docMk/>
          <pc:sldMk cId="143158436" sldId="471"/>
        </pc:sldMkLst>
        <pc:spChg chg="mod">
          <ac:chgData name="Paul Easter" userId="6549cd31feb53bc1" providerId="LiveId" clId="{4E86F411-EAE7-49CF-A249-F75D20D0101D}" dt="2022-01-24T16:54:27.178" v="15812"/>
          <ac:spMkLst>
            <pc:docMk/>
            <pc:sldMk cId="143158436" sldId="471"/>
            <ac:spMk id="13" creationId="{00000000-0000-0000-0000-000000000000}"/>
          </ac:spMkLst>
        </pc:spChg>
        <pc:grpChg chg="mod">
          <ac:chgData name="Paul Easter" userId="6549cd31feb53bc1" providerId="LiveId" clId="{4E86F411-EAE7-49CF-A249-F75D20D0101D}" dt="2022-01-22T12:18:45.142" v="13940" actId="14826"/>
          <ac:grpSpMkLst>
            <pc:docMk/>
            <pc:sldMk cId="143158436" sldId="471"/>
            <ac:grpSpMk id="2" creationId="{9AC06D4C-DCB5-4042-BD23-DC4E9F025399}"/>
          </ac:grpSpMkLst>
        </pc:grpChg>
        <pc:picChg chg="mod">
          <ac:chgData name="Paul Easter" userId="6549cd31feb53bc1" providerId="LiveId" clId="{4E86F411-EAE7-49CF-A249-F75D20D0101D}" dt="2022-01-22T12:18:45.142" v="13940" actId="14826"/>
          <ac:picMkLst>
            <pc:docMk/>
            <pc:sldMk cId="143158436" sldId="471"/>
            <ac:picMk id="3" creationId="{6A4ED051-BB3F-4542-B2DF-1177683648BE}"/>
          </ac:picMkLst>
        </pc:picChg>
        <pc:picChg chg="mod">
          <ac:chgData name="Paul Easter" userId="6549cd31feb53bc1" providerId="LiveId" clId="{4E86F411-EAE7-49CF-A249-F75D20D0101D}" dt="2022-01-22T12:18:45.142" v="13940" actId="14826"/>
          <ac:picMkLst>
            <pc:docMk/>
            <pc:sldMk cId="143158436" sldId="471"/>
            <ac:picMk id="7" creationId="{94C5F522-BDFA-40B5-B35C-0041CD2888B0}"/>
          </ac:picMkLst>
        </pc:picChg>
      </pc:sldChg>
      <pc:sldChg chg="addSp delSp modSp add mod ord modClrScheme chgLayout">
        <pc:chgData name="Paul Easter" userId="6549cd31feb53bc1" providerId="LiveId" clId="{4E86F411-EAE7-49CF-A249-F75D20D0101D}" dt="2022-01-27T17:21:44.842" v="37532" actId="255"/>
        <pc:sldMkLst>
          <pc:docMk/>
          <pc:sldMk cId="1040182805" sldId="472"/>
        </pc:sldMkLst>
        <pc:spChg chg="add mod ord">
          <ac:chgData name="Paul Easter" userId="6549cd31feb53bc1" providerId="LiveId" clId="{4E86F411-EAE7-49CF-A249-F75D20D0101D}" dt="2022-01-27T17:17:47.889" v="37485" actId="403"/>
          <ac:spMkLst>
            <pc:docMk/>
            <pc:sldMk cId="1040182805" sldId="472"/>
            <ac:spMk id="6" creationId="{99D1B8F9-7934-4EF2-9557-AB209A8FBF02}"/>
          </ac:spMkLst>
        </pc:spChg>
        <pc:spChg chg="add mod ord">
          <ac:chgData name="Paul Easter" userId="6549cd31feb53bc1" providerId="LiveId" clId="{4E86F411-EAE7-49CF-A249-F75D20D0101D}" dt="2022-01-27T17:21:44.842" v="37532" actId="255"/>
          <ac:spMkLst>
            <pc:docMk/>
            <pc:sldMk cId="1040182805" sldId="472"/>
            <ac:spMk id="7" creationId="{3BF22CDA-23C2-4F7D-BAFE-CC4006CC4CFB}"/>
          </ac:spMkLst>
        </pc:spChg>
        <pc:spChg chg="del mod">
          <ac:chgData name="Paul Easter" userId="6549cd31feb53bc1" providerId="LiveId" clId="{4E86F411-EAE7-49CF-A249-F75D20D0101D}" dt="2022-01-27T17:15:55.397" v="37402" actId="478"/>
          <ac:spMkLst>
            <pc:docMk/>
            <pc:sldMk cId="1040182805" sldId="472"/>
            <ac:spMk id="8" creationId="{E2F794A7-8C4C-4A3F-A33D-B76FD77934A3}"/>
          </ac:spMkLst>
        </pc:spChg>
        <pc:spChg chg="add mod">
          <ac:chgData name="Paul Easter" userId="6549cd31feb53bc1" providerId="LiveId" clId="{4E86F411-EAE7-49CF-A249-F75D20D0101D}" dt="2022-01-27T14:56:13.308" v="33994" actId="1076"/>
          <ac:spMkLst>
            <pc:docMk/>
            <pc:sldMk cId="1040182805" sldId="472"/>
            <ac:spMk id="9" creationId="{F931F52A-D026-4C24-B915-D57C92014ED2}"/>
          </ac:spMkLst>
        </pc:spChg>
        <pc:spChg chg="add mod">
          <ac:chgData name="Paul Easter" userId="6549cd31feb53bc1" providerId="LiveId" clId="{4E86F411-EAE7-49CF-A249-F75D20D0101D}" dt="2022-01-27T15:31:59.830" v="35578"/>
          <ac:spMkLst>
            <pc:docMk/>
            <pc:sldMk cId="1040182805" sldId="472"/>
            <ac:spMk id="10" creationId="{13298FED-5548-4C19-ACED-77FFF9DEA373}"/>
          </ac:spMkLst>
        </pc:spChg>
        <pc:spChg chg="mod ord">
          <ac:chgData name="Paul Easter" userId="6549cd31feb53bc1" providerId="LiveId" clId="{4E86F411-EAE7-49CF-A249-F75D20D0101D}" dt="2022-01-27T17:19:00.822" v="37504" actId="20577"/>
          <ac:spMkLst>
            <pc:docMk/>
            <pc:sldMk cId="1040182805" sldId="472"/>
            <ac:spMk id="13" creationId="{00000000-0000-0000-0000-000000000000}"/>
          </ac:spMkLst>
        </pc:spChg>
        <pc:spChg chg="del mod">
          <ac:chgData name="Paul Easter" userId="6549cd31feb53bc1" providerId="LiveId" clId="{4E86F411-EAE7-49CF-A249-F75D20D0101D}" dt="2022-01-27T17:16:13.036" v="37405" actId="478"/>
          <ac:spMkLst>
            <pc:docMk/>
            <pc:sldMk cId="1040182805" sldId="472"/>
            <ac:spMk id="14" creationId="{D1A264E9-38AC-47A4-83E2-D3C122E48CFC}"/>
          </ac:spMkLst>
        </pc:spChg>
        <pc:grpChg chg="add mod">
          <ac:chgData name="Paul Easter" userId="6549cd31feb53bc1" providerId="LiveId" clId="{4E86F411-EAE7-49CF-A249-F75D20D0101D}" dt="2022-01-27T14:56:35.046" v="34001" actId="1076"/>
          <ac:grpSpMkLst>
            <pc:docMk/>
            <pc:sldMk cId="1040182805" sldId="472"/>
            <ac:grpSpMk id="2" creationId="{1DA5CFE8-EB73-4484-AACE-CF6DE98929DF}"/>
          </ac:grpSpMkLst>
        </pc:grpChg>
        <pc:grpChg chg="del mod">
          <ac:chgData name="Paul Easter" userId="6549cd31feb53bc1" providerId="LiveId" clId="{4E86F411-EAE7-49CF-A249-F75D20D0101D}" dt="2022-01-22T12:19:42.967" v="13945" actId="478"/>
          <ac:grpSpMkLst>
            <pc:docMk/>
            <pc:sldMk cId="1040182805" sldId="472"/>
            <ac:grpSpMk id="2" creationId="{9AC06D4C-DCB5-4042-BD23-DC4E9F025399}"/>
          </ac:grpSpMkLst>
        </pc:grpChg>
        <pc:picChg chg="mod topLvl modCrop">
          <ac:chgData name="Paul Easter" userId="6549cd31feb53bc1" providerId="LiveId" clId="{4E86F411-EAE7-49CF-A249-F75D20D0101D}" dt="2022-01-27T14:55:40.044" v="33986" actId="164"/>
          <ac:picMkLst>
            <pc:docMk/>
            <pc:sldMk cId="1040182805" sldId="472"/>
            <ac:picMk id="3" creationId="{6A4ED051-BB3F-4542-B2DF-1177683648BE}"/>
          </ac:picMkLst>
        </pc:picChg>
        <pc:picChg chg="del mod topLvl">
          <ac:chgData name="Paul Easter" userId="6549cd31feb53bc1" providerId="LiveId" clId="{4E86F411-EAE7-49CF-A249-F75D20D0101D}" dt="2022-01-22T12:19:42.967" v="13945" actId="478"/>
          <ac:picMkLst>
            <pc:docMk/>
            <pc:sldMk cId="1040182805" sldId="472"/>
            <ac:picMk id="7" creationId="{94C5F522-BDFA-40B5-B35C-0041CD2888B0}"/>
          </ac:picMkLst>
        </pc:picChg>
        <pc:cxnChg chg="add mod">
          <ac:chgData name="Paul Easter" userId="6549cd31feb53bc1" providerId="LiveId" clId="{4E86F411-EAE7-49CF-A249-F75D20D0101D}" dt="2022-01-27T14:56:08.657" v="33993" actId="14100"/>
          <ac:cxnSpMkLst>
            <pc:docMk/>
            <pc:sldMk cId="1040182805" sldId="472"/>
            <ac:cxnSpMk id="5" creationId="{E100032D-C1B5-48D1-9526-BE78D9BEE465}"/>
          </ac:cxnSpMkLst>
        </pc:cxnChg>
      </pc:sldChg>
      <pc:sldChg chg="addSp delSp modSp add mod ord">
        <pc:chgData name="Paul Easter" userId="6549cd31feb53bc1" providerId="LiveId" clId="{4E86F411-EAE7-49CF-A249-F75D20D0101D}" dt="2022-01-24T16:54:33.330" v="15814"/>
        <pc:sldMkLst>
          <pc:docMk/>
          <pc:sldMk cId="379686790" sldId="473"/>
        </pc:sldMkLst>
        <pc:spChg chg="mod">
          <ac:chgData name="Paul Easter" userId="6549cd31feb53bc1" providerId="LiveId" clId="{4E86F411-EAE7-49CF-A249-F75D20D0101D}" dt="2022-01-22T12:27:55.478" v="14174" actId="20577"/>
          <ac:spMkLst>
            <pc:docMk/>
            <pc:sldMk cId="379686790" sldId="473"/>
            <ac:spMk id="8" creationId="{E2F794A7-8C4C-4A3F-A33D-B76FD77934A3}"/>
          </ac:spMkLst>
        </pc:spChg>
        <pc:spChg chg="mod topLvl">
          <ac:chgData name="Paul Easter" userId="6549cd31feb53bc1" providerId="LiveId" clId="{4E86F411-EAE7-49CF-A249-F75D20D0101D}" dt="2022-01-22T12:29:42.882" v="14209" actId="1076"/>
          <ac:spMkLst>
            <pc:docMk/>
            <pc:sldMk cId="379686790" sldId="473"/>
            <ac:spMk id="9" creationId="{31AE17EC-EF8D-44AC-ADE0-62D9CAAA1CA0}"/>
          </ac:spMkLst>
        </pc:spChg>
        <pc:spChg chg="mod topLvl">
          <ac:chgData name="Paul Easter" userId="6549cd31feb53bc1" providerId="LiveId" clId="{4E86F411-EAE7-49CF-A249-F75D20D0101D}" dt="2022-01-22T12:29:37.153" v="14208" actId="1076"/>
          <ac:spMkLst>
            <pc:docMk/>
            <pc:sldMk cId="379686790" sldId="473"/>
            <ac:spMk id="10" creationId="{6ADC2F83-C885-48DA-92B1-166BA5A069D3}"/>
          </ac:spMkLst>
        </pc:spChg>
        <pc:spChg chg="mod">
          <ac:chgData name="Paul Easter" userId="6549cd31feb53bc1" providerId="LiveId" clId="{4E86F411-EAE7-49CF-A249-F75D20D0101D}" dt="2022-01-24T16:54:33.330" v="15814"/>
          <ac:spMkLst>
            <pc:docMk/>
            <pc:sldMk cId="379686790" sldId="473"/>
            <ac:spMk id="13" creationId="{00000000-0000-0000-0000-000000000000}"/>
          </ac:spMkLst>
        </pc:spChg>
        <pc:spChg chg="mod">
          <ac:chgData name="Paul Easter" userId="6549cd31feb53bc1" providerId="LiveId" clId="{4E86F411-EAE7-49CF-A249-F75D20D0101D}" dt="2022-01-22T12:26:13.536" v="14131" actId="20577"/>
          <ac:spMkLst>
            <pc:docMk/>
            <pc:sldMk cId="379686790" sldId="473"/>
            <ac:spMk id="14" creationId="{D1A264E9-38AC-47A4-83E2-D3C122E48CFC}"/>
          </ac:spMkLst>
        </pc:spChg>
        <pc:grpChg chg="del mod topLvl">
          <ac:chgData name="Paul Easter" userId="6549cd31feb53bc1" providerId="LiveId" clId="{4E86F411-EAE7-49CF-A249-F75D20D0101D}" dt="2022-01-22T12:30:21.500" v="14212" actId="165"/>
          <ac:grpSpMkLst>
            <pc:docMk/>
            <pc:sldMk cId="379686790" sldId="473"/>
            <ac:grpSpMk id="2" creationId="{9AC06D4C-DCB5-4042-BD23-DC4E9F025399}"/>
          </ac:grpSpMkLst>
        </pc:grpChg>
        <pc:grpChg chg="add mod">
          <ac:chgData name="Paul Easter" userId="6549cd31feb53bc1" providerId="LiveId" clId="{4E86F411-EAE7-49CF-A249-F75D20D0101D}" dt="2022-01-22T12:31:42.339" v="14230" actId="1035"/>
          <ac:grpSpMkLst>
            <pc:docMk/>
            <pc:sldMk cId="379686790" sldId="473"/>
            <ac:grpSpMk id="4" creationId="{7C2C5B69-1446-43FE-AD81-A5B404C514D6}"/>
          </ac:grpSpMkLst>
        </pc:grpChg>
        <pc:grpChg chg="del mod">
          <ac:chgData name="Paul Easter" userId="6549cd31feb53bc1" providerId="LiveId" clId="{4E86F411-EAE7-49CF-A249-F75D20D0101D}" dt="2022-01-22T12:27:11.307" v="14146" actId="165"/>
          <ac:grpSpMkLst>
            <pc:docMk/>
            <pc:sldMk cId="379686790" sldId="473"/>
            <ac:grpSpMk id="5" creationId="{249E2376-6BC4-4DC7-92E2-FA1022CC1404}"/>
          </ac:grpSpMkLst>
        </pc:grpChg>
        <pc:picChg chg="mod topLvl">
          <ac:chgData name="Paul Easter" userId="6549cd31feb53bc1" providerId="LiveId" clId="{4E86F411-EAE7-49CF-A249-F75D20D0101D}" dt="2022-01-22T12:30:53.898" v="14218" actId="164"/>
          <ac:picMkLst>
            <pc:docMk/>
            <pc:sldMk cId="379686790" sldId="473"/>
            <ac:picMk id="3" creationId="{6A4ED051-BB3F-4542-B2DF-1177683648BE}"/>
          </ac:picMkLst>
        </pc:picChg>
        <pc:picChg chg="mod topLvl">
          <ac:chgData name="Paul Easter" userId="6549cd31feb53bc1" providerId="LiveId" clId="{4E86F411-EAE7-49CF-A249-F75D20D0101D}" dt="2022-01-22T12:30:53.898" v="14218" actId="164"/>
          <ac:picMkLst>
            <pc:docMk/>
            <pc:sldMk cId="379686790" sldId="473"/>
            <ac:picMk id="7" creationId="{94C5F522-BDFA-40B5-B35C-0041CD2888B0}"/>
          </ac:picMkLst>
        </pc:picChg>
      </pc:sldChg>
      <pc:sldChg chg="addSp delSp modSp add mod">
        <pc:chgData name="Paul Easter" userId="6549cd31feb53bc1" providerId="LiveId" clId="{4E86F411-EAE7-49CF-A249-F75D20D0101D}" dt="2022-01-22T12:29:16.953" v="14204" actId="1036"/>
        <pc:sldMkLst>
          <pc:docMk/>
          <pc:sldMk cId="714498117" sldId="474"/>
        </pc:sldMkLst>
        <pc:spChg chg="mod">
          <ac:chgData name="Paul Easter" userId="6549cd31feb53bc1" providerId="LiveId" clId="{4E86F411-EAE7-49CF-A249-F75D20D0101D}" dt="2022-01-22T12:28:55.878" v="14198" actId="20577"/>
          <ac:spMkLst>
            <pc:docMk/>
            <pc:sldMk cId="714498117" sldId="474"/>
            <ac:spMk id="8" creationId="{E2F794A7-8C4C-4A3F-A33D-B76FD77934A3}"/>
          </ac:spMkLst>
        </pc:spChg>
        <pc:spChg chg="del">
          <ac:chgData name="Paul Easter" userId="6549cd31feb53bc1" providerId="LiveId" clId="{4E86F411-EAE7-49CF-A249-F75D20D0101D}" dt="2022-01-22T12:29:14.599" v="14203" actId="478"/>
          <ac:spMkLst>
            <pc:docMk/>
            <pc:sldMk cId="714498117" sldId="474"/>
            <ac:spMk id="9" creationId="{31AE17EC-EF8D-44AC-ADE0-62D9CAAA1CA0}"/>
          </ac:spMkLst>
        </pc:spChg>
        <pc:spChg chg="del">
          <ac:chgData name="Paul Easter" userId="6549cd31feb53bc1" providerId="LiveId" clId="{4E86F411-EAE7-49CF-A249-F75D20D0101D}" dt="2022-01-22T12:29:08.628" v="14200" actId="478"/>
          <ac:spMkLst>
            <pc:docMk/>
            <pc:sldMk cId="714498117" sldId="474"/>
            <ac:spMk id="10" creationId="{6ADC2F83-C885-48DA-92B1-166BA5A069D3}"/>
          </ac:spMkLst>
        </pc:spChg>
        <pc:grpChg chg="add del mod">
          <ac:chgData name="Paul Easter" userId="6549cd31feb53bc1" providerId="LiveId" clId="{4E86F411-EAE7-49CF-A249-F75D20D0101D}" dt="2022-01-22T12:29:16.953" v="14204" actId="1036"/>
          <ac:grpSpMkLst>
            <pc:docMk/>
            <pc:sldMk cId="714498117" sldId="474"/>
            <ac:grpSpMk id="2" creationId="{9AC06D4C-DCB5-4042-BD23-DC4E9F025399}"/>
          </ac:grpSpMkLst>
        </pc:grpChg>
        <pc:picChg chg="mod">
          <ac:chgData name="Paul Easter" userId="6549cd31feb53bc1" providerId="LiveId" clId="{4E86F411-EAE7-49CF-A249-F75D20D0101D}" dt="2022-01-22T12:28:29.786" v="14179" actId="554"/>
          <ac:picMkLst>
            <pc:docMk/>
            <pc:sldMk cId="714498117" sldId="474"/>
            <ac:picMk id="3" creationId="{6A4ED051-BB3F-4542-B2DF-1177683648BE}"/>
          </ac:picMkLst>
        </pc:picChg>
        <pc:picChg chg="mod">
          <ac:chgData name="Paul Easter" userId="6549cd31feb53bc1" providerId="LiveId" clId="{4E86F411-EAE7-49CF-A249-F75D20D0101D}" dt="2022-01-22T12:28:29.786" v="14179" actId="554"/>
          <ac:picMkLst>
            <pc:docMk/>
            <pc:sldMk cId="714498117" sldId="474"/>
            <ac:picMk id="7" creationId="{94C5F522-BDFA-40B5-B35C-0041CD2888B0}"/>
          </ac:picMkLst>
        </pc:picChg>
      </pc:sldChg>
      <pc:sldChg chg="modSp add mod">
        <pc:chgData name="Paul Easter" userId="6549cd31feb53bc1" providerId="LiveId" clId="{4E86F411-EAE7-49CF-A249-F75D20D0101D}" dt="2022-01-24T16:54:36.284" v="15815"/>
        <pc:sldMkLst>
          <pc:docMk/>
          <pc:sldMk cId="1167973587" sldId="475"/>
        </pc:sldMkLst>
        <pc:spChg chg="mod">
          <ac:chgData name="Paul Easter" userId="6549cd31feb53bc1" providerId="LiveId" clId="{4E86F411-EAE7-49CF-A249-F75D20D0101D}" dt="2022-01-22T12:49:10.221" v="14294" actId="20577"/>
          <ac:spMkLst>
            <pc:docMk/>
            <pc:sldMk cId="1167973587" sldId="475"/>
            <ac:spMk id="8" creationId="{E2F794A7-8C4C-4A3F-A33D-B76FD77934A3}"/>
          </ac:spMkLst>
        </pc:spChg>
        <pc:spChg chg="mod">
          <ac:chgData name="Paul Easter" userId="6549cd31feb53bc1" providerId="LiveId" clId="{4E86F411-EAE7-49CF-A249-F75D20D0101D}" dt="2022-01-24T16:54:36.284" v="15815"/>
          <ac:spMkLst>
            <pc:docMk/>
            <pc:sldMk cId="1167973587" sldId="475"/>
            <ac:spMk id="13" creationId="{00000000-0000-0000-0000-000000000000}"/>
          </ac:spMkLst>
        </pc:spChg>
        <pc:spChg chg="mod">
          <ac:chgData name="Paul Easter" userId="6549cd31feb53bc1" providerId="LiveId" clId="{4E86F411-EAE7-49CF-A249-F75D20D0101D}" dt="2022-01-22T12:48:51.353" v="14264" actId="20577"/>
          <ac:spMkLst>
            <pc:docMk/>
            <pc:sldMk cId="1167973587" sldId="475"/>
            <ac:spMk id="14" creationId="{D1A264E9-38AC-47A4-83E2-D3C122E48CFC}"/>
          </ac:spMkLst>
        </pc:spChg>
        <pc:grpChg chg="mod">
          <ac:chgData name="Paul Easter" userId="6549cd31feb53bc1" providerId="LiveId" clId="{4E86F411-EAE7-49CF-A249-F75D20D0101D}" dt="2022-01-22T12:49:37.531" v="14296" actId="14826"/>
          <ac:grpSpMkLst>
            <pc:docMk/>
            <pc:sldMk cId="1167973587" sldId="475"/>
            <ac:grpSpMk id="2" creationId="{9AC06D4C-DCB5-4042-BD23-DC4E9F025399}"/>
          </ac:grpSpMkLst>
        </pc:grpChg>
        <pc:picChg chg="mod">
          <ac:chgData name="Paul Easter" userId="6549cd31feb53bc1" providerId="LiveId" clId="{4E86F411-EAE7-49CF-A249-F75D20D0101D}" dt="2022-01-22T12:49:37.531" v="14296" actId="14826"/>
          <ac:picMkLst>
            <pc:docMk/>
            <pc:sldMk cId="1167973587" sldId="475"/>
            <ac:picMk id="3" creationId="{6A4ED051-BB3F-4542-B2DF-1177683648BE}"/>
          </ac:picMkLst>
        </pc:picChg>
        <pc:picChg chg="mod">
          <ac:chgData name="Paul Easter" userId="6549cd31feb53bc1" providerId="LiveId" clId="{4E86F411-EAE7-49CF-A249-F75D20D0101D}" dt="2022-01-22T12:49:37.531" v="14296" actId="14826"/>
          <ac:picMkLst>
            <pc:docMk/>
            <pc:sldMk cId="1167973587" sldId="475"/>
            <ac:picMk id="7" creationId="{94C5F522-BDFA-40B5-B35C-0041CD2888B0}"/>
          </ac:picMkLst>
        </pc:picChg>
      </pc:sldChg>
      <pc:sldChg chg="modSp add mod">
        <pc:chgData name="Paul Easter" userId="6549cd31feb53bc1" providerId="LiveId" clId="{4E86F411-EAE7-49CF-A249-F75D20D0101D}" dt="2022-01-24T16:54:39.224" v="15816"/>
        <pc:sldMkLst>
          <pc:docMk/>
          <pc:sldMk cId="1186843354" sldId="476"/>
        </pc:sldMkLst>
        <pc:spChg chg="mod">
          <ac:chgData name="Paul Easter" userId="6549cd31feb53bc1" providerId="LiveId" clId="{4E86F411-EAE7-49CF-A249-F75D20D0101D}" dt="2022-01-24T16:54:39.224" v="15816"/>
          <ac:spMkLst>
            <pc:docMk/>
            <pc:sldMk cId="1186843354" sldId="476"/>
            <ac:spMk id="13" creationId="{00000000-0000-0000-0000-000000000000}"/>
          </ac:spMkLst>
        </pc:spChg>
        <pc:grpChg chg="mod">
          <ac:chgData name="Paul Easter" userId="6549cd31feb53bc1" providerId="LiveId" clId="{4E86F411-EAE7-49CF-A249-F75D20D0101D}" dt="2022-01-22T12:50:16.074" v="14299" actId="14826"/>
          <ac:grpSpMkLst>
            <pc:docMk/>
            <pc:sldMk cId="1186843354" sldId="476"/>
            <ac:grpSpMk id="2" creationId="{9AC06D4C-DCB5-4042-BD23-DC4E9F025399}"/>
          </ac:grpSpMkLst>
        </pc:grpChg>
        <pc:picChg chg="mod">
          <ac:chgData name="Paul Easter" userId="6549cd31feb53bc1" providerId="LiveId" clId="{4E86F411-EAE7-49CF-A249-F75D20D0101D}" dt="2022-01-22T12:50:16.074" v="14299" actId="14826"/>
          <ac:picMkLst>
            <pc:docMk/>
            <pc:sldMk cId="1186843354" sldId="476"/>
            <ac:picMk id="3" creationId="{6A4ED051-BB3F-4542-B2DF-1177683648BE}"/>
          </ac:picMkLst>
        </pc:picChg>
        <pc:picChg chg="mod">
          <ac:chgData name="Paul Easter" userId="6549cd31feb53bc1" providerId="LiveId" clId="{4E86F411-EAE7-49CF-A249-F75D20D0101D}" dt="2022-01-22T12:50:16.074" v="14299" actId="14826"/>
          <ac:picMkLst>
            <pc:docMk/>
            <pc:sldMk cId="1186843354" sldId="476"/>
            <ac:picMk id="7" creationId="{94C5F522-BDFA-40B5-B35C-0041CD2888B0}"/>
          </ac:picMkLst>
        </pc:picChg>
      </pc:sldChg>
      <pc:sldChg chg="addSp modSp add mod">
        <pc:chgData name="Paul Easter" userId="6549cd31feb53bc1" providerId="LiveId" clId="{4E86F411-EAE7-49CF-A249-F75D20D0101D}" dt="2022-01-24T18:00:14.686" v="16583" actId="20577"/>
        <pc:sldMkLst>
          <pc:docMk/>
          <pc:sldMk cId="2543789224" sldId="477"/>
        </pc:sldMkLst>
        <pc:spChg chg="mod">
          <ac:chgData name="Paul Easter" userId="6549cd31feb53bc1" providerId="LiveId" clId="{4E86F411-EAE7-49CF-A249-F75D20D0101D}" dt="2022-01-24T18:00:14.686" v="16583" actId="20577"/>
          <ac:spMkLst>
            <pc:docMk/>
            <pc:sldMk cId="2543789224" sldId="477"/>
            <ac:spMk id="8" creationId="{E2F794A7-8C4C-4A3F-A33D-B76FD77934A3}"/>
          </ac:spMkLst>
        </pc:spChg>
        <pc:spChg chg="add mod">
          <ac:chgData name="Paul Easter" userId="6549cd31feb53bc1" providerId="LiveId" clId="{4E86F411-EAE7-49CF-A249-F75D20D0101D}" dt="2022-01-22T13:00:16.022" v="14500" actId="164"/>
          <ac:spMkLst>
            <pc:docMk/>
            <pc:sldMk cId="2543789224" sldId="477"/>
            <ac:spMk id="9" creationId="{CF224DE0-257E-4AD4-874A-3DCAB9952242}"/>
          </ac:spMkLst>
        </pc:spChg>
        <pc:spChg chg="add mod">
          <ac:chgData name="Paul Easter" userId="6549cd31feb53bc1" providerId="LiveId" clId="{4E86F411-EAE7-49CF-A249-F75D20D0101D}" dt="2022-01-22T13:00:16.022" v="14500" actId="164"/>
          <ac:spMkLst>
            <pc:docMk/>
            <pc:sldMk cId="2543789224" sldId="477"/>
            <ac:spMk id="10" creationId="{507A5C8B-553D-4AC6-ABB3-8EE248C624D8}"/>
          </ac:spMkLst>
        </pc:spChg>
        <pc:spChg chg="mod">
          <ac:chgData name="Paul Easter" userId="6549cd31feb53bc1" providerId="LiveId" clId="{4E86F411-EAE7-49CF-A249-F75D20D0101D}" dt="2022-01-24T16:54:46.288" v="15818"/>
          <ac:spMkLst>
            <pc:docMk/>
            <pc:sldMk cId="2543789224" sldId="477"/>
            <ac:spMk id="13" creationId="{00000000-0000-0000-0000-000000000000}"/>
          </ac:spMkLst>
        </pc:spChg>
        <pc:grpChg chg="mod">
          <ac:chgData name="Paul Easter" userId="6549cd31feb53bc1" providerId="LiveId" clId="{4E86F411-EAE7-49CF-A249-F75D20D0101D}" dt="2022-01-22T12:56:21.164" v="14435" actId="14826"/>
          <ac:grpSpMkLst>
            <pc:docMk/>
            <pc:sldMk cId="2543789224" sldId="477"/>
            <ac:grpSpMk id="2" creationId="{9AC06D4C-DCB5-4042-BD23-DC4E9F025399}"/>
          </ac:grpSpMkLst>
        </pc:grpChg>
        <pc:grpChg chg="add mod">
          <ac:chgData name="Paul Easter" userId="6549cd31feb53bc1" providerId="LiveId" clId="{4E86F411-EAE7-49CF-A249-F75D20D0101D}" dt="2022-01-22T13:00:16.022" v="14500" actId="164"/>
          <ac:grpSpMkLst>
            <pc:docMk/>
            <pc:sldMk cId="2543789224" sldId="477"/>
            <ac:grpSpMk id="4" creationId="{8C2ABC57-870B-48A2-A8C8-0F1E071E05E0}"/>
          </ac:grpSpMkLst>
        </pc:grpChg>
        <pc:picChg chg="mod">
          <ac:chgData name="Paul Easter" userId="6549cd31feb53bc1" providerId="LiveId" clId="{4E86F411-EAE7-49CF-A249-F75D20D0101D}" dt="2022-01-22T12:56:21.164" v="14435" actId="14826"/>
          <ac:picMkLst>
            <pc:docMk/>
            <pc:sldMk cId="2543789224" sldId="477"/>
            <ac:picMk id="3" creationId="{6A4ED051-BB3F-4542-B2DF-1177683648BE}"/>
          </ac:picMkLst>
        </pc:picChg>
        <pc:picChg chg="mod">
          <ac:chgData name="Paul Easter" userId="6549cd31feb53bc1" providerId="LiveId" clId="{4E86F411-EAE7-49CF-A249-F75D20D0101D}" dt="2022-01-22T12:56:21.164" v="14435" actId="14826"/>
          <ac:picMkLst>
            <pc:docMk/>
            <pc:sldMk cId="2543789224" sldId="477"/>
            <ac:picMk id="7" creationId="{94C5F522-BDFA-40B5-B35C-0041CD2888B0}"/>
          </ac:picMkLst>
        </pc:picChg>
      </pc:sldChg>
      <pc:sldChg chg="modSp add mod ord">
        <pc:chgData name="Paul Easter" userId="6549cd31feb53bc1" providerId="LiveId" clId="{4E86F411-EAE7-49CF-A249-F75D20D0101D}" dt="2022-01-24T16:54:41.724" v="15817"/>
        <pc:sldMkLst>
          <pc:docMk/>
          <pc:sldMk cId="2178435736" sldId="478"/>
        </pc:sldMkLst>
        <pc:spChg chg="mod">
          <ac:chgData name="Paul Easter" userId="6549cd31feb53bc1" providerId="LiveId" clId="{4E86F411-EAE7-49CF-A249-F75D20D0101D}" dt="2022-01-24T16:54:41.724" v="15817"/>
          <ac:spMkLst>
            <pc:docMk/>
            <pc:sldMk cId="2178435736" sldId="478"/>
            <ac:spMk id="13" creationId="{00000000-0000-0000-0000-000000000000}"/>
          </ac:spMkLst>
        </pc:spChg>
      </pc:sldChg>
      <pc:sldChg chg="addSp delSp modSp add mod ord">
        <pc:chgData name="Paul Easter" userId="6549cd31feb53bc1" providerId="LiveId" clId="{4E86F411-EAE7-49CF-A249-F75D20D0101D}" dt="2022-01-27T18:44:34.192" v="38164" actId="20577"/>
        <pc:sldMkLst>
          <pc:docMk/>
          <pc:sldMk cId="156848378" sldId="479"/>
        </pc:sldMkLst>
        <pc:spChg chg="mod">
          <ac:chgData name="Paul Easter" userId="6549cd31feb53bc1" providerId="LiveId" clId="{4E86F411-EAE7-49CF-A249-F75D20D0101D}" dt="2022-01-27T18:43:38.419" v="38144" actId="20577"/>
          <ac:spMkLst>
            <pc:docMk/>
            <pc:sldMk cId="156848378" sldId="479"/>
            <ac:spMk id="8" creationId="{E2F794A7-8C4C-4A3F-A33D-B76FD77934A3}"/>
          </ac:spMkLst>
        </pc:spChg>
        <pc:spChg chg="mod topLvl">
          <ac:chgData name="Paul Easter" userId="6549cd31feb53bc1" providerId="LiveId" clId="{4E86F411-EAE7-49CF-A249-F75D20D0101D}" dt="2022-01-24T14:56:41.819" v="14578" actId="164"/>
          <ac:spMkLst>
            <pc:docMk/>
            <pc:sldMk cId="156848378" sldId="479"/>
            <ac:spMk id="9" creationId="{31AE17EC-EF8D-44AC-ADE0-62D9CAAA1CA0}"/>
          </ac:spMkLst>
        </pc:spChg>
        <pc:spChg chg="mod topLvl">
          <ac:chgData name="Paul Easter" userId="6549cd31feb53bc1" providerId="LiveId" clId="{4E86F411-EAE7-49CF-A249-F75D20D0101D}" dt="2022-01-24T14:56:41.819" v="14578" actId="164"/>
          <ac:spMkLst>
            <pc:docMk/>
            <pc:sldMk cId="156848378" sldId="479"/>
            <ac:spMk id="10" creationId="{6ADC2F83-C885-48DA-92B1-166BA5A069D3}"/>
          </ac:spMkLst>
        </pc:spChg>
        <pc:spChg chg="mod">
          <ac:chgData name="Paul Easter" userId="6549cd31feb53bc1" providerId="LiveId" clId="{4E86F411-EAE7-49CF-A249-F75D20D0101D}" dt="2022-01-27T18:44:34.192" v="38164" actId="20577"/>
          <ac:spMkLst>
            <pc:docMk/>
            <pc:sldMk cId="156848378" sldId="479"/>
            <ac:spMk id="14" creationId="{D1A264E9-38AC-47A4-83E2-D3C122E48CFC}"/>
          </ac:spMkLst>
        </pc:spChg>
        <pc:grpChg chg="del mod topLvl">
          <ac:chgData name="Paul Easter" userId="6549cd31feb53bc1" providerId="LiveId" clId="{4E86F411-EAE7-49CF-A249-F75D20D0101D}" dt="2022-01-24T14:53:31.175" v="14529" actId="165"/>
          <ac:grpSpMkLst>
            <pc:docMk/>
            <pc:sldMk cId="156848378" sldId="479"/>
            <ac:grpSpMk id="2" creationId="{9AC06D4C-DCB5-4042-BD23-DC4E9F025399}"/>
          </ac:grpSpMkLst>
        </pc:grpChg>
        <pc:grpChg chg="add mod">
          <ac:chgData name="Paul Easter" userId="6549cd31feb53bc1" providerId="LiveId" clId="{4E86F411-EAE7-49CF-A249-F75D20D0101D}" dt="2022-01-24T14:53:28.899" v="14528" actId="338"/>
          <ac:grpSpMkLst>
            <pc:docMk/>
            <pc:sldMk cId="156848378" sldId="479"/>
            <ac:grpSpMk id="4" creationId="{B713EB34-194D-4440-BA31-E406887BFF09}"/>
          </ac:grpSpMkLst>
        </pc:grpChg>
        <pc:grpChg chg="del">
          <ac:chgData name="Paul Easter" userId="6549cd31feb53bc1" providerId="LiveId" clId="{4E86F411-EAE7-49CF-A249-F75D20D0101D}" dt="2022-01-24T14:53:22.200" v="14526" actId="165"/>
          <ac:grpSpMkLst>
            <pc:docMk/>
            <pc:sldMk cId="156848378" sldId="479"/>
            <ac:grpSpMk id="5" creationId="{249E2376-6BC4-4DC7-92E2-FA1022CC1404}"/>
          </ac:grpSpMkLst>
        </pc:grpChg>
        <pc:grpChg chg="add mod">
          <ac:chgData name="Paul Easter" userId="6549cd31feb53bc1" providerId="LiveId" clId="{4E86F411-EAE7-49CF-A249-F75D20D0101D}" dt="2022-01-24T14:56:41.819" v="14578" actId="164"/>
          <ac:grpSpMkLst>
            <pc:docMk/>
            <pc:sldMk cId="156848378" sldId="479"/>
            <ac:grpSpMk id="6" creationId="{98C10A8C-DF39-4CE5-A9AD-BBDA39BA330F}"/>
          </ac:grpSpMkLst>
        </pc:grpChg>
        <pc:picChg chg="mod topLvl">
          <ac:chgData name="Paul Easter" userId="6549cd31feb53bc1" providerId="LiveId" clId="{4E86F411-EAE7-49CF-A249-F75D20D0101D}" dt="2022-01-24T14:56:41.819" v="14578" actId="164"/>
          <ac:picMkLst>
            <pc:docMk/>
            <pc:sldMk cId="156848378" sldId="479"/>
            <ac:picMk id="3" creationId="{6A4ED051-BB3F-4542-B2DF-1177683648BE}"/>
          </ac:picMkLst>
        </pc:picChg>
        <pc:picChg chg="mod topLvl">
          <ac:chgData name="Paul Easter" userId="6549cd31feb53bc1" providerId="LiveId" clId="{4E86F411-EAE7-49CF-A249-F75D20D0101D}" dt="2022-01-24T14:56:41.819" v="14578" actId="164"/>
          <ac:picMkLst>
            <pc:docMk/>
            <pc:sldMk cId="156848378" sldId="479"/>
            <ac:picMk id="7" creationId="{94C5F522-BDFA-40B5-B35C-0041CD2888B0}"/>
          </ac:picMkLst>
        </pc:picChg>
      </pc:sldChg>
      <pc:sldChg chg="addSp modSp add del mod">
        <pc:chgData name="Paul Easter" userId="6549cd31feb53bc1" providerId="LiveId" clId="{4E86F411-EAE7-49CF-A249-F75D20D0101D}" dt="2022-01-24T14:38:32.750" v="14506" actId="2696"/>
        <pc:sldMkLst>
          <pc:docMk/>
          <pc:sldMk cId="4125706535" sldId="479"/>
        </pc:sldMkLst>
        <pc:spChg chg="mod">
          <ac:chgData name="Paul Easter" userId="6549cd31feb53bc1" providerId="LiveId" clId="{4E86F411-EAE7-49CF-A249-F75D20D0101D}" dt="2022-01-22T13:01:14.715" v="14505" actId="20577"/>
          <ac:spMkLst>
            <pc:docMk/>
            <pc:sldMk cId="4125706535" sldId="479"/>
            <ac:spMk id="8" creationId="{E2F794A7-8C4C-4A3F-A33D-B76FD77934A3}"/>
          </ac:spMkLst>
        </pc:spChg>
        <pc:spChg chg="mod">
          <ac:chgData name="Paul Easter" userId="6549cd31feb53bc1" providerId="LiveId" clId="{4E86F411-EAE7-49CF-A249-F75D20D0101D}" dt="2022-01-22T13:00:19.894" v="14501"/>
          <ac:spMkLst>
            <pc:docMk/>
            <pc:sldMk cId="4125706535" sldId="479"/>
            <ac:spMk id="10" creationId="{69C085D4-D330-4835-AB90-6C765944BA32}"/>
          </ac:spMkLst>
        </pc:spChg>
        <pc:spChg chg="mod">
          <ac:chgData name="Paul Easter" userId="6549cd31feb53bc1" providerId="LiveId" clId="{4E86F411-EAE7-49CF-A249-F75D20D0101D}" dt="2022-01-22T13:00:19.894" v="14501"/>
          <ac:spMkLst>
            <pc:docMk/>
            <pc:sldMk cId="4125706535" sldId="479"/>
            <ac:spMk id="11" creationId="{851443E6-0C7A-4DB8-87EE-39E30C8A5743}"/>
          </ac:spMkLst>
        </pc:spChg>
        <pc:grpChg chg="mod">
          <ac:chgData name="Paul Easter" userId="6549cd31feb53bc1" providerId="LiveId" clId="{4E86F411-EAE7-49CF-A249-F75D20D0101D}" dt="2022-01-22T12:58:33.686" v="14448" actId="14826"/>
          <ac:grpSpMkLst>
            <pc:docMk/>
            <pc:sldMk cId="4125706535" sldId="479"/>
            <ac:grpSpMk id="2" creationId="{9AC06D4C-DCB5-4042-BD23-DC4E9F025399}"/>
          </ac:grpSpMkLst>
        </pc:grpChg>
        <pc:grpChg chg="add mod">
          <ac:chgData name="Paul Easter" userId="6549cd31feb53bc1" providerId="LiveId" clId="{4E86F411-EAE7-49CF-A249-F75D20D0101D}" dt="2022-01-22T13:00:19.894" v="14501"/>
          <ac:grpSpMkLst>
            <pc:docMk/>
            <pc:sldMk cId="4125706535" sldId="479"/>
            <ac:grpSpMk id="9" creationId="{7EBE9E77-9F98-476C-B1C6-8E48199F6F60}"/>
          </ac:grpSpMkLst>
        </pc:grpChg>
        <pc:picChg chg="mod">
          <ac:chgData name="Paul Easter" userId="6549cd31feb53bc1" providerId="LiveId" clId="{4E86F411-EAE7-49CF-A249-F75D20D0101D}" dt="2022-01-22T12:58:33.686" v="14448" actId="14826"/>
          <ac:picMkLst>
            <pc:docMk/>
            <pc:sldMk cId="4125706535" sldId="479"/>
            <ac:picMk id="3" creationId="{6A4ED051-BB3F-4542-B2DF-1177683648BE}"/>
          </ac:picMkLst>
        </pc:picChg>
        <pc:picChg chg="mod modCrop">
          <ac:chgData name="Paul Easter" userId="6549cd31feb53bc1" providerId="LiveId" clId="{4E86F411-EAE7-49CF-A249-F75D20D0101D}" dt="2022-01-22T12:58:33.686" v="14448" actId="14826"/>
          <ac:picMkLst>
            <pc:docMk/>
            <pc:sldMk cId="4125706535" sldId="479"/>
            <ac:picMk id="7" creationId="{94C5F522-BDFA-40B5-B35C-0041CD2888B0}"/>
          </ac:picMkLst>
        </pc:picChg>
      </pc:sldChg>
      <pc:sldChg chg="addSp delSp modSp add mod">
        <pc:chgData name="Paul Easter" userId="6549cd31feb53bc1" providerId="LiveId" clId="{4E86F411-EAE7-49CF-A249-F75D20D0101D}" dt="2022-01-27T18:44:01.557" v="38146" actId="20577"/>
        <pc:sldMkLst>
          <pc:docMk/>
          <pc:sldMk cId="1357507346" sldId="480"/>
        </pc:sldMkLst>
        <pc:spChg chg="add mod">
          <ac:chgData name="Paul Easter" userId="6549cd31feb53bc1" providerId="LiveId" clId="{4E86F411-EAE7-49CF-A249-F75D20D0101D}" dt="2022-01-24T15:11:45.379" v="14831" actId="1076"/>
          <ac:spMkLst>
            <pc:docMk/>
            <pc:sldMk cId="1357507346" sldId="480"/>
            <ac:spMk id="2" creationId="{BE0B970E-0C93-4676-958E-87C7B3843E81}"/>
          </ac:spMkLst>
        </pc:spChg>
        <pc:spChg chg="mod">
          <ac:chgData name="Paul Easter" userId="6549cd31feb53bc1" providerId="LiveId" clId="{4E86F411-EAE7-49CF-A249-F75D20D0101D}" dt="2022-01-24T18:06:04.051" v="16720" actId="20577"/>
          <ac:spMkLst>
            <pc:docMk/>
            <pc:sldMk cId="1357507346" sldId="480"/>
            <ac:spMk id="8" creationId="{E2F794A7-8C4C-4A3F-A33D-B76FD77934A3}"/>
          </ac:spMkLst>
        </pc:spChg>
        <pc:spChg chg="del mod topLvl">
          <ac:chgData name="Paul Easter" userId="6549cd31feb53bc1" providerId="LiveId" clId="{4E86F411-EAE7-49CF-A249-F75D20D0101D}" dt="2022-01-24T15:04:49.278" v="14618" actId="478"/>
          <ac:spMkLst>
            <pc:docMk/>
            <pc:sldMk cId="1357507346" sldId="480"/>
            <ac:spMk id="9" creationId="{31AE17EC-EF8D-44AC-ADE0-62D9CAAA1CA0}"/>
          </ac:spMkLst>
        </pc:spChg>
        <pc:spChg chg="del mod topLvl">
          <ac:chgData name="Paul Easter" userId="6549cd31feb53bc1" providerId="LiveId" clId="{4E86F411-EAE7-49CF-A249-F75D20D0101D}" dt="2022-01-24T15:04:29.211" v="14613" actId="478"/>
          <ac:spMkLst>
            <pc:docMk/>
            <pc:sldMk cId="1357507346" sldId="480"/>
            <ac:spMk id="10" creationId="{6ADC2F83-C885-48DA-92B1-166BA5A069D3}"/>
          </ac:spMkLst>
        </pc:spChg>
        <pc:spChg chg="add mod">
          <ac:chgData name="Paul Easter" userId="6549cd31feb53bc1" providerId="LiveId" clId="{4E86F411-EAE7-49CF-A249-F75D20D0101D}" dt="2022-01-24T15:12:42.693" v="14845" actId="1038"/>
          <ac:spMkLst>
            <pc:docMk/>
            <pc:sldMk cId="1357507346" sldId="480"/>
            <ac:spMk id="11" creationId="{90606A1C-7757-4A77-8A9E-A58C6160610C}"/>
          </ac:spMkLst>
        </pc:spChg>
        <pc:spChg chg="add mod">
          <ac:chgData name="Paul Easter" userId="6549cd31feb53bc1" providerId="LiveId" clId="{4E86F411-EAE7-49CF-A249-F75D20D0101D}" dt="2022-01-24T15:12:18.762" v="14840" actId="1076"/>
          <ac:spMkLst>
            <pc:docMk/>
            <pc:sldMk cId="1357507346" sldId="480"/>
            <ac:spMk id="12" creationId="{7A9B7874-FF51-49F0-8581-8001DCA9789F}"/>
          </ac:spMkLst>
        </pc:spChg>
        <pc:spChg chg="mod">
          <ac:chgData name="Paul Easter" userId="6549cd31feb53bc1" providerId="LiveId" clId="{4E86F411-EAE7-49CF-A249-F75D20D0101D}" dt="2022-01-27T18:44:01.557" v="38146" actId="20577"/>
          <ac:spMkLst>
            <pc:docMk/>
            <pc:sldMk cId="1357507346" sldId="480"/>
            <ac:spMk id="14" creationId="{D1A264E9-38AC-47A4-83E2-D3C122E48CFC}"/>
          </ac:spMkLst>
        </pc:spChg>
        <pc:spChg chg="add mod">
          <ac:chgData name="Paul Easter" userId="6549cd31feb53bc1" providerId="LiveId" clId="{4E86F411-EAE7-49CF-A249-F75D20D0101D}" dt="2022-01-24T15:12:46.378" v="14846" actId="1037"/>
          <ac:spMkLst>
            <pc:docMk/>
            <pc:sldMk cId="1357507346" sldId="480"/>
            <ac:spMk id="15" creationId="{0E7081DC-B651-4EA7-A882-5329EE8CB8F3}"/>
          </ac:spMkLst>
        </pc:spChg>
        <pc:grpChg chg="del">
          <ac:chgData name="Paul Easter" userId="6549cd31feb53bc1" providerId="LiveId" clId="{4E86F411-EAE7-49CF-A249-F75D20D0101D}" dt="2022-01-24T15:04:25.485" v="14612" actId="165"/>
          <ac:grpSpMkLst>
            <pc:docMk/>
            <pc:sldMk cId="1357507346" sldId="480"/>
            <ac:grpSpMk id="6" creationId="{98C10A8C-DF39-4CE5-A9AD-BBDA39BA330F}"/>
          </ac:grpSpMkLst>
        </pc:grpChg>
        <pc:picChg chg="mod topLvl">
          <ac:chgData name="Paul Easter" userId="6549cd31feb53bc1" providerId="LiveId" clId="{4E86F411-EAE7-49CF-A249-F75D20D0101D}" dt="2022-01-24T15:05:44.025" v="14651" actId="1076"/>
          <ac:picMkLst>
            <pc:docMk/>
            <pc:sldMk cId="1357507346" sldId="480"/>
            <ac:picMk id="3" creationId="{6A4ED051-BB3F-4542-B2DF-1177683648BE}"/>
          </ac:picMkLst>
        </pc:picChg>
        <pc:picChg chg="del mod topLvl">
          <ac:chgData name="Paul Easter" userId="6549cd31feb53bc1" providerId="LiveId" clId="{4E86F411-EAE7-49CF-A249-F75D20D0101D}" dt="2022-01-24T15:04:30.258" v="14614" actId="478"/>
          <ac:picMkLst>
            <pc:docMk/>
            <pc:sldMk cId="1357507346" sldId="480"/>
            <ac:picMk id="7" creationId="{94C5F522-BDFA-40B5-B35C-0041CD2888B0}"/>
          </ac:picMkLst>
        </pc:picChg>
      </pc:sldChg>
      <pc:sldChg chg="addSp delSp modSp add mod">
        <pc:chgData name="Paul Easter" userId="6549cd31feb53bc1" providerId="LiveId" clId="{4E86F411-EAE7-49CF-A249-F75D20D0101D}" dt="2022-01-24T18:00:57.378" v="16584" actId="164"/>
        <pc:sldMkLst>
          <pc:docMk/>
          <pc:sldMk cId="1062684003" sldId="481"/>
        </pc:sldMkLst>
        <pc:spChg chg="del">
          <ac:chgData name="Paul Easter" userId="6549cd31feb53bc1" providerId="LiveId" clId="{4E86F411-EAE7-49CF-A249-F75D20D0101D}" dt="2022-01-24T15:24:39.574" v="15004" actId="478"/>
          <ac:spMkLst>
            <pc:docMk/>
            <pc:sldMk cId="1062684003" sldId="481"/>
            <ac:spMk id="2" creationId="{BE0B970E-0C93-4676-958E-87C7B3843E81}"/>
          </ac:spMkLst>
        </pc:spChg>
        <pc:spChg chg="add mod topLvl">
          <ac:chgData name="Paul Easter" userId="6549cd31feb53bc1" providerId="LiveId" clId="{4E86F411-EAE7-49CF-A249-F75D20D0101D}" dt="2022-01-24T18:00:57.378" v="16584" actId="164"/>
          <ac:spMkLst>
            <pc:docMk/>
            <pc:sldMk cId="1062684003" sldId="481"/>
            <ac:spMk id="4" creationId="{E017C923-D674-4547-879E-30E7532364E5}"/>
          </ac:spMkLst>
        </pc:spChg>
        <pc:spChg chg="mod">
          <ac:chgData name="Paul Easter" userId="6549cd31feb53bc1" providerId="LiveId" clId="{4E86F411-EAE7-49CF-A249-F75D20D0101D}" dt="2022-01-24T17:31:43.804" v="16410" actId="20577"/>
          <ac:spMkLst>
            <pc:docMk/>
            <pc:sldMk cId="1062684003" sldId="481"/>
            <ac:spMk id="8" creationId="{E2F794A7-8C4C-4A3F-A33D-B76FD77934A3}"/>
          </ac:spMkLst>
        </pc:spChg>
        <pc:spChg chg="add mod">
          <ac:chgData name="Paul Easter" userId="6549cd31feb53bc1" providerId="LiveId" clId="{4E86F411-EAE7-49CF-A249-F75D20D0101D}" dt="2022-01-24T15:24:10.891" v="15002"/>
          <ac:spMkLst>
            <pc:docMk/>
            <pc:sldMk cId="1062684003" sldId="481"/>
            <ac:spMk id="10" creationId="{BC6AFF0D-6833-4002-893D-4BB6B4AB1B99}"/>
          </ac:spMkLst>
        </pc:spChg>
        <pc:spChg chg="del">
          <ac:chgData name="Paul Easter" userId="6549cd31feb53bc1" providerId="LiveId" clId="{4E86F411-EAE7-49CF-A249-F75D20D0101D}" dt="2022-01-24T15:24:44.409" v="15007" actId="478"/>
          <ac:spMkLst>
            <pc:docMk/>
            <pc:sldMk cId="1062684003" sldId="481"/>
            <ac:spMk id="11" creationId="{90606A1C-7757-4A77-8A9E-A58C6160610C}"/>
          </ac:spMkLst>
        </pc:spChg>
        <pc:spChg chg="del">
          <ac:chgData name="Paul Easter" userId="6549cd31feb53bc1" providerId="LiveId" clId="{4E86F411-EAE7-49CF-A249-F75D20D0101D}" dt="2022-01-24T15:24:42.909" v="15006" actId="478"/>
          <ac:spMkLst>
            <pc:docMk/>
            <pc:sldMk cId="1062684003" sldId="481"/>
            <ac:spMk id="12" creationId="{7A9B7874-FF51-49F0-8581-8001DCA9789F}"/>
          </ac:spMkLst>
        </pc:spChg>
        <pc:spChg chg="mod">
          <ac:chgData name="Paul Easter" userId="6549cd31feb53bc1" providerId="LiveId" clId="{4E86F411-EAE7-49CF-A249-F75D20D0101D}" dt="2022-01-24T16:10:02.609" v="15408" actId="20577"/>
          <ac:spMkLst>
            <pc:docMk/>
            <pc:sldMk cId="1062684003" sldId="481"/>
            <ac:spMk id="14" creationId="{D1A264E9-38AC-47A4-83E2-D3C122E48CFC}"/>
          </ac:spMkLst>
        </pc:spChg>
        <pc:spChg chg="del">
          <ac:chgData name="Paul Easter" userId="6549cd31feb53bc1" providerId="LiveId" clId="{4E86F411-EAE7-49CF-A249-F75D20D0101D}" dt="2022-01-24T15:24:41.346" v="15005" actId="478"/>
          <ac:spMkLst>
            <pc:docMk/>
            <pc:sldMk cId="1062684003" sldId="481"/>
            <ac:spMk id="15" creationId="{0E7081DC-B651-4EA7-A882-5329EE8CB8F3}"/>
          </ac:spMkLst>
        </pc:spChg>
        <pc:spChg chg="add del mod">
          <ac:chgData name="Paul Easter" userId="6549cd31feb53bc1" providerId="LiveId" clId="{4E86F411-EAE7-49CF-A249-F75D20D0101D}" dt="2022-01-24T15:39:42.199" v="15158" actId="478"/>
          <ac:spMkLst>
            <pc:docMk/>
            <pc:sldMk cId="1062684003" sldId="481"/>
            <ac:spMk id="23" creationId="{6247E435-A14A-4E4D-AEF1-F364C94B4715}"/>
          </ac:spMkLst>
        </pc:spChg>
        <pc:spChg chg="add mod topLvl">
          <ac:chgData name="Paul Easter" userId="6549cd31feb53bc1" providerId="LiveId" clId="{4E86F411-EAE7-49CF-A249-F75D20D0101D}" dt="2022-01-24T18:00:57.378" v="16584" actId="164"/>
          <ac:spMkLst>
            <pc:docMk/>
            <pc:sldMk cId="1062684003" sldId="481"/>
            <ac:spMk id="24" creationId="{BB7BF43F-C91D-4712-9448-9AFCFE5AB6DB}"/>
          </ac:spMkLst>
        </pc:spChg>
        <pc:spChg chg="add del mod">
          <ac:chgData name="Paul Easter" userId="6549cd31feb53bc1" providerId="LiveId" clId="{4E86F411-EAE7-49CF-A249-F75D20D0101D}" dt="2022-01-24T15:39:40.995" v="15157" actId="478"/>
          <ac:spMkLst>
            <pc:docMk/>
            <pc:sldMk cId="1062684003" sldId="481"/>
            <ac:spMk id="26" creationId="{D09CDCA2-E9E3-49F9-85F7-B50ED2F23CD1}"/>
          </ac:spMkLst>
        </pc:spChg>
        <pc:spChg chg="add mod topLvl">
          <ac:chgData name="Paul Easter" userId="6549cd31feb53bc1" providerId="LiveId" clId="{4E86F411-EAE7-49CF-A249-F75D20D0101D}" dt="2022-01-24T18:00:57.378" v="16584" actId="164"/>
          <ac:spMkLst>
            <pc:docMk/>
            <pc:sldMk cId="1062684003" sldId="481"/>
            <ac:spMk id="27" creationId="{82ABE8F8-30D7-418B-A252-2C3ECD7AAA53}"/>
          </ac:spMkLst>
        </pc:spChg>
        <pc:spChg chg="add del mod topLvl">
          <ac:chgData name="Paul Easter" userId="6549cd31feb53bc1" providerId="LiveId" clId="{4E86F411-EAE7-49CF-A249-F75D20D0101D}" dt="2022-01-24T18:00:57.378" v="16584" actId="164"/>
          <ac:spMkLst>
            <pc:docMk/>
            <pc:sldMk cId="1062684003" sldId="481"/>
            <ac:spMk id="28" creationId="{990300BD-4441-4ABD-9348-FE127BC960ED}"/>
          </ac:spMkLst>
        </pc:spChg>
        <pc:spChg chg="add mod topLvl">
          <ac:chgData name="Paul Easter" userId="6549cd31feb53bc1" providerId="LiveId" clId="{4E86F411-EAE7-49CF-A249-F75D20D0101D}" dt="2022-01-24T18:00:57.378" v="16584" actId="164"/>
          <ac:spMkLst>
            <pc:docMk/>
            <pc:sldMk cId="1062684003" sldId="481"/>
            <ac:spMk id="61" creationId="{512B3297-FE2A-45AF-BABF-B7C59A181CAF}"/>
          </ac:spMkLst>
        </pc:spChg>
        <pc:spChg chg="add mod topLvl">
          <ac:chgData name="Paul Easter" userId="6549cd31feb53bc1" providerId="LiveId" clId="{4E86F411-EAE7-49CF-A249-F75D20D0101D}" dt="2022-01-24T18:00:57.378" v="16584" actId="164"/>
          <ac:spMkLst>
            <pc:docMk/>
            <pc:sldMk cId="1062684003" sldId="481"/>
            <ac:spMk id="62" creationId="{EDECAD6C-10CD-4737-B8CC-E2296B154056}"/>
          </ac:spMkLst>
        </pc:spChg>
        <pc:spChg chg="add mod topLvl">
          <ac:chgData name="Paul Easter" userId="6549cd31feb53bc1" providerId="LiveId" clId="{4E86F411-EAE7-49CF-A249-F75D20D0101D}" dt="2022-01-24T18:00:57.378" v="16584" actId="164"/>
          <ac:spMkLst>
            <pc:docMk/>
            <pc:sldMk cId="1062684003" sldId="481"/>
            <ac:spMk id="63" creationId="{08FFF306-49C5-4173-BB9A-D5E31EF7426B}"/>
          </ac:spMkLst>
        </pc:spChg>
        <pc:spChg chg="add mod topLvl">
          <ac:chgData name="Paul Easter" userId="6549cd31feb53bc1" providerId="LiveId" clId="{4E86F411-EAE7-49CF-A249-F75D20D0101D}" dt="2022-01-24T18:00:57.378" v="16584" actId="164"/>
          <ac:spMkLst>
            <pc:docMk/>
            <pc:sldMk cId="1062684003" sldId="481"/>
            <ac:spMk id="64" creationId="{8BE47CAA-9808-40C0-88EE-BD2C5608E847}"/>
          </ac:spMkLst>
        </pc:spChg>
        <pc:spChg chg="add mod topLvl">
          <ac:chgData name="Paul Easter" userId="6549cd31feb53bc1" providerId="LiveId" clId="{4E86F411-EAE7-49CF-A249-F75D20D0101D}" dt="2022-01-24T18:00:57.378" v="16584" actId="164"/>
          <ac:spMkLst>
            <pc:docMk/>
            <pc:sldMk cId="1062684003" sldId="481"/>
            <ac:spMk id="65" creationId="{25E8F0F1-B92F-415B-B2B0-FDFCEA570F06}"/>
          </ac:spMkLst>
        </pc:spChg>
        <pc:spChg chg="add mod topLvl">
          <ac:chgData name="Paul Easter" userId="6549cd31feb53bc1" providerId="LiveId" clId="{4E86F411-EAE7-49CF-A249-F75D20D0101D}" dt="2022-01-24T18:00:57.378" v="16584" actId="164"/>
          <ac:spMkLst>
            <pc:docMk/>
            <pc:sldMk cId="1062684003" sldId="481"/>
            <ac:spMk id="66" creationId="{D4400598-6686-44C7-85B7-184D39CF34C3}"/>
          </ac:spMkLst>
        </pc:spChg>
        <pc:spChg chg="add mod topLvl">
          <ac:chgData name="Paul Easter" userId="6549cd31feb53bc1" providerId="LiveId" clId="{4E86F411-EAE7-49CF-A249-F75D20D0101D}" dt="2022-01-24T18:00:57.378" v="16584" actId="164"/>
          <ac:spMkLst>
            <pc:docMk/>
            <pc:sldMk cId="1062684003" sldId="481"/>
            <ac:spMk id="67" creationId="{716A0286-37CB-431E-B5DD-2B05F6E92A61}"/>
          </ac:spMkLst>
        </pc:spChg>
        <pc:spChg chg="add mod topLvl">
          <ac:chgData name="Paul Easter" userId="6549cd31feb53bc1" providerId="LiveId" clId="{4E86F411-EAE7-49CF-A249-F75D20D0101D}" dt="2022-01-24T18:00:57.378" v="16584" actId="164"/>
          <ac:spMkLst>
            <pc:docMk/>
            <pc:sldMk cId="1062684003" sldId="481"/>
            <ac:spMk id="68" creationId="{5B427A09-AD3B-462C-8072-D8B278789F24}"/>
          </ac:spMkLst>
        </pc:spChg>
        <pc:spChg chg="mod">
          <ac:chgData name="Paul Easter" userId="6549cd31feb53bc1" providerId="LiveId" clId="{4E86F411-EAE7-49CF-A249-F75D20D0101D}" dt="2022-01-24T16:12:44.363" v="15458" actId="27803"/>
          <ac:spMkLst>
            <pc:docMk/>
            <pc:sldMk cId="1062684003" sldId="481"/>
            <ac:spMk id="71" creationId="{67BDC346-4F1E-41E2-9224-EE9DABFA1337}"/>
          </ac:spMkLst>
        </pc:spChg>
        <pc:spChg chg="mod">
          <ac:chgData name="Paul Easter" userId="6549cd31feb53bc1" providerId="LiveId" clId="{4E86F411-EAE7-49CF-A249-F75D20D0101D}" dt="2022-01-24T16:12:44.363" v="15458" actId="27803"/>
          <ac:spMkLst>
            <pc:docMk/>
            <pc:sldMk cId="1062684003" sldId="481"/>
            <ac:spMk id="72" creationId="{8BAC21B3-7EDD-472C-9369-00C09AE08636}"/>
          </ac:spMkLst>
        </pc:spChg>
        <pc:spChg chg="mod">
          <ac:chgData name="Paul Easter" userId="6549cd31feb53bc1" providerId="LiveId" clId="{4E86F411-EAE7-49CF-A249-F75D20D0101D}" dt="2022-01-24T16:12:44.363" v="15458" actId="27803"/>
          <ac:spMkLst>
            <pc:docMk/>
            <pc:sldMk cId="1062684003" sldId="481"/>
            <ac:spMk id="73" creationId="{158E431C-747F-436E-BA76-9E90F5749E84}"/>
          </ac:spMkLst>
        </pc:spChg>
        <pc:spChg chg="mod">
          <ac:chgData name="Paul Easter" userId="6549cd31feb53bc1" providerId="LiveId" clId="{4E86F411-EAE7-49CF-A249-F75D20D0101D}" dt="2022-01-24T16:12:44.363" v="15458" actId="27803"/>
          <ac:spMkLst>
            <pc:docMk/>
            <pc:sldMk cId="1062684003" sldId="481"/>
            <ac:spMk id="74" creationId="{4CF63F91-57BE-4D34-BDB7-1C87AA7D3BD6}"/>
          </ac:spMkLst>
        </pc:spChg>
        <pc:spChg chg="mod">
          <ac:chgData name="Paul Easter" userId="6549cd31feb53bc1" providerId="LiveId" clId="{4E86F411-EAE7-49CF-A249-F75D20D0101D}" dt="2022-01-24T16:12:44.363" v="15458" actId="27803"/>
          <ac:spMkLst>
            <pc:docMk/>
            <pc:sldMk cId="1062684003" sldId="481"/>
            <ac:spMk id="75" creationId="{AD397C09-5B8D-4007-96DA-31225065914E}"/>
          </ac:spMkLst>
        </pc:spChg>
        <pc:spChg chg="mod">
          <ac:chgData name="Paul Easter" userId="6549cd31feb53bc1" providerId="LiveId" clId="{4E86F411-EAE7-49CF-A249-F75D20D0101D}" dt="2022-01-24T16:12:44.363" v="15458" actId="27803"/>
          <ac:spMkLst>
            <pc:docMk/>
            <pc:sldMk cId="1062684003" sldId="481"/>
            <ac:spMk id="77" creationId="{13E1C256-8890-41D1-820A-F15AE037B752}"/>
          </ac:spMkLst>
        </pc:spChg>
        <pc:spChg chg="mod">
          <ac:chgData name="Paul Easter" userId="6549cd31feb53bc1" providerId="LiveId" clId="{4E86F411-EAE7-49CF-A249-F75D20D0101D}" dt="2022-01-24T16:12:44.363" v="15458" actId="27803"/>
          <ac:spMkLst>
            <pc:docMk/>
            <pc:sldMk cId="1062684003" sldId="481"/>
            <ac:spMk id="78" creationId="{D4BDF87C-1DD9-44AF-80DD-8D5A0CF6CAB5}"/>
          </ac:spMkLst>
        </pc:spChg>
        <pc:spChg chg="mod">
          <ac:chgData name="Paul Easter" userId="6549cd31feb53bc1" providerId="LiveId" clId="{4E86F411-EAE7-49CF-A249-F75D20D0101D}" dt="2022-01-24T16:12:44.363" v="15458" actId="27803"/>
          <ac:spMkLst>
            <pc:docMk/>
            <pc:sldMk cId="1062684003" sldId="481"/>
            <ac:spMk id="79" creationId="{411825D0-E5BC-4F08-BE31-133D803B9A8B}"/>
          </ac:spMkLst>
        </pc:spChg>
        <pc:spChg chg="mod">
          <ac:chgData name="Paul Easter" userId="6549cd31feb53bc1" providerId="LiveId" clId="{4E86F411-EAE7-49CF-A249-F75D20D0101D}" dt="2022-01-24T16:12:44.363" v="15458" actId="27803"/>
          <ac:spMkLst>
            <pc:docMk/>
            <pc:sldMk cId="1062684003" sldId="481"/>
            <ac:spMk id="81" creationId="{B9113523-9D16-433C-9AEC-ACF2554F71EA}"/>
          </ac:spMkLst>
        </pc:spChg>
        <pc:spChg chg="mod">
          <ac:chgData name="Paul Easter" userId="6549cd31feb53bc1" providerId="LiveId" clId="{4E86F411-EAE7-49CF-A249-F75D20D0101D}" dt="2022-01-24T16:12:44.363" v="15458" actId="27803"/>
          <ac:spMkLst>
            <pc:docMk/>
            <pc:sldMk cId="1062684003" sldId="481"/>
            <ac:spMk id="82" creationId="{0A9322F2-4048-4148-814D-D4280A17E6C8}"/>
          </ac:spMkLst>
        </pc:spChg>
        <pc:spChg chg="mod">
          <ac:chgData name="Paul Easter" userId="6549cd31feb53bc1" providerId="LiveId" clId="{4E86F411-EAE7-49CF-A249-F75D20D0101D}" dt="2022-01-24T16:12:44.363" v="15458" actId="27803"/>
          <ac:spMkLst>
            <pc:docMk/>
            <pc:sldMk cId="1062684003" sldId="481"/>
            <ac:spMk id="84" creationId="{85EA2BA1-6A69-4BD8-BB01-9E787F101B26}"/>
          </ac:spMkLst>
        </pc:spChg>
        <pc:spChg chg="mod">
          <ac:chgData name="Paul Easter" userId="6549cd31feb53bc1" providerId="LiveId" clId="{4E86F411-EAE7-49CF-A249-F75D20D0101D}" dt="2022-01-24T16:12:44.363" v="15458" actId="27803"/>
          <ac:spMkLst>
            <pc:docMk/>
            <pc:sldMk cId="1062684003" sldId="481"/>
            <ac:spMk id="85" creationId="{B088AA9E-78D2-44BC-9BC5-3E62F8A06EF1}"/>
          </ac:spMkLst>
        </pc:spChg>
        <pc:spChg chg="mod">
          <ac:chgData name="Paul Easter" userId="6549cd31feb53bc1" providerId="LiveId" clId="{4E86F411-EAE7-49CF-A249-F75D20D0101D}" dt="2022-01-24T16:12:44.363" v="15458" actId="27803"/>
          <ac:spMkLst>
            <pc:docMk/>
            <pc:sldMk cId="1062684003" sldId="481"/>
            <ac:spMk id="86" creationId="{C8CC0660-58D3-428F-8F4D-A2C14725D90E}"/>
          </ac:spMkLst>
        </pc:spChg>
        <pc:spChg chg="mod">
          <ac:chgData name="Paul Easter" userId="6549cd31feb53bc1" providerId="LiveId" clId="{4E86F411-EAE7-49CF-A249-F75D20D0101D}" dt="2022-01-24T16:12:44.363" v="15458" actId="27803"/>
          <ac:spMkLst>
            <pc:docMk/>
            <pc:sldMk cId="1062684003" sldId="481"/>
            <ac:spMk id="88" creationId="{3E850ECA-270B-4E1C-83F1-D5548FD8BDE0}"/>
          </ac:spMkLst>
        </pc:spChg>
        <pc:spChg chg="mod">
          <ac:chgData name="Paul Easter" userId="6549cd31feb53bc1" providerId="LiveId" clId="{4E86F411-EAE7-49CF-A249-F75D20D0101D}" dt="2022-01-24T16:12:44.363" v="15458" actId="27803"/>
          <ac:spMkLst>
            <pc:docMk/>
            <pc:sldMk cId="1062684003" sldId="481"/>
            <ac:spMk id="89" creationId="{7A9B4DD6-44DA-44B5-856C-7908FA898FB2}"/>
          </ac:spMkLst>
        </pc:spChg>
        <pc:spChg chg="mod">
          <ac:chgData name="Paul Easter" userId="6549cd31feb53bc1" providerId="LiveId" clId="{4E86F411-EAE7-49CF-A249-F75D20D0101D}" dt="2022-01-24T16:12:44.363" v="15458" actId="27803"/>
          <ac:spMkLst>
            <pc:docMk/>
            <pc:sldMk cId="1062684003" sldId="481"/>
            <ac:spMk id="90" creationId="{69CE9C36-77F9-4674-B3D7-D2BACAAA32B7}"/>
          </ac:spMkLst>
        </pc:spChg>
        <pc:spChg chg="mod">
          <ac:chgData name="Paul Easter" userId="6549cd31feb53bc1" providerId="LiveId" clId="{4E86F411-EAE7-49CF-A249-F75D20D0101D}" dt="2022-01-24T16:12:44.363" v="15458" actId="27803"/>
          <ac:spMkLst>
            <pc:docMk/>
            <pc:sldMk cId="1062684003" sldId="481"/>
            <ac:spMk id="91" creationId="{F79253B4-C0B5-4FF0-BA30-DE6721D40E52}"/>
          </ac:spMkLst>
        </pc:spChg>
        <pc:spChg chg="mod">
          <ac:chgData name="Paul Easter" userId="6549cd31feb53bc1" providerId="LiveId" clId="{4E86F411-EAE7-49CF-A249-F75D20D0101D}" dt="2022-01-24T16:12:44.363" v="15458" actId="27803"/>
          <ac:spMkLst>
            <pc:docMk/>
            <pc:sldMk cId="1062684003" sldId="481"/>
            <ac:spMk id="93" creationId="{83FD9C3E-4F5D-4A8F-B7E0-DBC6F8A9CE87}"/>
          </ac:spMkLst>
        </pc:spChg>
        <pc:spChg chg="mod">
          <ac:chgData name="Paul Easter" userId="6549cd31feb53bc1" providerId="LiveId" clId="{4E86F411-EAE7-49CF-A249-F75D20D0101D}" dt="2022-01-24T16:12:44.363" v="15458" actId="27803"/>
          <ac:spMkLst>
            <pc:docMk/>
            <pc:sldMk cId="1062684003" sldId="481"/>
            <ac:spMk id="94" creationId="{E009464E-1DF1-47F0-8241-A1438F185C5B}"/>
          </ac:spMkLst>
        </pc:spChg>
        <pc:spChg chg="mod">
          <ac:chgData name="Paul Easter" userId="6549cd31feb53bc1" providerId="LiveId" clId="{4E86F411-EAE7-49CF-A249-F75D20D0101D}" dt="2022-01-24T16:12:44.363" v="15458" actId="27803"/>
          <ac:spMkLst>
            <pc:docMk/>
            <pc:sldMk cId="1062684003" sldId="481"/>
            <ac:spMk id="95" creationId="{86148673-89FB-4B00-AAD6-20B474B13D60}"/>
          </ac:spMkLst>
        </pc:spChg>
        <pc:spChg chg="mod">
          <ac:chgData name="Paul Easter" userId="6549cd31feb53bc1" providerId="LiveId" clId="{4E86F411-EAE7-49CF-A249-F75D20D0101D}" dt="2022-01-24T16:12:44.363" v="15458" actId="27803"/>
          <ac:spMkLst>
            <pc:docMk/>
            <pc:sldMk cId="1062684003" sldId="481"/>
            <ac:spMk id="96" creationId="{F6B818F5-1C52-4E5B-96D3-E02BB1300D3B}"/>
          </ac:spMkLst>
        </pc:spChg>
        <pc:spChg chg="mod">
          <ac:chgData name="Paul Easter" userId="6549cd31feb53bc1" providerId="LiveId" clId="{4E86F411-EAE7-49CF-A249-F75D20D0101D}" dt="2022-01-24T16:12:44.363" v="15458" actId="27803"/>
          <ac:spMkLst>
            <pc:docMk/>
            <pc:sldMk cId="1062684003" sldId="481"/>
            <ac:spMk id="97" creationId="{EFBCC19D-5779-4E5F-AD29-F69FC03B528E}"/>
          </ac:spMkLst>
        </pc:spChg>
        <pc:spChg chg="mod">
          <ac:chgData name="Paul Easter" userId="6549cd31feb53bc1" providerId="LiveId" clId="{4E86F411-EAE7-49CF-A249-F75D20D0101D}" dt="2022-01-24T16:12:44.363" v="15458" actId="27803"/>
          <ac:spMkLst>
            <pc:docMk/>
            <pc:sldMk cId="1062684003" sldId="481"/>
            <ac:spMk id="98" creationId="{C2F723E6-F06F-4706-96C6-99152D106FEB}"/>
          </ac:spMkLst>
        </pc:spChg>
        <pc:spChg chg="mod">
          <ac:chgData name="Paul Easter" userId="6549cd31feb53bc1" providerId="LiveId" clId="{4E86F411-EAE7-49CF-A249-F75D20D0101D}" dt="2022-01-24T16:12:44.363" v="15458" actId="27803"/>
          <ac:spMkLst>
            <pc:docMk/>
            <pc:sldMk cId="1062684003" sldId="481"/>
            <ac:spMk id="99" creationId="{4D69AFEF-5EA1-49D7-91E6-3EF23C293D04}"/>
          </ac:spMkLst>
        </pc:spChg>
        <pc:spChg chg="mod">
          <ac:chgData name="Paul Easter" userId="6549cd31feb53bc1" providerId="LiveId" clId="{4E86F411-EAE7-49CF-A249-F75D20D0101D}" dt="2022-01-24T16:12:44.363" v="15458" actId="27803"/>
          <ac:spMkLst>
            <pc:docMk/>
            <pc:sldMk cId="1062684003" sldId="481"/>
            <ac:spMk id="100" creationId="{B436710A-C275-4B42-8CB6-E9FA5323A3C6}"/>
          </ac:spMkLst>
        </pc:spChg>
        <pc:spChg chg="mod">
          <ac:chgData name="Paul Easter" userId="6549cd31feb53bc1" providerId="LiveId" clId="{4E86F411-EAE7-49CF-A249-F75D20D0101D}" dt="2022-01-24T16:12:44.363" v="15458" actId="27803"/>
          <ac:spMkLst>
            <pc:docMk/>
            <pc:sldMk cId="1062684003" sldId="481"/>
            <ac:spMk id="101" creationId="{28788253-8CFF-4251-8923-C504B1D58832}"/>
          </ac:spMkLst>
        </pc:spChg>
        <pc:spChg chg="mod">
          <ac:chgData name="Paul Easter" userId="6549cd31feb53bc1" providerId="LiveId" clId="{4E86F411-EAE7-49CF-A249-F75D20D0101D}" dt="2022-01-24T16:12:44.363" v="15458" actId="27803"/>
          <ac:spMkLst>
            <pc:docMk/>
            <pc:sldMk cId="1062684003" sldId="481"/>
            <ac:spMk id="102" creationId="{DAAFB6D1-8B35-450C-A5E9-35F882D17370}"/>
          </ac:spMkLst>
        </pc:spChg>
        <pc:spChg chg="mod">
          <ac:chgData name="Paul Easter" userId="6549cd31feb53bc1" providerId="LiveId" clId="{4E86F411-EAE7-49CF-A249-F75D20D0101D}" dt="2022-01-24T16:12:44.363" v="15458" actId="27803"/>
          <ac:spMkLst>
            <pc:docMk/>
            <pc:sldMk cId="1062684003" sldId="481"/>
            <ac:spMk id="104" creationId="{BE540406-09B3-4DBB-B900-22FCD66B1734}"/>
          </ac:spMkLst>
        </pc:spChg>
        <pc:spChg chg="mod">
          <ac:chgData name="Paul Easter" userId="6549cd31feb53bc1" providerId="LiveId" clId="{4E86F411-EAE7-49CF-A249-F75D20D0101D}" dt="2022-01-24T16:12:44.363" v="15458" actId="27803"/>
          <ac:spMkLst>
            <pc:docMk/>
            <pc:sldMk cId="1062684003" sldId="481"/>
            <ac:spMk id="105" creationId="{79A4EA3B-DD46-4208-AE05-5EFD07AF3752}"/>
          </ac:spMkLst>
        </pc:spChg>
        <pc:spChg chg="mod">
          <ac:chgData name="Paul Easter" userId="6549cd31feb53bc1" providerId="LiveId" clId="{4E86F411-EAE7-49CF-A249-F75D20D0101D}" dt="2022-01-24T16:12:44.363" v="15458" actId="27803"/>
          <ac:spMkLst>
            <pc:docMk/>
            <pc:sldMk cId="1062684003" sldId="481"/>
            <ac:spMk id="107" creationId="{30E4A0B7-CAF5-4BFD-A43A-52E0B3DAEDBF}"/>
          </ac:spMkLst>
        </pc:spChg>
        <pc:spChg chg="mod">
          <ac:chgData name="Paul Easter" userId="6549cd31feb53bc1" providerId="LiveId" clId="{4E86F411-EAE7-49CF-A249-F75D20D0101D}" dt="2022-01-24T16:12:44.363" v="15458" actId="27803"/>
          <ac:spMkLst>
            <pc:docMk/>
            <pc:sldMk cId="1062684003" sldId="481"/>
            <ac:spMk id="108" creationId="{7F03CF6A-24F3-4578-9BD4-6FBEB593421C}"/>
          </ac:spMkLst>
        </pc:spChg>
        <pc:spChg chg="mod">
          <ac:chgData name="Paul Easter" userId="6549cd31feb53bc1" providerId="LiveId" clId="{4E86F411-EAE7-49CF-A249-F75D20D0101D}" dt="2022-01-24T16:12:44.363" v="15458" actId="27803"/>
          <ac:spMkLst>
            <pc:docMk/>
            <pc:sldMk cId="1062684003" sldId="481"/>
            <ac:spMk id="109" creationId="{807B033A-0842-4337-B771-A81F7B5CEB13}"/>
          </ac:spMkLst>
        </pc:spChg>
        <pc:spChg chg="mod">
          <ac:chgData name="Paul Easter" userId="6549cd31feb53bc1" providerId="LiveId" clId="{4E86F411-EAE7-49CF-A249-F75D20D0101D}" dt="2022-01-24T16:12:44.363" v="15458" actId="27803"/>
          <ac:spMkLst>
            <pc:docMk/>
            <pc:sldMk cId="1062684003" sldId="481"/>
            <ac:spMk id="110" creationId="{B0FD0DC0-E118-4721-BAAB-6F44CF13CB7E}"/>
          </ac:spMkLst>
        </pc:spChg>
        <pc:spChg chg="mod">
          <ac:chgData name="Paul Easter" userId="6549cd31feb53bc1" providerId="LiveId" clId="{4E86F411-EAE7-49CF-A249-F75D20D0101D}" dt="2022-01-24T16:12:44.363" v="15458" actId="27803"/>
          <ac:spMkLst>
            <pc:docMk/>
            <pc:sldMk cId="1062684003" sldId="481"/>
            <ac:spMk id="111" creationId="{710B5951-1377-4CB2-98B1-EDBFD20DA553}"/>
          </ac:spMkLst>
        </pc:spChg>
        <pc:spChg chg="mod">
          <ac:chgData name="Paul Easter" userId="6549cd31feb53bc1" providerId="LiveId" clId="{4E86F411-EAE7-49CF-A249-F75D20D0101D}" dt="2022-01-24T16:12:44.363" v="15458" actId="27803"/>
          <ac:spMkLst>
            <pc:docMk/>
            <pc:sldMk cId="1062684003" sldId="481"/>
            <ac:spMk id="112" creationId="{A2DC1CF4-06C3-46AE-A648-79F5C44A95A9}"/>
          </ac:spMkLst>
        </pc:spChg>
        <pc:spChg chg="mod">
          <ac:chgData name="Paul Easter" userId="6549cd31feb53bc1" providerId="LiveId" clId="{4E86F411-EAE7-49CF-A249-F75D20D0101D}" dt="2022-01-24T16:12:44.363" v="15458" actId="27803"/>
          <ac:spMkLst>
            <pc:docMk/>
            <pc:sldMk cId="1062684003" sldId="481"/>
            <ac:spMk id="113" creationId="{FC712C4D-7B3E-4623-B171-E9E8DEDD9C2F}"/>
          </ac:spMkLst>
        </pc:spChg>
        <pc:spChg chg="mod">
          <ac:chgData name="Paul Easter" userId="6549cd31feb53bc1" providerId="LiveId" clId="{4E86F411-EAE7-49CF-A249-F75D20D0101D}" dt="2022-01-24T16:12:44.363" v="15458" actId="27803"/>
          <ac:spMkLst>
            <pc:docMk/>
            <pc:sldMk cId="1062684003" sldId="481"/>
            <ac:spMk id="115" creationId="{A48B2D10-363E-44A3-93CA-1658E7A7346E}"/>
          </ac:spMkLst>
        </pc:spChg>
        <pc:spChg chg="mod">
          <ac:chgData name="Paul Easter" userId="6549cd31feb53bc1" providerId="LiveId" clId="{4E86F411-EAE7-49CF-A249-F75D20D0101D}" dt="2022-01-24T16:12:44.363" v="15458" actId="27803"/>
          <ac:spMkLst>
            <pc:docMk/>
            <pc:sldMk cId="1062684003" sldId="481"/>
            <ac:spMk id="116" creationId="{2726AF7A-06CD-4814-9D02-1BF90CF1C2A1}"/>
          </ac:spMkLst>
        </pc:spChg>
        <pc:spChg chg="mod">
          <ac:chgData name="Paul Easter" userId="6549cd31feb53bc1" providerId="LiveId" clId="{4E86F411-EAE7-49CF-A249-F75D20D0101D}" dt="2022-01-24T16:12:44.363" v="15458" actId="27803"/>
          <ac:spMkLst>
            <pc:docMk/>
            <pc:sldMk cId="1062684003" sldId="481"/>
            <ac:spMk id="117" creationId="{559F6C53-EBEC-4C97-AABC-BF851A9AB2DA}"/>
          </ac:spMkLst>
        </pc:spChg>
        <pc:spChg chg="mod">
          <ac:chgData name="Paul Easter" userId="6549cd31feb53bc1" providerId="LiveId" clId="{4E86F411-EAE7-49CF-A249-F75D20D0101D}" dt="2022-01-24T16:12:44.363" v="15458" actId="27803"/>
          <ac:spMkLst>
            <pc:docMk/>
            <pc:sldMk cId="1062684003" sldId="481"/>
            <ac:spMk id="118" creationId="{8752F61F-290C-4DD9-8109-14856D514AD3}"/>
          </ac:spMkLst>
        </pc:spChg>
        <pc:spChg chg="mod">
          <ac:chgData name="Paul Easter" userId="6549cd31feb53bc1" providerId="LiveId" clId="{4E86F411-EAE7-49CF-A249-F75D20D0101D}" dt="2022-01-24T16:12:44.363" v="15458" actId="27803"/>
          <ac:spMkLst>
            <pc:docMk/>
            <pc:sldMk cId="1062684003" sldId="481"/>
            <ac:spMk id="119" creationId="{895C20EC-7930-439B-B76B-EC1382A9CA13}"/>
          </ac:spMkLst>
        </pc:spChg>
        <pc:spChg chg="mod">
          <ac:chgData name="Paul Easter" userId="6549cd31feb53bc1" providerId="LiveId" clId="{4E86F411-EAE7-49CF-A249-F75D20D0101D}" dt="2022-01-24T16:12:44.363" v="15458" actId="27803"/>
          <ac:spMkLst>
            <pc:docMk/>
            <pc:sldMk cId="1062684003" sldId="481"/>
            <ac:spMk id="121" creationId="{CF176BCD-980C-413C-A37E-5234D9AD1D44}"/>
          </ac:spMkLst>
        </pc:spChg>
        <pc:spChg chg="mod">
          <ac:chgData name="Paul Easter" userId="6549cd31feb53bc1" providerId="LiveId" clId="{4E86F411-EAE7-49CF-A249-F75D20D0101D}" dt="2022-01-24T16:12:44.363" v="15458" actId="27803"/>
          <ac:spMkLst>
            <pc:docMk/>
            <pc:sldMk cId="1062684003" sldId="481"/>
            <ac:spMk id="122" creationId="{91B2F795-DA4D-4669-84F6-A10C4B17A873}"/>
          </ac:spMkLst>
        </pc:spChg>
        <pc:spChg chg="mod">
          <ac:chgData name="Paul Easter" userId="6549cd31feb53bc1" providerId="LiveId" clId="{4E86F411-EAE7-49CF-A249-F75D20D0101D}" dt="2022-01-24T16:12:44.363" v="15458" actId="27803"/>
          <ac:spMkLst>
            <pc:docMk/>
            <pc:sldMk cId="1062684003" sldId="481"/>
            <ac:spMk id="123" creationId="{20C2E883-FF48-42EC-B491-821CA6E64D82}"/>
          </ac:spMkLst>
        </pc:spChg>
        <pc:spChg chg="mod">
          <ac:chgData name="Paul Easter" userId="6549cd31feb53bc1" providerId="LiveId" clId="{4E86F411-EAE7-49CF-A249-F75D20D0101D}" dt="2022-01-24T16:12:44.363" v="15458" actId="27803"/>
          <ac:spMkLst>
            <pc:docMk/>
            <pc:sldMk cId="1062684003" sldId="481"/>
            <ac:spMk id="124" creationId="{D9E459A9-2AAE-45CB-9891-2E46E3201440}"/>
          </ac:spMkLst>
        </pc:spChg>
        <pc:spChg chg="mod">
          <ac:chgData name="Paul Easter" userId="6549cd31feb53bc1" providerId="LiveId" clId="{4E86F411-EAE7-49CF-A249-F75D20D0101D}" dt="2022-01-24T16:12:44.363" v="15458" actId="27803"/>
          <ac:spMkLst>
            <pc:docMk/>
            <pc:sldMk cId="1062684003" sldId="481"/>
            <ac:spMk id="125" creationId="{8D8D6A83-8F29-47D3-84AB-F96887EA2A3A}"/>
          </ac:spMkLst>
        </pc:spChg>
        <pc:spChg chg="mod">
          <ac:chgData name="Paul Easter" userId="6549cd31feb53bc1" providerId="LiveId" clId="{4E86F411-EAE7-49CF-A249-F75D20D0101D}" dt="2022-01-24T16:12:44.363" v="15458" actId="27803"/>
          <ac:spMkLst>
            <pc:docMk/>
            <pc:sldMk cId="1062684003" sldId="481"/>
            <ac:spMk id="127" creationId="{E45E6E85-6B30-4C9A-9CA8-8EBF85312ACE}"/>
          </ac:spMkLst>
        </pc:spChg>
        <pc:spChg chg="mod">
          <ac:chgData name="Paul Easter" userId="6549cd31feb53bc1" providerId="LiveId" clId="{4E86F411-EAE7-49CF-A249-F75D20D0101D}" dt="2022-01-24T16:12:54.050" v="15460" actId="1076"/>
          <ac:spMkLst>
            <pc:docMk/>
            <pc:sldMk cId="1062684003" sldId="481"/>
            <ac:spMk id="128" creationId="{696011EB-7BC7-481C-A753-4903B1449FBA}"/>
          </ac:spMkLst>
        </pc:spChg>
        <pc:spChg chg="mod">
          <ac:chgData name="Paul Easter" userId="6549cd31feb53bc1" providerId="LiveId" clId="{4E86F411-EAE7-49CF-A249-F75D20D0101D}" dt="2022-01-24T16:12:44.363" v="15458" actId="27803"/>
          <ac:spMkLst>
            <pc:docMk/>
            <pc:sldMk cId="1062684003" sldId="481"/>
            <ac:spMk id="129" creationId="{68E7A7B0-2B75-4888-9EA6-BCD0918C11CB}"/>
          </ac:spMkLst>
        </pc:spChg>
        <pc:spChg chg="mod">
          <ac:chgData name="Paul Easter" userId="6549cd31feb53bc1" providerId="LiveId" clId="{4E86F411-EAE7-49CF-A249-F75D20D0101D}" dt="2022-01-24T16:12:44.363" v="15458" actId="27803"/>
          <ac:spMkLst>
            <pc:docMk/>
            <pc:sldMk cId="1062684003" sldId="481"/>
            <ac:spMk id="130" creationId="{9460EA48-BC0D-4FAA-9DAD-1E50FD9C1732}"/>
          </ac:spMkLst>
        </pc:spChg>
        <pc:spChg chg="mod">
          <ac:chgData name="Paul Easter" userId="6549cd31feb53bc1" providerId="LiveId" clId="{4E86F411-EAE7-49CF-A249-F75D20D0101D}" dt="2022-01-24T16:12:44.363" v="15458" actId="27803"/>
          <ac:spMkLst>
            <pc:docMk/>
            <pc:sldMk cId="1062684003" sldId="481"/>
            <ac:spMk id="131" creationId="{F0B16D26-9D19-4FAD-814D-4B43B67E090B}"/>
          </ac:spMkLst>
        </pc:spChg>
        <pc:spChg chg="mod">
          <ac:chgData name="Paul Easter" userId="6549cd31feb53bc1" providerId="LiveId" clId="{4E86F411-EAE7-49CF-A249-F75D20D0101D}" dt="2022-01-24T16:12:44.363" v="15458" actId="27803"/>
          <ac:spMkLst>
            <pc:docMk/>
            <pc:sldMk cId="1062684003" sldId="481"/>
            <ac:spMk id="133" creationId="{F75F1F05-1A63-42F1-8B3B-FBF8C345A617}"/>
          </ac:spMkLst>
        </pc:spChg>
        <pc:spChg chg="mod">
          <ac:chgData name="Paul Easter" userId="6549cd31feb53bc1" providerId="LiveId" clId="{4E86F411-EAE7-49CF-A249-F75D20D0101D}" dt="2022-01-24T16:12:44.363" v="15458" actId="27803"/>
          <ac:spMkLst>
            <pc:docMk/>
            <pc:sldMk cId="1062684003" sldId="481"/>
            <ac:spMk id="134" creationId="{B7A6BE5A-0502-44B9-AFBE-26226FB9DF5C}"/>
          </ac:spMkLst>
        </pc:spChg>
        <pc:spChg chg="mod">
          <ac:chgData name="Paul Easter" userId="6549cd31feb53bc1" providerId="LiveId" clId="{4E86F411-EAE7-49CF-A249-F75D20D0101D}" dt="2022-01-24T16:12:44.363" v="15458" actId="27803"/>
          <ac:spMkLst>
            <pc:docMk/>
            <pc:sldMk cId="1062684003" sldId="481"/>
            <ac:spMk id="135" creationId="{78A6F2F0-25FC-4237-97BE-823522D557E3}"/>
          </ac:spMkLst>
        </pc:spChg>
        <pc:spChg chg="mod">
          <ac:chgData name="Paul Easter" userId="6549cd31feb53bc1" providerId="LiveId" clId="{4E86F411-EAE7-49CF-A249-F75D20D0101D}" dt="2022-01-24T16:12:44.363" v="15458" actId="27803"/>
          <ac:spMkLst>
            <pc:docMk/>
            <pc:sldMk cId="1062684003" sldId="481"/>
            <ac:spMk id="136" creationId="{A22E580F-0E3F-4186-9535-2925E47FB283}"/>
          </ac:spMkLst>
        </pc:spChg>
        <pc:spChg chg="mod">
          <ac:chgData name="Paul Easter" userId="6549cd31feb53bc1" providerId="LiveId" clId="{4E86F411-EAE7-49CF-A249-F75D20D0101D}" dt="2022-01-24T16:12:44.363" v="15458" actId="27803"/>
          <ac:spMkLst>
            <pc:docMk/>
            <pc:sldMk cId="1062684003" sldId="481"/>
            <ac:spMk id="137" creationId="{E6391A43-26BC-43D5-8962-EE60DE54B19A}"/>
          </ac:spMkLst>
        </pc:spChg>
        <pc:spChg chg="mod">
          <ac:chgData name="Paul Easter" userId="6549cd31feb53bc1" providerId="LiveId" clId="{4E86F411-EAE7-49CF-A249-F75D20D0101D}" dt="2022-01-24T16:12:44.363" v="15458" actId="27803"/>
          <ac:spMkLst>
            <pc:docMk/>
            <pc:sldMk cId="1062684003" sldId="481"/>
            <ac:spMk id="139" creationId="{DF91AB05-D137-4705-843C-A564D9F3216D}"/>
          </ac:spMkLst>
        </pc:spChg>
        <pc:spChg chg="mod">
          <ac:chgData name="Paul Easter" userId="6549cd31feb53bc1" providerId="LiveId" clId="{4E86F411-EAE7-49CF-A249-F75D20D0101D}" dt="2022-01-24T16:12:44.363" v="15458" actId="27803"/>
          <ac:spMkLst>
            <pc:docMk/>
            <pc:sldMk cId="1062684003" sldId="481"/>
            <ac:spMk id="140" creationId="{C87CF047-AC82-4877-9C6A-B96D661E0B6E}"/>
          </ac:spMkLst>
        </pc:spChg>
        <pc:spChg chg="mod">
          <ac:chgData name="Paul Easter" userId="6549cd31feb53bc1" providerId="LiveId" clId="{4E86F411-EAE7-49CF-A249-F75D20D0101D}" dt="2022-01-24T16:12:44.363" v="15458" actId="27803"/>
          <ac:spMkLst>
            <pc:docMk/>
            <pc:sldMk cId="1062684003" sldId="481"/>
            <ac:spMk id="141" creationId="{2D4BD161-3A73-4D2C-99B5-95BC7D225930}"/>
          </ac:spMkLst>
        </pc:spChg>
        <pc:spChg chg="mod">
          <ac:chgData name="Paul Easter" userId="6549cd31feb53bc1" providerId="LiveId" clId="{4E86F411-EAE7-49CF-A249-F75D20D0101D}" dt="2022-01-24T16:12:44.363" v="15458" actId="27803"/>
          <ac:spMkLst>
            <pc:docMk/>
            <pc:sldMk cId="1062684003" sldId="481"/>
            <ac:spMk id="142" creationId="{479761B1-70AD-46CF-A2F7-B747997E3512}"/>
          </ac:spMkLst>
        </pc:spChg>
        <pc:spChg chg="mod">
          <ac:chgData name="Paul Easter" userId="6549cd31feb53bc1" providerId="LiveId" clId="{4E86F411-EAE7-49CF-A249-F75D20D0101D}" dt="2022-01-24T16:12:44.363" v="15458" actId="27803"/>
          <ac:spMkLst>
            <pc:docMk/>
            <pc:sldMk cId="1062684003" sldId="481"/>
            <ac:spMk id="143" creationId="{EE1A2529-D242-4199-AA92-F9875CAB8B90}"/>
          </ac:spMkLst>
        </pc:spChg>
        <pc:spChg chg="mod">
          <ac:chgData name="Paul Easter" userId="6549cd31feb53bc1" providerId="LiveId" clId="{4E86F411-EAE7-49CF-A249-F75D20D0101D}" dt="2022-01-24T16:12:44.363" v="15458" actId="27803"/>
          <ac:spMkLst>
            <pc:docMk/>
            <pc:sldMk cId="1062684003" sldId="481"/>
            <ac:spMk id="145" creationId="{5D8CB232-CD44-439E-A862-6111FDD41F36}"/>
          </ac:spMkLst>
        </pc:spChg>
        <pc:spChg chg="mod">
          <ac:chgData name="Paul Easter" userId="6549cd31feb53bc1" providerId="LiveId" clId="{4E86F411-EAE7-49CF-A249-F75D20D0101D}" dt="2022-01-24T16:12:44.363" v="15458" actId="27803"/>
          <ac:spMkLst>
            <pc:docMk/>
            <pc:sldMk cId="1062684003" sldId="481"/>
            <ac:spMk id="146" creationId="{1D637A7D-DE6C-43E5-9445-469EC24245FF}"/>
          </ac:spMkLst>
        </pc:spChg>
        <pc:spChg chg="mod">
          <ac:chgData name="Paul Easter" userId="6549cd31feb53bc1" providerId="LiveId" clId="{4E86F411-EAE7-49CF-A249-F75D20D0101D}" dt="2022-01-24T16:12:44.363" v="15458" actId="27803"/>
          <ac:spMkLst>
            <pc:docMk/>
            <pc:sldMk cId="1062684003" sldId="481"/>
            <ac:spMk id="147" creationId="{B0660284-85D2-4F7D-B89B-81AA80A222C1}"/>
          </ac:spMkLst>
        </pc:spChg>
        <pc:spChg chg="mod">
          <ac:chgData name="Paul Easter" userId="6549cd31feb53bc1" providerId="LiveId" clId="{4E86F411-EAE7-49CF-A249-F75D20D0101D}" dt="2022-01-24T16:12:44.363" v="15458" actId="27803"/>
          <ac:spMkLst>
            <pc:docMk/>
            <pc:sldMk cId="1062684003" sldId="481"/>
            <ac:spMk id="148" creationId="{FB39D591-FFDE-4598-94DE-58DDD7F7B7C7}"/>
          </ac:spMkLst>
        </pc:spChg>
        <pc:spChg chg="mod">
          <ac:chgData name="Paul Easter" userId="6549cd31feb53bc1" providerId="LiveId" clId="{4E86F411-EAE7-49CF-A249-F75D20D0101D}" dt="2022-01-24T16:12:44.363" v="15458" actId="27803"/>
          <ac:spMkLst>
            <pc:docMk/>
            <pc:sldMk cId="1062684003" sldId="481"/>
            <ac:spMk id="149" creationId="{DC8EE257-FE02-4171-A6C6-D4AA762D3080}"/>
          </ac:spMkLst>
        </pc:spChg>
        <pc:spChg chg="mod">
          <ac:chgData name="Paul Easter" userId="6549cd31feb53bc1" providerId="LiveId" clId="{4E86F411-EAE7-49CF-A249-F75D20D0101D}" dt="2022-01-24T16:12:44.363" v="15458" actId="27803"/>
          <ac:spMkLst>
            <pc:docMk/>
            <pc:sldMk cId="1062684003" sldId="481"/>
            <ac:spMk id="150" creationId="{835C74F4-04B8-4B97-A67A-34D247E4E986}"/>
          </ac:spMkLst>
        </pc:spChg>
        <pc:spChg chg="mod">
          <ac:chgData name="Paul Easter" userId="6549cd31feb53bc1" providerId="LiveId" clId="{4E86F411-EAE7-49CF-A249-F75D20D0101D}" dt="2022-01-24T16:12:44.363" v="15458" actId="27803"/>
          <ac:spMkLst>
            <pc:docMk/>
            <pc:sldMk cId="1062684003" sldId="481"/>
            <ac:spMk id="151" creationId="{C8530BFD-E647-4CE0-98B0-7714E5586E90}"/>
          </ac:spMkLst>
        </pc:spChg>
        <pc:spChg chg="mod">
          <ac:chgData name="Paul Easter" userId="6549cd31feb53bc1" providerId="LiveId" clId="{4E86F411-EAE7-49CF-A249-F75D20D0101D}" dt="2022-01-24T16:12:44.363" v="15458" actId="27803"/>
          <ac:spMkLst>
            <pc:docMk/>
            <pc:sldMk cId="1062684003" sldId="481"/>
            <ac:spMk id="153" creationId="{DA889BF6-18E3-49E5-BE34-C793D0BA0F04}"/>
          </ac:spMkLst>
        </pc:spChg>
        <pc:spChg chg="mod">
          <ac:chgData name="Paul Easter" userId="6549cd31feb53bc1" providerId="LiveId" clId="{4E86F411-EAE7-49CF-A249-F75D20D0101D}" dt="2022-01-24T16:12:44.363" v="15458" actId="27803"/>
          <ac:spMkLst>
            <pc:docMk/>
            <pc:sldMk cId="1062684003" sldId="481"/>
            <ac:spMk id="154" creationId="{F0BFFF58-DA74-4C84-8573-56B9C0888FEC}"/>
          </ac:spMkLst>
        </pc:spChg>
        <pc:spChg chg="mod">
          <ac:chgData name="Paul Easter" userId="6549cd31feb53bc1" providerId="LiveId" clId="{4E86F411-EAE7-49CF-A249-F75D20D0101D}" dt="2022-01-24T16:12:44.363" v="15458" actId="27803"/>
          <ac:spMkLst>
            <pc:docMk/>
            <pc:sldMk cId="1062684003" sldId="481"/>
            <ac:spMk id="155" creationId="{B1749AEE-7F97-4171-8953-381A9828A30D}"/>
          </ac:spMkLst>
        </pc:spChg>
        <pc:spChg chg="mod">
          <ac:chgData name="Paul Easter" userId="6549cd31feb53bc1" providerId="LiveId" clId="{4E86F411-EAE7-49CF-A249-F75D20D0101D}" dt="2022-01-24T16:12:44.363" v="15458" actId="27803"/>
          <ac:spMkLst>
            <pc:docMk/>
            <pc:sldMk cId="1062684003" sldId="481"/>
            <ac:spMk id="156" creationId="{92EB50A6-A803-4F5D-A608-0CD7540AC68A}"/>
          </ac:spMkLst>
        </pc:spChg>
        <pc:spChg chg="mod">
          <ac:chgData name="Paul Easter" userId="6549cd31feb53bc1" providerId="LiveId" clId="{4E86F411-EAE7-49CF-A249-F75D20D0101D}" dt="2022-01-24T16:12:44.363" v="15458" actId="27803"/>
          <ac:spMkLst>
            <pc:docMk/>
            <pc:sldMk cId="1062684003" sldId="481"/>
            <ac:spMk id="157" creationId="{58426E74-AE5B-475A-B449-CC14E9ED6BF4}"/>
          </ac:spMkLst>
        </pc:spChg>
        <pc:spChg chg="mod">
          <ac:chgData name="Paul Easter" userId="6549cd31feb53bc1" providerId="LiveId" clId="{4E86F411-EAE7-49CF-A249-F75D20D0101D}" dt="2022-01-24T16:12:44.363" v="15458" actId="27803"/>
          <ac:spMkLst>
            <pc:docMk/>
            <pc:sldMk cId="1062684003" sldId="481"/>
            <ac:spMk id="158" creationId="{E47D1BCF-A10D-43D7-BA35-DA45F1EFF3B4}"/>
          </ac:spMkLst>
        </pc:spChg>
        <pc:spChg chg="mod">
          <ac:chgData name="Paul Easter" userId="6549cd31feb53bc1" providerId="LiveId" clId="{4E86F411-EAE7-49CF-A249-F75D20D0101D}" dt="2022-01-24T16:12:44.363" v="15458" actId="27803"/>
          <ac:spMkLst>
            <pc:docMk/>
            <pc:sldMk cId="1062684003" sldId="481"/>
            <ac:spMk id="160" creationId="{021702BB-FC7C-410C-92DF-93AC192FBFEE}"/>
          </ac:spMkLst>
        </pc:spChg>
        <pc:spChg chg="mod">
          <ac:chgData name="Paul Easter" userId="6549cd31feb53bc1" providerId="LiveId" clId="{4E86F411-EAE7-49CF-A249-F75D20D0101D}" dt="2022-01-24T16:12:44.363" v="15458" actId="27803"/>
          <ac:spMkLst>
            <pc:docMk/>
            <pc:sldMk cId="1062684003" sldId="481"/>
            <ac:spMk id="161" creationId="{24745B6B-DBCF-4A3F-894D-5E32B8137CFD}"/>
          </ac:spMkLst>
        </pc:spChg>
        <pc:spChg chg="mod">
          <ac:chgData name="Paul Easter" userId="6549cd31feb53bc1" providerId="LiveId" clId="{4E86F411-EAE7-49CF-A249-F75D20D0101D}" dt="2022-01-24T16:12:44.363" v="15458" actId="27803"/>
          <ac:spMkLst>
            <pc:docMk/>
            <pc:sldMk cId="1062684003" sldId="481"/>
            <ac:spMk id="163" creationId="{7CF657BE-208E-4C2C-A4B9-1D279DFB5290}"/>
          </ac:spMkLst>
        </pc:spChg>
        <pc:spChg chg="mod">
          <ac:chgData name="Paul Easter" userId="6549cd31feb53bc1" providerId="LiveId" clId="{4E86F411-EAE7-49CF-A249-F75D20D0101D}" dt="2022-01-24T16:12:44.363" v="15458" actId="27803"/>
          <ac:spMkLst>
            <pc:docMk/>
            <pc:sldMk cId="1062684003" sldId="481"/>
            <ac:spMk id="164" creationId="{85ED6AC3-1062-48D9-8321-03188C8E9F7C}"/>
          </ac:spMkLst>
        </pc:spChg>
        <pc:spChg chg="mod">
          <ac:chgData name="Paul Easter" userId="6549cd31feb53bc1" providerId="LiveId" clId="{4E86F411-EAE7-49CF-A249-F75D20D0101D}" dt="2022-01-24T16:12:44.363" v="15458" actId="27803"/>
          <ac:spMkLst>
            <pc:docMk/>
            <pc:sldMk cId="1062684003" sldId="481"/>
            <ac:spMk id="165" creationId="{6FCBBE48-F913-4688-9745-38BF08769392}"/>
          </ac:spMkLst>
        </pc:spChg>
        <pc:spChg chg="mod">
          <ac:chgData name="Paul Easter" userId="6549cd31feb53bc1" providerId="LiveId" clId="{4E86F411-EAE7-49CF-A249-F75D20D0101D}" dt="2022-01-24T16:12:44.363" v="15458" actId="27803"/>
          <ac:spMkLst>
            <pc:docMk/>
            <pc:sldMk cId="1062684003" sldId="481"/>
            <ac:spMk id="166" creationId="{CB0F54BB-D52E-4EC3-8001-617D4E6F87F6}"/>
          </ac:spMkLst>
        </pc:spChg>
        <pc:spChg chg="mod">
          <ac:chgData name="Paul Easter" userId="6549cd31feb53bc1" providerId="LiveId" clId="{4E86F411-EAE7-49CF-A249-F75D20D0101D}" dt="2022-01-24T16:12:44.363" v="15458" actId="27803"/>
          <ac:spMkLst>
            <pc:docMk/>
            <pc:sldMk cId="1062684003" sldId="481"/>
            <ac:spMk id="167" creationId="{C42EF918-AF64-4DF3-9932-E44D29B0E5B7}"/>
          </ac:spMkLst>
        </pc:spChg>
        <pc:spChg chg="mod">
          <ac:chgData name="Paul Easter" userId="6549cd31feb53bc1" providerId="LiveId" clId="{4E86F411-EAE7-49CF-A249-F75D20D0101D}" dt="2022-01-24T16:12:44.363" v="15458" actId="27803"/>
          <ac:spMkLst>
            <pc:docMk/>
            <pc:sldMk cId="1062684003" sldId="481"/>
            <ac:spMk id="168" creationId="{7D890E3C-5219-4B7B-98BE-77B7F97B30D3}"/>
          </ac:spMkLst>
        </pc:spChg>
        <pc:spChg chg="mod">
          <ac:chgData name="Paul Easter" userId="6549cd31feb53bc1" providerId="LiveId" clId="{4E86F411-EAE7-49CF-A249-F75D20D0101D}" dt="2022-01-24T16:12:44.363" v="15458" actId="27803"/>
          <ac:spMkLst>
            <pc:docMk/>
            <pc:sldMk cId="1062684003" sldId="481"/>
            <ac:spMk id="169" creationId="{2C681C42-7F55-43BA-993F-B130E1FE5CBA}"/>
          </ac:spMkLst>
        </pc:spChg>
        <pc:spChg chg="mod">
          <ac:chgData name="Paul Easter" userId="6549cd31feb53bc1" providerId="LiveId" clId="{4E86F411-EAE7-49CF-A249-F75D20D0101D}" dt="2022-01-24T16:12:44.363" v="15458" actId="27803"/>
          <ac:spMkLst>
            <pc:docMk/>
            <pc:sldMk cId="1062684003" sldId="481"/>
            <ac:spMk id="171" creationId="{8B77CEEF-D0BE-4937-8459-F553EFD45135}"/>
          </ac:spMkLst>
        </pc:spChg>
        <pc:spChg chg="mod">
          <ac:chgData name="Paul Easter" userId="6549cd31feb53bc1" providerId="LiveId" clId="{4E86F411-EAE7-49CF-A249-F75D20D0101D}" dt="2022-01-24T16:12:44.363" v="15458" actId="27803"/>
          <ac:spMkLst>
            <pc:docMk/>
            <pc:sldMk cId="1062684003" sldId="481"/>
            <ac:spMk id="172" creationId="{CD8C7D9C-E54D-4542-946A-B6886FC7E148}"/>
          </ac:spMkLst>
        </pc:spChg>
        <pc:spChg chg="mod">
          <ac:chgData name="Paul Easter" userId="6549cd31feb53bc1" providerId="LiveId" clId="{4E86F411-EAE7-49CF-A249-F75D20D0101D}" dt="2022-01-24T16:12:44.363" v="15458" actId="27803"/>
          <ac:spMkLst>
            <pc:docMk/>
            <pc:sldMk cId="1062684003" sldId="481"/>
            <ac:spMk id="173" creationId="{3D56395F-3674-480F-B361-11EE602C5CED}"/>
          </ac:spMkLst>
        </pc:spChg>
        <pc:spChg chg="mod">
          <ac:chgData name="Paul Easter" userId="6549cd31feb53bc1" providerId="LiveId" clId="{4E86F411-EAE7-49CF-A249-F75D20D0101D}" dt="2022-01-24T16:12:44.363" v="15458" actId="27803"/>
          <ac:spMkLst>
            <pc:docMk/>
            <pc:sldMk cId="1062684003" sldId="481"/>
            <ac:spMk id="175" creationId="{15CD0E11-179F-4568-8CE2-E02D713116C1}"/>
          </ac:spMkLst>
        </pc:spChg>
        <pc:spChg chg="mod">
          <ac:chgData name="Paul Easter" userId="6549cd31feb53bc1" providerId="LiveId" clId="{4E86F411-EAE7-49CF-A249-F75D20D0101D}" dt="2022-01-24T16:12:44.363" v="15458" actId="27803"/>
          <ac:spMkLst>
            <pc:docMk/>
            <pc:sldMk cId="1062684003" sldId="481"/>
            <ac:spMk id="176" creationId="{4967221C-0B9F-4A0A-98C2-1F5D0D4A7F05}"/>
          </ac:spMkLst>
        </pc:spChg>
        <pc:spChg chg="mod">
          <ac:chgData name="Paul Easter" userId="6549cd31feb53bc1" providerId="LiveId" clId="{4E86F411-EAE7-49CF-A249-F75D20D0101D}" dt="2022-01-24T16:12:44.363" v="15458" actId="27803"/>
          <ac:spMkLst>
            <pc:docMk/>
            <pc:sldMk cId="1062684003" sldId="481"/>
            <ac:spMk id="177" creationId="{64523207-A6D8-4E1D-A0EC-8604B6A0C2F1}"/>
          </ac:spMkLst>
        </pc:spChg>
        <pc:spChg chg="mod">
          <ac:chgData name="Paul Easter" userId="6549cd31feb53bc1" providerId="LiveId" clId="{4E86F411-EAE7-49CF-A249-F75D20D0101D}" dt="2022-01-24T16:12:44.363" v="15458" actId="27803"/>
          <ac:spMkLst>
            <pc:docMk/>
            <pc:sldMk cId="1062684003" sldId="481"/>
            <ac:spMk id="179" creationId="{93D018D9-1709-4B6C-8060-76D342A399FA}"/>
          </ac:spMkLst>
        </pc:spChg>
        <pc:spChg chg="mod">
          <ac:chgData name="Paul Easter" userId="6549cd31feb53bc1" providerId="LiveId" clId="{4E86F411-EAE7-49CF-A249-F75D20D0101D}" dt="2022-01-24T16:12:44.363" v="15458" actId="27803"/>
          <ac:spMkLst>
            <pc:docMk/>
            <pc:sldMk cId="1062684003" sldId="481"/>
            <ac:spMk id="180" creationId="{1AFE40D6-731F-4BB6-98F7-76C844807A13}"/>
          </ac:spMkLst>
        </pc:spChg>
        <pc:spChg chg="mod">
          <ac:chgData name="Paul Easter" userId="6549cd31feb53bc1" providerId="LiveId" clId="{4E86F411-EAE7-49CF-A249-F75D20D0101D}" dt="2022-01-24T16:12:44.363" v="15458" actId="27803"/>
          <ac:spMkLst>
            <pc:docMk/>
            <pc:sldMk cId="1062684003" sldId="481"/>
            <ac:spMk id="181" creationId="{CF721F3D-4603-448A-8AEA-E8645AF7BCDC}"/>
          </ac:spMkLst>
        </pc:spChg>
        <pc:spChg chg="mod">
          <ac:chgData name="Paul Easter" userId="6549cd31feb53bc1" providerId="LiveId" clId="{4E86F411-EAE7-49CF-A249-F75D20D0101D}" dt="2022-01-24T16:12:44.363" v="15458" actId="27803"/>
          <ac:spMkLst>
            <pc:docMk/>
            <pc:sldMk cId="1062684003" sldId="481"/>
            <ac:spMk id="183" creationId="{F5D90908-9E71-400E-B8EC-AE111EE78D71}"/>
          </ac:spMkLst>
        </pc:spChg>
        <pc:spChg chg="mod">
          <ac:chgData name="Paul Easter" userId="6549cd31feb53bc1" providerId="LiveId" clId="{4E86F411-EAE7-49CF-A249-F75D20D0101D}" dt="2022-01-24T16:12:44.363" v="15458" actId="27803"/>
          <ac:spMkLst>
            <pc:docMk/>
            <pc:sldMk cId="1062684003" sldId="481"/>
            <ac:spMk id="184" creationId="{12E320CD-71EE-4F1C-9B99-32EF9358171E}"/>
          </ac:spMkLst>
        </pc:spChg>
        <pc:spChg chg="mod">
          <ac:chgData name="Paul Easter" userId="6549cd31feb53bc1" providerId="LiveId" clId="{4E86F411-EAE7-49CF-A249-F75D20D0101D}" dt="2022-01-24T16:12:44.363" v="15458" actId="27803"/>
          <ac:spMkLst>
            <pc:docMk/>
            <pc:sldMk cId="1062684003" sldId="481"/>
            <ac:spMk id="185" creationId="{8D197018-1EEA-49A8-9CEE-822135023F01}"/>
          </ac:spMkLst>
        </pc:spChg>
        <pc:spChg chg="mod">
          <ac:chgData name="Paul Easter" userId="6549cd31feb53bc1" providerId="LiveId" clId="{4E86F411-EAE7-49CF-A249-F75D20D0101D}" dt="2022-01-24T16:12:44.363" v="15458" actId="27803"/>
          <ac:spMkLst>
            <pc:docMk/>
            <pc:sldMk cId="1062684003" sldId="481"/>
            <ac:spMk id="187" creationId="{E86CE634-4DB2-42B5-8F90-9AC5F587F519}"/>
          </ac:spMkLst>
        </pc:spChg>
        <pc:spChg chg="mod">
          <ac:chgData name="Paul Easter" userId="6549cd31feb53bc1" providerId="LiveId" clId="{4E86F411-EAE7-49CF-A249-F75D20D0101D}" dt="2022-01-24T16:12:44.363" v="15458" actId="27803"/>
          <ac:spMkLst>
            <pc:docMk/>
            <pc:sldMk cId="1062684003" sldId="481"/>
            <ac:spMk id="188" creationId="{160E8F6D-44FE-4910-9E8E-9AE8B9FAE90A}"/>
          </ac:spMkLst>
        </pc:spChg>
        <pc:spChg chg="mod">
          <ac:chgData name="Paul Easter" userId="6549cd31feb53bc1" providerId="LiveId" clId="{4E86F411-EAE7-49CF-A249-F75D20D0101D}" dt="2022-01-24T16:12:44.363" v="15458" actId="27803"/>
          <ac:spMkLst>
            <pc:docMk/>
            <pc:sldMk cId="1062684003" sldId="481"/>
            <ac:spMk id="189" creationId="{06D4FB2E-55C2-4555-844C-C9A3E787C58E}"/>
          </ac:spMkLst>
        </pc:spChg>
        <pc:spChg chg="mod">
          <ac:chgData name="Paul Easter" userId="6549cd31feb53bc1" providerId="LiveId" clId="{4E86F411-EAE7-49CF-A249-F75D20D0101D}" dt="2022-01-24T16:12:44.363" v="15458" actId="27803"/>
          <ac:spMkLst>
            <pc:docMk/>
            <pc:sldMk cId="1062684003" sldId="481"/>
            <ac:spMk id="191" creationId="{FDAA7DF1-8D57-43DF-932E-DB36E632835C}"/>
          </ac:spMkLst>
        </pc:spChg>
        <pc:spChg chg="mod">
          <ac:chgData name="Paul Easter" userId="6549cd31feb53bc1" providerId="LiveId" clId="{4E86F411-EAE7-49CF-A249-F75D20D0101D}" dt="2022-01-24T16:12:44.363" v="15458" actId="27803"/>
          <ac:spMkLst>
            <pc:docMk/>
            <pc:sldMk cId="1062684003" sldId="481"/>
            <ac:spMk id="192" creationId="{F0FCB87B-D4E9-48A5-A9FE-ECA5975B3531}"/>
          </ac:spMkLst>
        </pc:spChg>
        <pc:spChg chg="mod">
          <ac:chgData name="Paul Easter" userId="6549cd31feb53bc1" providerId="LiveId" clId="{4E86F411-EAE7-49CF-A249-F75D20D0101D}" dt="2022-01-24T16:12:44.363" v="15458" actId="27803"/>
          <ac:spMkLst>
            <pc:docMk/>
            <pc:sldMk cId="1062684003" sldId="481"/>
            <ac:spMk id="193" creationId="{519A14F9-A910-469D-857E-80C73106B7F1}"/>
          </ac:spMkLst>
        </pc:spChg>
        <pc:spChg chg="mod">
          <ac:chgData name="Paul Easter" userId="6549cd31feb53bc1" providerId="LiveId" clId="{4E86F411-EAE7-49CF-A249-F75D20D0101D}" dt="2022-01-24T16:12:44.363" v="15458" actId="27803"/>
          <ac:spMkLst>
            <pc:docMk/>
            <pc:sldMk cId="1062684003" sldId="481"/>
            <ac:spMk id="195" creationId="{4052D18E-F7D0-4F42-AF30-3EDA239CBDDB}"/>
          </ac:spMkLst>
        </pc:spChg>
        <pc:spChg chg="mod">
          <ac:chgData name="Paul Easter" userId="6549cd31feb53bc1" providerId="LiveId" clId="{4E86F411-EAE7-49CF-A249-F75D20D0101D}" dt="2022-01-24T16:12:44.363" v="15458" actId="27803"/>
          <ac:spMkLst>
            <pc:docMk/>
            <pc:sldMk cId="1062684003" sldId="481"/>
            <ac:spMk id="196" creationId="{2AFAA989-C30D-434F-B185-F33BDB183A95}"/>
          </ac:spMkLst>
        </pc:spChg>
        <pc:spChg chg="mod">
          <ac:chgData name="Paul Easter" userId="6549cd31feb53bc1" providerId="LiveId" clId="{4E86F411-EAE7-49CF-A249-F75D20D0101D}" dt="2022-01-24T16:12:44.363" v="15458" actId="27803"/>
          <ac:spMkLst>
            <pc:docMk/>
            <pc:sldMk cId="1062684003" sldId="481"/>
            <ac:spMk id="197" creationId="{89095181-463A-443A-A01B-3523DE31DAD7}"/>
          </ac:spMkLst>
        </pc:spChg>
        <pc:spChg chg="mod">
          <ac:chgData name="Paul Easter" userId="6549cd31feb53bc1" providerId="LiveId" clId="{4E86F411-EAE7-49CF-A249-F75D20D0101D}" dt="2022-01-24T16:12:44.363" v="15458" actId="27803"/>
          <ac:spMkLst>
            <pc:docMk/>
            <pc:sldMk cId="1062684003" sldId="481"/>
            <ac:spMk id="199" creationId="{0FBD47D7-99E4-4A3A-985B-EF885C62E654}"/>
          </ac:spMkLst>
        </pc:spChg>
        <pc:spChg chg="mod">
          <ac:chgData name="Paul Easter" userId="6549cd31feb53bc1" providerId="LiveId" clId="{4E86F411-EAE7-49CF-A249-F75D20D0101D}" dt="2022-01-24T16:12:44.363" v="15458" actId="27803"/>
          <ac:spMkLst>
            <pc:docMk/>
            <pc:sldMk cId="1062684003" sldId="481"/>
            <ac:spMk id="200" creationId="{0F3049F5-CE33-48B7-83E8-6FEF2ADD4C29}"/>
          </ac:spMkLst>
        </pc:spChg>
        <pc:spChg chg="mod">
          <ac:chgData name="Paul Easter" userId="6549cd31feb53bc1" providerId="LiveId" clId="{4E86F411-EAE7-49CF-A249-F75D20D0101D}" dt="2022-01-24T16:12:44.363" v="15458" actId="27803"/>
          <ac:spMkLst>
            <pc:docMk/>
            <pc:sldMk cId="1062684003" sldId="481"/>
            <ac:spMk id="201" creationId="{3A3305ED-70A1-4CE2-A32B-9EE3F300E494}"/>
          </ac:spMkLst>
        </pc:spChg>
        <pc:spChg chg="mod">
          <ac:chgData name="Paul Easter" userId="6549cd31feb53bc1" providerId="LiveId" clId="{4E86F411-EAE7-49CF-A249-F75D20D0101D}" dt="2022-01-24T16:12:44.363" v="15458" actId="27803"/>
          <ac:spMkLst>
            <pc:docMk/>
            <pc:sldMk cId="1062684003" sldId="481"/>
            <ac:spMk id="203" creationId="{648F7E09-2E44-440E-A352-49F4BE71BCF5}"/>
          </ac:spMkLst>
        </pc:spChg>
        <pc:spChg chg="mod">
          <ac:chgData name="Paul Easter" userId="6549cd31feb53bc1" providerId="LiveId" clId="{4E86F411-EAE7-49CF-A249-F75D20D0101D}" dt="2022-01-24T16:12:44.363" v="15458" actId="27803"/>
          <ac:spMkLst>
            <pc:docMk/>
            <pc:sldMk cId="1062684003" sldId="481"/>
            <ac:spMk id="204" creationId="{D24C7638-9D54-4599-BF29-D57D9C9F24E2}"/>
          </ac:spMkLst>
        </pc:spChg>
        <pc:spChg chg="mod">
          <ac:chgData name="Paul Easter" userId="6549cd31feb53bc1" providerId="LiveId" clId="{4E86F411-EAE7-49CF-A249-F75D20D0101D}" dt="2022-01-24T16:12:44.363" v="15458" actId="27803"/>
          <ac:spMkLst>
            <pc:docMk/>
            <pc:sldMk cId="1062684003" sldId="481"/>
            <ac:spMk id="205" creationId="{8D28CB7C-875E-4889-8B91-B48CB7EF2228}"/>
          </ac:spMkLst>
        </pc:spChg>
        <pc:spChg chg="mod">
          <ac:chgData name="Paul Easter" userId="6549cd31feb53bc1" providerId="LiveId" clId="{4E86F411-EAE7-49CF-A249-F75D20D0101D}" dt="2022-01-24T16:12:44.363" v="15458" actId="27803"/>
          <ac:spMkLst>
            <pc:docMk/>
            <pc:sldMk cId="1062684003" sldId="481"/>
            <ac:spMk id="207" creationId="{EB5B66B3-A873-4888-9006-971ABCFB770C}"/>
          </ac:spMkLst>
        </pc:spChg>
        <pc:spChg chg="mod">
          <ac:chgData name="Paul Easter" userId="6549cd31feb53bc1" providerId="LiveId" clId="{4E86F411-EAE7-49CF-A249-F75D20D0101D}" dt="2022-01-24T16:12:44.363" v="15458" actId="27803"/>
          <ac:spMkLst>
            <pc:docMk/>
            <pc:sldMk cId="1062684003" sldId="481"/>
            <ac:spMk id="208" creationId="{FFBFCA1B-6105-4B4A-876A-6B39392C05F4}"/>
          </ac:spMkLst>
        </pc:spChg>
        <pc:spChg chg="mod">
          <ac:chgData name="Paul Easter" userId="6549cd31feb53bc1" providerId="LiveId" clId="{4E86F411-EAE7-49CF-A249-F75D20D0101D}" dt="2022-01-24T16:12:44.363" v="15458" actId="27803"/>
          <ac:spMkLst>
            <pc:docMk/>
            <pc:sldMk cId="1062684003" sldId="481"/>
            <ac:spMk id="209" creationId="{A1C77163-8ACA-4A82-9186-272E8E339F8C}"/>
          </ac:spMkLst>
        </pc:spChg>
        <pc:spChg chg="mod">
          <ac:chgData name="Paul Easter" userId="6549cd31feb53bc1" providerId="LiveId" clId="{4E86F411-EAE7-49CF-A249-F75D20D0101D}" dt="2022-01-24T16:12:44.363" v="15458" actId="27803"/>
          <ac:spMkLst>
            <pc:docMk/>
            <pc:sldMk cId="1062684003" sldId="481"/>
            <ac:spMk id="211" creationId="{E83F4CF0-0AD5-49EF-9388-8F9F3C50FCF8}"/>
          </ac:spMkLst>
        </pc:spChg>
        <pc:spChg chg="mod">
          <ac:chgData name="Paul Easter" userId="6549cd31feb53bc1" providerId="LiveId" clId="{4E86F411-EAE7-49CF-A249-F75D20D0101D}" dt="2022-01-24T16:12:44.363" v="15458" actId="27803"/>
          <ac:spMkLst>
            <pc:docMk/>
            <pc:sldMk cId="1062684003" sldId="481"/>
            <ac:spMk id="212" creationId="{CDE9345E-6A78-4832-82AC-8A389110F969}"/>
          </ac:spMkLst>
        </pc:spChg>
        <pc:spChg chg="mod">
          <ac:chgData name="Paul Easter" userId="6549cd31feb53bc1" providerId="LiveId" clId="{4E86F411-EAE7-49CF-A249-F75D20D0101D}" dt="2022-01-24T16:12:44.363" v="15458" actId="27803"/>
          <ac:spMkLst>
            <pc:docMk/>
            <pc:sldMk cId="1062684003" sldId="481"/>
            <ac:spMk id="213" creationId="{D728BD46-47DD-4EB0-8A16-D83FD73D67C0}"/>
          </ac:spMkLst>
        </pc:spChg>
        <pc:spChg chg="mod">
          <ac:chgData name="Paul Easter" userId="6549cd31feb53bc1" providerId="LiveId" clId="{4E86F411-EAE7-49CF-A249-F75D20D0101D}" dt="2022-01-24T16:12:44.363" v="15458" actId="27803"/>
          <ac:spMkLst>
            <pc:docMk/>
            <pc:sldMk cId="1062684003" sldId="481"/>
            <ac:spMk id="215" creationId="{9BC7B543-BDDE-4443-AA1A-8F10CEB61216}"/>
          </ac:spMkLst>
        </pc:spChg>
        <pc:spChg chg="mod">
          <ac:chgData name="Paul Easter" userId="6549cd31feb53bc1" providerId="LiveId" clId="{4E86F411-EAE7-49CF-A249-F75D20D0101D}" dt="2022-01-24T16:12:44.363" v="15458" actId="27803"/>
          <ac:spMkLst>
            <pc:docMk/>
            <pc:sldMk cId="1062684003" sldId="481"/>
            <ac:spMk id="216" creationId="{9E207BB4-AECD-415A-A8E6-045CF665F342}"/>
          </ac:spMkLst>
        </pc:spChg>
        <pc:spChg chg="mod">
          <ac:chgData name="Paul Easter" userId="6549cd31feb53bc1" providerId="LiveId" clId="{4E86F411-EAE7-49CF-A249-F75D20D0101D}" dt="2022-01-24T16:12:44.363" v="15458" actId="27803"/>
          <ac:spMkLst>
            <pc:docMk/>
            <pc:sldMk cId="1062684003" sldId="481"/>
            <ac:spMk id="217" creationId="{09A8FD88-1CD7-4F3E-8225-0D627DA441B6}"/>
          </ac:spMkLst>
        </pc:spChg>
        <pc:spChg chg="mod">
          <ac:chgData name="Paul Easter" userId="6549cd31feb53bc1" providerId="LiveId" clId="{4E86F411-EAE7-49CF-A249-F75D20D0101D}" dt="2022-01-24T16:12:44.363" v="15458" actId="27803"/>
          <ac:spMkLst>
            <pc:docMk/>
            <pc:sldMk cId="1062684003" sldId="481"/>
            <ac:spMk id="219" creationId="{9782276B-4603-443A-8EE5-899469F510C4}"/>
          </ac:spMkLst>
        </pc:spChg>
        <pc:spChg chg="mod">
          <ac:chgData name="Paul Easter" userId="6549cd31feb53bc1" providerId="LiveId" clId="{4E86F411-EAE7-49CF-A249-F75D20D0101D}" dt="2022-01-24T16:12:44.363" v="15458" actId="27803"/>
          <ac:spMkLst>
            <pc:docMk/>
            <pc:sldMk cId="1062684003" sldId="481"/>
            <ac:spMk id="220" creationId="{C5D965F1-B0BD-40C7-9366-FAE3D5B0F3E3}"/>
          </ac:spMkLst>
        </pc:spChg>
        <pc:spChg chg="mod">
          <ac:chgData name="Paul Easter" userId="6549cd31feb53bc1" providerId="LiveId" clId="{4E86F411-EAE7-49CF-A249-F75D20D0101D}" dt="2022-01-24T16:12:44.363" v="15458" actId="27803"/>
          <ac:spMkLst>
            <pc:docMk/>
            <pc:sldMk cId="1062684003" sldId="481"/>
            <ac:spMk id="221" creationId="{756742AA-EA63-490E-A545-6196226EB160}"/>
          </ac:spMkLst>
        </pc:spChg>
        <pc:spChg chg="mod">
          <ac:chgData name="Paul Easter" userId="6549cd31feb53bc1" providerId="LiveId" clId="{4E86F411-EAE7-49CF-A249-F75D20D0101D}" dt="2022-01-24T16:12:44.363" v="15458" actId="27803"/>
          <ac:spMkLst>
            <pc:docMk/>
            <pc:sldMk cId="1062684003" sldId="481"/>
            <ac:spMk id="223" creationId="{1241D8B2-4C39-4CCA-A6CC-9160E2FCF8F0}"/>
          </ac:spMkLst>
        </pc:spChg>
        <pc:spChg chg="mod">
          <ac:chgData name="Paul Easter" userId="6549cd31feb53bc1" providerId="LiveId" clId="{4E86F411-EAE7-49CF-A249-F75D20D0101D}" dt="2022-01-24T16:12:44.363" v="15458" actId="27803"/>
          <ac:spMkLst>
            <pc:docMk/>
            <pc:sldMk cId="1062684003" sldId="481"/>
            <ac:spMk id="224" creationId="{76DC276C-BDDB-48DC-BFC3-5DA3A223A6F0}"/>
          </ac:spMkLst>
        </pc:spChg>
        <pc:spChg chg="mod">
          <ac:chgData name="Paul Easter" userId="6549cd31feb53bc1" providerId="LiveId" clId="{4E86F411-EAE7-49CF-A249-F75D20D0101D}" dt="2022-01-24T16:12:44.363" v="15458" actId="27803"/>
          <ac:spMkLst>
            <pc:docMk/>
            <pc:sldMk cId="1062684003" sldId="481"/>
            <ac:spMk id="225" creationId="{AFC2A79D-7A63-4840-B829-765E80109060}"/>
          </ac:spMkLst>
        </pc:spChg>
        <pc:spChg chg="mod">
          <ac:chgData name="Paul Easter" userId="6549cd31feb53bc1" providerId="LiveId" clId="{4E86F411-EAE7-49CF-A249-F75D20D0101D}" dt="2022-01-24T16:12:44.363" v="15458" actId="27803"/>
          <ac:spMkLst>
            <pc:docMk/>
            <pc:sldMk cId="1062684003" sldId="481"/>
            <ac:spMk id="227" creationId="{53132131-94C0-41BE-80AB-E55948064893}"/>
          </ac:spMkLst>
        </pc:spChg>
        <pc:spChg chg="mod">
          <ac:chgData name="Paul Easter" userId="6549cd31feb53bc1" providerId="LiveId" clId="{4E86F411-EAE7-49CF-A249-F75D20D0101D}" dt="2022-01-24T16:12:44.363" v="15458" actId="27803"/>
          <ac:spMkLst>
            <pc:docMk/>
            <pc:sldMk cId="1062684003" sldId="481"/>
            <ac:spMk id="228" creationId="{8D2CFF88-5900-4A60-9F9D-0855E0B8FA7C}"/>
          </ac:spMkLst>
        </pc:spChg>
        <pc:spChg chg="mod">
          <ac:chgData name="Paul Easter" userId="6549cd31feb53bc1" providerId="LiveId" clId="{4E86F411-EAE7-49CF-A249-F75D20D0101D}" dt="2022-01-24T16:12:44.363" v="15458" actId="27803"/>
          <ac:spMkLst>
            <pc:docMk/>
            <pc:sldMk cId="1062684003" sldId="481"/>
            <ac:spMk id="229" creationId="{1B1D55B1-B80B-41A1-A739-68905D4E4B5B}"/>
          </ac:spMkLst>
        </pc:spChg>
        <pc:spChg chg="mod">
          <ac:chgData name="Paul Easter" userId="6549cd31feb53bc1" providerId="LiveId" clId="{4E86F411-EAE7-49CF-A249-F75D20D0101D}" dt="2022-01-24T16:12:44.363" v="15458" actId="27803"/>
          <ac:spMkLst>
            <pc:docMk/>
            <pc:sldMk cId="1062684003" sldId="481"/>
            <ac:spMk id="231" creationId="{800B123F-8880-45F4-9395-18FC2E8980C8}"/>
          </ac:spMkLst>
        </pc:spChg>
        <pc:spChg chg="mod">
          <ac:chgData name="Paul Easter" userId="6549cd31feb53bc1" providerId="LiveId" clId="{4E86F411-EAE7-49CF-A249-F75D20D0101D}" dt="2022-01-24T16:12:44.363" v="15458" actId="27803"/>
          <ac:spMkLst>
            <pc:docMk/>
            <pc:sldMk cId="1062684003" sldId="481"/>
            <ac:spMk id="232" creationId="{F7570B65-60EC-460D-85EE-E99E3DAC884C}"/>
          </ac:spMkLst>
        </pc:spChg>
        <pc:spChg chg="mod">
          <ac:chgData name="Paul Easter" userId="6549cd31feb53bc1" providerId="LiveId" clId="{4E86F411-EAE7-49CF-A249-F75D20D0101D}" dt="2022-01-24T16:12:44.363" v="15458" actId="27803"/>
          <ac:spMkLst>
            <pc:docMk/>
            <pc:sldMk cId="1062684003" sldId="481"/>
            <ac:spMk id="233" creationId="{FEA15777-265A-4458-A098-26BAAEEDA9BF}"/>
          </ac:spMkLst>
        </pc:spChg>
        <pc:spChg chg="mod">
          <ac:chgData name="Paul Easter" userId="6549cd31feb53bc1" providerId="LiveId" clId="{4E86F411-EAE7-49CF-A249-F75D20D0101D}" dt="2022-01-24T16:12:44.363" v="15458" actId="27803"/>
          <ac:spMkLst>
            <pc:docMk/>
            <pc:sldMk cId="1062684003" sldId="481"/>
            <ac:spMk id="235" creationId="{A126816B-7970-4FB9-8EC7-D553486E759C}"/>
          </ac:spMkLst>
        </pc:spChg>
        <pc:spChg chg="mod">
          <ac:chgData name="Paul Easter" userId="6549cd31feb53bc1" providerId="LiveId" clId="{4E86F411-EAE7-49CF-A249-F75D20D0101D}" dt="2022-01-24T16:12:44.363" v="15458" actId="27803"/>
          <ac:spMkLst>
            <pc:docMk/>
            <pc:sldMk cId="1062684003" sldId="481"/>
            <ac:spMk id="236" creationId="{31952141-763F-4A87-A210-C16FDF0A90E7}"/>
          </ac:spMkLst>
        </pc:spChg>
        <pc:spChg chg="mod">
          <ac:chgData name="Paul Easter" userId="6549cd31feb53bc1" providerId="LiveId" clId="{4E86F411-EAE7-49CF-A249-F75D20D0101D}" dt="2022-01-24T16:12:44.363" v="15458" actId="27803"/>
          <ac:spMkLst>
            <pc:docMk/>
            <pc:sldMk cId="1062684003" sldId="481"/>
            <ac:spMk id="237" creationId="{3715D30E-9BB1-47BB-952E-A6EC1294FD1C}"/>
          </ac:spMkLst>
        </pc:spChg>
        <pc:spChg chg="mod">
          <ac:chgData name="Paul Easter" userId="6549cd31feb53bc1" providerId="LiveId" clId="{4E86F411-EAE7-49CF-A249-F75D20D0101D}" dt="2022-01-24T16:12:44.363" v="15458" actId="27803"/>
          <ac:spMkLst>
            <pc:docMk/>
            <pc:sldMk cId="1062684003" sldId="481"/>
            <ac:spMk id="239" creationId="{88FE451A-90C0-4CFF-A55D-C15755EEBC29}"/>
          </ac:spMkLst>
        </pc:spChg>
        <pc:spChg chg="mod">
          <ac:chgData name="Paul Easter" userId="6549cd31feb53bc1" providerId="LiveId" clId="{4E86F411-EAE7-49CF-A249-F75D20D0101D}" dt="2022-01-24T16:12:44.363" v="15458" actId="27803"/>
          <ac:spMkLst>
            <pc:docMk/>
            <pc:sldMk cId="1062684003" sldId="481"/>
            <ac:spMk id="240" creationId="{B57B969C-19CF-4BE1-9D14-0665AEC6CF6C}"/>
          </ac:spMkLst>
        </pc:spChg>
        <pc:spChg chg="mod">
          <ac:chgData name="Paul Easter" userId="6549cd31feb53bc1" providerId="LiveId" clId="{4E86F411-EAE7-49CF-A249-F75D20D0101D}" dt="2022-01-24T16:12:44.363" v="15458" actId="27803"/>
          <ac:spMkLst>
            <pc:docMk/>
            <pc:sldMk cId="1062684003" sldId="481"/>
            <ac:spMk id="241" creationId="{83D319F3-F718-4B9F-9B35-FB664D2ACF6C}"/>
          </ac:spMkLst>
        </pc:spChg>
        <pc:spChg chg="mod">
          <ac:chgData name="Paul Easter" userId="6549cd31feb53bc1" providerId="LiveId" clId="{4E86F411-EAE7-49CF-A249-F75D20D0101D}" dt="2022-01-24T16:12:44.363" v="15458" actId="27803"/>
          <ac:spMkLst>
            <pc:docMk/>
            <pc:sldMk cId="1062684003" sldId="481"/>
            <ac:spMk id="243" creationId="{085D66A1-A57C-44FD-8242-6B466785021D}"/>
          </ac:spMkLst>
        </pc:spChg>
        <pc:spChg chg="mod">
          <ac:chgData name="Paul Easter" userId="6549cd31feb53bc1" providerId="LiveId" clId="{4E86F411-EAE7-49CF-A249-F75D20D0101D}" dt="2022-01-24T16:12:44.363" v="15458" actId="27803"/>
          <ac:spMkLst>
            <pc:docMk/>
            <pc:sldMk cId="1062684003" sldId="481"/>
            <ac:spMk id="244" creationId="{69D6AAF5-9689-46C9-9FF5-660703B5F13F}"/>
          </ac:spMkLst>
        </pc:spChg>
        <pc:spChg chg="mod">
          <ac:chgData name="Paul Easter" userId="6549cd31feb53bc1" providerId="LiveId" clId="{4E86F411-EAE7-49CF-A249-F75D20D0101D}" dt="2022-01-24T16:12:44.363" v="15458" actId="27803"/>
          <ac:spMkLst>
            <pc:docMk/>
            <pc:sldMk cId="1062684003" sldId="481"/>
            <ac:spMk id="245" creationId="{07A48870-11C6-4DB0-8D8C-C6EB8707AB68}"/>
          </ac:spMkLst>
        </pc:spChg>
        <pc:spChg chg="mod">
          <ac:chgData name="Paul Easter" userId="6549cd31feb53bc1" providerId="LiveId" clId="{4E86F411-EAE7-49CF-A249-F75D20D0101D}" dt="2022-01-24T16:12:44.363" v="15458" actId="27803"/>
          <ac:spMkLst>
            <pc:docMk/>
            <pc:sldMk cId="1062684003" sldId="481"/>
            <ac:spMk id="247" creationId="{702B83EF-7322-445E-8B4F-F3C04F539407}"/>
          </ac:spMkLst>
        </pc:spChg>
        <pc:spChg chg="mod">
          <ac:chgData name="Paul Easter" userId="6549cd31feb53bc1" providerId="LiveId" clId="{4E86F411-EAE7-49CF-A249-F75D20D0101D}" dt="2022-01-24T16:12:44.363" v="15458" actId="27803"/>
          <ac:spMkLst>
            <pc:docMk/>
            <pc:sldMk cId="1062684003" sldId="481"/>
            <ac:spMk id="248" creationId="{B03D9C37-DBAA-4D00-9B2E-13268EC1413C}"/>
          </ac:spMkLst>
        </pc:spChg>
        <pc:spChg chg="mod">
          <ac:chgData name="Paul Easter" userId="6549cd31feb53bc1" providerId="LiveId" clId="{4E86F411-EAE7-49CF-A249-F75D20D0101D}" dt="2022-01-24T16:12:44.363" v="15458" actId="27803"/>
          <ac:spMkLst>
            <pc:docMk/>
            <pc:sldMk cId="1062684003" sldId="481"/>
            <ac:spMk id="249" creationId="{6714338B-F59E-4857-AA0C-0FE1F173CD0C}"/>
          </ac:spMkLst>
        </pc:spChg>
        <pc:spChg chg="mod">
          <ac:chgData name="Paul Easter" userId="6549cd31feb53bc1" providerId="LiveId" clId="{4E86F411-EAE7-49CF-A249-F75D20D0101D}" dt="2022-01-24T16:12:44.363" v="15458" actId="27803"/>
          <ac:spMkLst>
            <pc:docMk/>
            <pc:sldMk cId="1062684003" sldId="481"/>
            <ac:spMk id="251" creationId="{CCD733AA-13CD-4232-901E-6A44844072BB}"/>
          </ac:spMkLst>
        </pc:spChg>
        <pc:spChg chg="mod">
          <ac:chgData name="Paul Easter" userId="6549cd31feb53bc1" providerId="LiveId" clId="{4E86F411-EAE7-49CF-A249-F75D20D0101D}" dt="2022-01-24T16:12:44.363" v="15458" actId="27803"/>
          <ac:spMkLst>
            <pc:docMk/>
            <pc:sldMk cId="1062684003" sldId="481"/>
            <ac:spMk id="252" creationId="{F031A233-DE75-4F00-BD45-BC2C8110890F}"/>
          </ac:spMkLst>
        </pc:spChg>
        <pc:spChg chg="mod">
          <ac:chgData name="Paul Easter" userId="6549cd31feb53bc1" providerId="LiveId" clId="{4E86F411-EAE7-49CF-A249-F75D20D0101D}" dt="2022-01-24T16:12:44.363" v="15458" actId="27803"/>
          <ac:spMkLst>
            <pc:docMk/>
            <pc:sldMk cId="1062684003" sldId="481"/>
            <ac:spMk id="253" creationId="{7C760FB3-112A-44C8-BE3C-DE997D9AA0C4}"/>
          </ac:spMkLst>
        </pc:spChg>
        <pc:spChg chg="mod">
          <ac:chgData name="Paul Easter" userId="6549cd31feb53bc1" providerId="LiveId" clId="{4E86F411-EAE7-49CF-A249-F75D20D0101D}" dt="2022-01-24T16:12:44.363" v="15458" actId="27803"/>
          <ac:spMkLst>
            <pc:docMk/>
            <pc:sldMk cId="1062684003" sldId="481"/>
            <ac:spMk id="255" creationId="{DB88859D-B367-4966-AF35-C8A7C07E7AA5}"/>
          </ac:spMkLst>
        </pc:spChg>
        <pc:spChg chg="mod">
          <ac:chgData name="Paul Easter" userId="6549cd31feb53bc1" providerId="LiveId" clId="{4E86F411-EAE7-49CF-A249-F75D20D0101D}" dt="2022-01-24T16:12:44.363" v="15458" actId="27803"/>
          <ac:spMkLst>
            <pc:docMk/>
            <pc:sldMk cId="1062684003" sldId="481"/>
            <ac:spMk id="256" creationId="{F8830837-E823-49E6-A7BA-A6113ED70090}"/>
          </ac:spMkLst>
        </pc:spChg>
        <pc:spChg chg="mod">
          <ac:chgData name="Paul Easter" userId="6549cd31feb53bc1" providerId="LiveId" clId="{4E86F411-EAE7-49CF-A249-F75D20D0101D}" dt="2022-01-24T16:12:44.363" v="15458" actId="27803"/>
          <ac:spMkLst>
            <pc:docMk/>
            <pc:sldMk cId="1062684003" sldId="481"/>
            <ac:spMk id="257" creationId="{FCC22F73-BC22-467C-AE84-75F5DB7F7917}"/>
          </ac:spMkLst>
        </pc:spChg>
        <pc:spChg chg="mod">
          <ac:chgData name="Paul Easter" userId="6549cd31feb53bc1" providerId="LiveId" clId="{4E86F411-EAE7-49CF-A249-F75D20D0101D}" dt="2022-01-24T16:12:44.363" v="15458" actId="27803"/>
          <ac:spMkLst>
            <pc:docMk/>
            <pc:sldMk cId="1062684003" sldId="481"/>
            <ac:spMk id="259" creationId="{33DBF955-CCC3-4704-9577-357EF34D4216}"/>
          </ac:spMkLst>
        </pc:spChg>
        <pc:spChg chg="mod">
          <ac:chgData name="Paul Easter" userId="6549cd31feb53bc1" providerId="LiveId" clId="{4E86F411-EAE7-49CF-A249-F75D20D0101D}" dt="2022-01-24T16:12:44.363" v="15458" actId="27803"/>
          <ac:spMkLst>
            <pc:docMk/>
            <pc:sldMk cId="1062684003" sldId="481"/>
            <ac:spMk id="260" creationId="{6D5D4470-9CE2-4278-8DA8-194655222C27}"/>
          </ac:spMkLst>
        </pc:spChg>
        <pc:spChg chg="mod">
          <ac:chgData name="Paul Easter" userId="6549cd31feb53bc1" providerId="LiveId" clId="{4E86F411-EAE7-49CF-A249-F75D20D0101D}" dt="2022-01-24T16:12:44.363" v="15458" actId="27803"/>
          <ac:spMkLst>
            <pc:docMk/>
            <pc:sldMk cId="1062684003" sldId="481"/>
            <ac:spMk id="261" creationId="{81CF0B6D-6EC2-4D1E-B4A1-3D01E154CA6E}"/>
          </ac:spMkLst>
        </pc:spChg>
        <pc:spChg chg="mod">
          <ac:chgData name="Paul Easter" userId="6549cd31feb53bc1" providerId="LiveId" clId="{4E86F411-EAE7-49CF-A249-F75D20D0101D}" dt="2022-01-24T16:12:44.363" v="15458" actId="27803"/>
          <ac:spMkLst>
            <pc:docMk/>
            <pc:sldMk cId="1062684003" sldId="481"/>
            <ac:spMk id="263" creationId="{D1FC6592-FB27-48BE-858D-22BEF9FD1827}"/>
          </ac:spMkLst>
        </pc:spChg>
        <pc:spChg chg="mod">
          <ac:chgData name="Paul Easter" userId="6549cd31feb53bc1" providerId="LiveId" clId="{4E86F411-EAE7-49CF-A249-F75D20D0101D}" dt="2022-01-24T16:12:44.363" v="15458" actId="27803"/>
          <ac:spMkLst>
            <pc:docMk/>
            <pc:sldMk cId="1062684003" sldId="481"/>
            <ac:spMk id="264" creationId="{FD9956D9-E758-4CB5-9156-9526EC2E80C6}"/>
          </ac:spMkLst>
        </pc:spChg>
        <pc:spChg chg="mod">
          <ac:chgData name="Paul Easter" userId="6549cd31feb53bc1" providerId="LiveId" clId="{4E86F411-EAE7-49CF-A249-F75D20D0101D}" dt="2022-01-24T16:12:44.363" v="15458" actId="27803"/>
          <ac:spMkLst>
            <pc:docMk/>
            <pc:sldMk cId="1062684003" sldId="481"/>
            <ac:spMk id="265" creationId="{88B70463-3E42-4E2E-A0FB-889A0E06999F}"/>
          </ac:spMkLst>
        </pc:spChg>
        <pc:spChg chg="mod">
          <ac:chgData name="Paul Easter" userId="6549cd31feb53bc1" providerId="LiveId" clId="{4E86F411-EAE7-49CF-A249-F75D20D0101D}" dt="2022-01-24T16:12:44.363" v="15458" actId="27803"/>
          <ac:spMkLst>
            <pc:docMk/>
            <pc:sldMk cId="1062684003" sldId="481"/>
            <ac:spMk id="267" creationId="{4ECD53D3-1D1C-4629-9350-98089FBA9CD6}"/>
          </ac:spMkLst>
        </pc:spChg>
        <pc:spChg chg="mod">
          <ac:chgData name="Paul Easter" userId="6549cd31feb53bc1" providerId="LiveId" clId="{4E86F411-EAE7-49CF-A249-F75D20D0101D}" dt="2022-01-24T16:12:44.363" v="15458" actId="27803"/>
          <ac:spMkLst>
            <pc:docMk/>
            <pc:sldMk cId="1062684003" sldId="481"/>
            <ac:spMk id="268" creationId="{E52CFD09-CA6E-43D8-8BAC-2DEE81C36A4A}"/>
          </ac:spMkLst>
        </pc:spChg>
        <pc:spChg chg="mod">
          <ac:chgData name="Paul Easter" userId="6549cd31feb53bc1" providerId="LiveId" clId="{4E86F411-EAE7-49CF-A249-F75D20D0101D}" dt="2022-01-24T16:12:44.363" v="15458" actId="27803"/>
          <ac:spMkLst>
            <pc:docMk/>
            <pc:sldMk cId="1062684003" sldId="481"/>
            <ac:spMk id="269" creationId="{D7BC7F78-71EE-4444-B401-8EBE427579CA}"/>
          </ac:spMkLst>
        </pc:spChg>
        <pc:spChg chg="mod">
          <ac:chgData name="Paul Easter" userId="6549cd31feb53bc1" providerId="LiveId" clId="{4E86F411-EAE7-49CF-A249-F75D20D0101D}" dt="2022-01-24T16:12:44.363" v="15458" actId="27803"/>
          <ac:spMkLst>
            <pc:docMk/>
            <pc:sldMk cId="1062684003" sldId="481"/>
            <ac:spMk id="271" creationId="{33072657-6B22-4328-A15C-710D3AF18030}"/>
          </ac:spMkLst>
        </pc:spChg>
        <pc:spChg chg="mod">
          <ac:chgData name="Paul Easter" userId="6549cd31feb53bc1" providerId="LiveId" clId="{4E86F411-EAE7-49CF-A249-F75D20D0101D}" dt="2022-01-24T16:12:44.363" v="15458" actId="27803"/>
          <ac:spMkLst>
            <pc:docMk/>
            <pc:sldMk cId="1062684003" sldId="481"/>
            <ac:spMk id="272" creationId="{0ECB3EDF-A71F-4808-83BB-ADB0A9C9C8D0}"/>
          </ac:spMkLst>
        </pc:spChg>
        <pc:spChg chg="mod">
          <ac:chgData name="Paul Easter" userId="6549cd31feb53bc1" providerId="LiveId" clId="{4E86F411-EAE7-49CF-A249-F75D20D0101D}" dt="2022-01-24T16:12:44.363" v="15458" actId="27803"/>
          <ac:spMkLst>
            <pc:docMk/>
            <pc:sldMk cId="1062684003" sldId="481"/>
            <ac:spMk id="273" creationId="{D1532166-D3F2-40C7-9739-E7BF2EA70AE0}"/>
          </ac:spMkLst>
        </pc:spChg>
        <pc:spChg chg="mod">
          <ac:chgData name="Paul Easter" userId="6549cd31feb53bc1" providerId="LiveId" clId="{4E86F411-EAE7-49CF-A249-F75D20D0101D}" dt="2022-01-24T16:12:44.363" v="15458" actId="27803"/>
          <ac:spMkLst>
            <pc:docMk/>
            <pc:sldMk cId="1062684003" sldId="481"/>
            <ac:spMk id="275" creationId="{1099C6AB-62AC-4CEC-8A03-1E54A189FDB2}"/>
          </ac:spMkLst>
        </pc:spChg>
        <pc:spChg chg="mod">
          <ac:chgData name="Paul Easter" userId="6549cd31feb53bc1" providerId="LiveId" clId="{4E86F411-EAE7-49CF-A249-F75D20D0101D}" dt="2022-01-24T16:12:44.363" v="15458" actId="27803"/>
          <ac:spMkLst>
            <pc:docMk/>
            <pc:sldMk cId="1062684003" sldId="481"/>
            <ac:spMk id="276" creationId="{3C5999EF-505B-428F-8221-721D41BAC645}"/>
          </ac:spMkLst>
        </pc:spChg>
        <pc:spChg chg="mod">
          <ac:chgData name="Paul Easter" userId="6549cd31feb53bc1" providerId="LiveId" clId="{4E86F411-EAE7-49CF-A249-F75D20D0101D}" dt="2022-01-24T16:12:44.363" v="15458" actId="27803"/>
          <ac:spMkLst>
            <pc:docMk/>
            <pc:sldMk cId="1062684003" sldId="481"/>
            <ac:spMk id="277" creationId="{AD48A262-FCDE-47A9-8599-9FF0B9A5527C}"/>
          </ac:spMkLst>
        </pc:spChg>
        <pc:spChg chg="mod">
          <ac:chgData name="Paul Easter" userId="6549cd31feb53bc1" providerId="LiveId" clId="{4E86F411-EAE7-49CF-A249-F75D20D0101D}" dt="2022-01-24T16:12:44.363" v="15458" actId="27803"/>
          <ac:spMkLst>
            <pc:docMk/>
            <pc:sldMk cId="1062684003" sldId="481"/>
            <ac:spMk id="279" creationId="{186071C7-FC07-4A7E-992F-AC01994C3848}"/>
          </ac:spMkLst>
        </pc:spChg>
        <pc:spChg chg="mod">
          <ac:chgData name="Paul Easter" userId="6549cd31feb53bc1" providerId="LiveId" clId="{4E86F411-EAE7-49CF-A249-F75D20D0101D}" dt="2022-01-24T16:12:44.363" v="15458" actId="27803"/>
          <ac:spMkLst>
            <pc:docMk/>
            <pc:sldMk cId="1062684003" sldId="481"/>
            <ac:spMk id="280" creationId="{9E4F1F35-315C-4408-919B-85068F623DF2}"/>
          </ac:spMkLst>
        </pc:spChg>
        <pc:spChg chg="mod">
          <ac:chgData name="Paul Easter" userId="6549cd31feb53bc1" providerId="LiveId" clId="{4E86F411-EAE7-49CF-A249-F75D20D0101D}" dt="2022-01-24T16:12:44.363" v="15458" actId="27803"/>
          <ac:spMkLst>
            <pc:docMk/>
            <pc:sldMk cId="1062684003" sldId="481"/>
            <ac:spMk id="281" creationId="{D9089551-983B-4F3D-A218-969D17FD20BB}"/>
          </ac:spMkLst>
        </pc:spChg>
        <pc:spChg chg="mod">
          <ac:chgData name="Paul Easter" userId="6549cd31feb53bc1" providerId="LiveId" clId="{4E86F411-EAE7-49CF-A249-F75D20D0101D}" dt="2022-01-24T16:12:44.363" v="15458" actId="27803"/>
          <ac:spMkLst>
            <pc:docMk/>
            <pc:sldMk cId="1062684003" sldId="481"/>
            <ac:spMk id="283" creationId="{E6F69688-B7E3-4CDE-AE82-C4170EAB0429}"/>
          </ac:spMkLst>
        </pc:spChg>
        <pc:spChg chg="mod">
          <ac:chgData name="Paul Easter" userId="6549cd31feb53bc1" providerId="LiveId" clId="{4E86F411-EAE7-49CF-A249-F75D20D0101D}" dt="2022-01-24T16:12:44.363" v="15458" actId="27803"/>
          <ac:spMkLst>
            <pc:docMk/>
            <pc:sldMk cId="1062684003" sldId="481"/>
            <ac:spMk id="284" creationId="{8C446974-8351-406E-B043-323B6A553F0A}"/>
          </ac:spMkLst>
        </pc:spChg>
        <pc:spChg chg="mod">
          <ac:chgData name="Paul Easter" userId="6549cd31feb53bc1" providerId="LiveId" clId="{4E86F411-EAE7-49CF-A249-F75D20D0101D}" dt="2022-01-24T16:12:44.363" v="15458" actId="27803"/>
          <ac:spMkLst>
            <pc:docMk/>
            <pc:sldMk cId="1062684003" sldId="481"/>
            <ac:spMk id="285" creationId="{D4348131-525C-4E0B-9DAC-A66902DA5B00}"/>
          </ac:spMkLst>
        </pc:spChg>
        <pc:spChg chg="mod">
          <ac:chgData name="Paul Easter" userId="6549cd31feb53bc1" providerId="LiveId" clId="{4E86F411-EAE7-49CF-A249-F75D20D0101D}" dt="2022-01-24T16:12:44.363" v="15458" actId="27803"/>
          <ac:spMkLst>
            <pc:docMk/>
            <pc:sldMk cId="1062684003" sldId="481"/>
            <ac:spMk id="287" creationId="{A24C9D39-3226-41DB-B38F-AFEE143B48B8}"/>
          </ac:spMkLst>
        </pc:spChg>
        <pc:spChg chg="mod">
          <ac:chgData name="Paul Easter" userId="6549cd31feb53bc1" providerId="LiveId" clId="{4E86F411-EAE7-49CF-A249-F75D20D0101D}" dt="2022-01-24T16:12:44.363" v="15458" actId="27803"/>
          <ac:spMkLst>
            <pc:docMk/>
            <pc:sldMk cId="1062684003" sldId="481"/>
            <ac:spMk id="288" creationId="{3C59EBE7-B507-4523-83E0-47762E39DCFB}"/>
          </ac:spMkLst>
        </pc:spChg>
        <pc:spChg chg="mod">
          <ac:chgData name="Paul Easter" userId="6549cd31feb53bc1" providerId="LiveId" clId="{4E86F411-EAE7-49CF-A249-F75D20D0101D}" dt="2022-01-24T16:12:44.363" v="15458" actId="27803"/>
          <ac:spMkLst>
            <pc:docMk/>
            <pc:sldMk cId="1062684003" sldId="481"/>
            <ac:spMk id="289" creationId="{D24AF60B-05D3-4D4F-AAFB-CB14DD2DEEB0}"/>
          </ac:spMkLst>
        </pc:spChg>
        <pc:spChg chg="mod">
          <ac:chgData name="Paul Easter" userId="6549cd31feb53bc1" providerId="LiveId" clId="{4E86F411-EAE7-49CF-A249-F75D20D0101D}" dt="2022-01-24T16:12:44.363" v="15458" actId="27803"/>
          <ac:spMkLst>
            <pc:docMk/>
            <pc:sldMk cId="1062684003" sldId="481"/>
            <ac:spMk id="291" creationId="{E9C135D0-2263-48D0-86B0-3790D13DB768}"/>
          </ac:spMkLst>
        </pc:spChg>
        <pc:spChg chg="mod">
          <ac:chgData name="Paul Easter" userId="6549cd31feb53bc1" providerId="LiveId" clId="{4E86F411-EAE7-49CF-A249-F75D20D0101D}" dt="2022-01-24T16:12:44.363" v="15458" actId="27803"/>
          <ac:spMkLst>
            <pc:docMk/>
            <pc:sldMk cId="1062684003" sldId="481"/>
            <ac:spMk id="292" creationId="{87642A37-3EB4-490E-9D7C-59E67B2D8AAA}"/>
          </ac:spMkLst>
        </pc:spChg>
        <pc:spChg chg="mod">
          <ac:chgData name="Paul Easter" userId="6549cd31feb53bc1" providerId="LiveId" clId="{4E86F411-EAE7-49CF-A249-F75D20D0101D}" dt="2022-01-24T16:12:44.363" v="15458" actId="27803"/>
          <ac:spMkLst>
            <pc:docMk/>
            <pc:sldMk cId="1062684003" sldId="481"/>
            <ac:spMk id="293" creationId="{A4FBF2AD-B20B-4DC5-9066-229E7C7CE55E}"/>
          </ac:spMkLst>
        </pc:spChg>
        <pc:spChg chg="mod">
          <ac:chgData name="Paul Easter" userId="6549cd31feb53bc1" providerId="LiveId" clId="{4E86F411-EAE7-49CF-A249-F75D20D0101D}" dt="2022-01-24T16:12:44.363" v="15458" actId="27803"/>
          <ac:spMkLst>
            <pc:docMk/>
            <pc:sldMk cId="1062684003" sldId="481"/>
            <ac:spMk id="295" creationId="{6BEA073F-4937-4DDB-8047-C42C29496526}"/>
          </ac:spMkLst>
        </pc:spChg>
        <pc:spChg chg="mod">
          <ac:chgData name="Paul Easter" userId="6549cd31feb53bc1" providerId="LiveId" clId="{4E86F411-EAE7-49CF-A249-F75D20D0101D}" dt="2022-01-24T16:12:44.363" v="15458" actId="27803"/>
          <ac:spMkLst>
            <pc:docMk/>
            <pc:sldMk cId="1062684003" sldId="481"/>
            <ac:spMk id="296" creationId="{ACC6933B-4901-4D5A-A1F5-8550292BCB95}"/>
          </ac:spMkLst>
        </pc:spChg>
        <pc:spChg chg="mod">
          <ac:chgData name="Paul Easter" userId="6549cd31feb53bc1" providerId="LiveId" clId="{4E86F411-EAE7-49CF-A249-F75D20D0101D}" dt="2022-01-24T16:12:44.363" v="15458" actId="27803"/>
          <ac:spMkLst>
            <pc:docMk/>
            <pc:sldMk cId="1062684003" sldId="481"/>
            <ac:spMk id="297" creationId="{4156B4DD-B2A6-4795-BF7B-5CD755B669F8}"/>
          </ac:spMkLst>
        </pc:spChg>
        <pc:spChg chg="mod">
          <ac:chgData name="Paul Easter" userId="6549cd31feb53bc1" providerId="LiveId" clId="{4E86F411-EAE7-49CF-A249-F75D20D0101D}" dt="2022-01-24T16:12:44.363" v="15458" actId="27803"/>
          <ac:spMkLst>
            <pc:docMk/>
            <pc:sldMk cId="1062684003" sldId="481"/>
            <ac:spMk id="299" creationId="{6FB6A775-DFC0-4601-8F29-6AF9E3FA9A30}"/>
          </ac:spMkLst>
        </pc:spChg>
        <pc:spChg chg="mod">
          <ac:chgData name="Paul Easter" userId="6549cd31feb53bc1" providerId="LiveId" clId="{4E86F411-EAE7-49CF-A249-F75D20D0101D}" dt="2022-01-24T16:12:44.363" v="15458" actId="27803"/>
          <ac:spMkLst>
            <pc:docMk/>
            <pc:sldMk cId="1062684003" sldId="481"/>
            <ac:spMk id="300" creationId="{35597BB4-23E5-449D-BE21-D2A493AC5436}"/>
          </ac:spMkLst>
        </pc:spChg>
        <pc:spChg chg="mod">
          <ac:chgData name="Paul Easter" userId="6549cd31feb53bc1" providerId="LiveId" clId="{4E86F411-EAE7-49CF-A249-F75D20D0101D}" dt="2022-01-24T16:12:44.363" v="15458" actId="27803"/>
          <ac:spMkLst>
            <pc:docMk/>
            <pc:sldMk cId="1062684003" sldId="481"/>
            <ac:spMk id="301" creationId="{AEA145BF-54E0-417F-B384-0B85DA3435A6}"/>
          </ac:spMkLst>
        </pc:spChg>
        <pc:spChg chg="mod">
          <ac:chgData name="Paul Easter" userId="6549cd31feb53bc1" providerId="LiveId" clId="{4E86F411-EAE7-49CF-A249-F75D20D0101D}" dt="2022-01-24T16:12:44.363" v="15458" actId="27803"/>
          <ac:spMkLst>
            <pc:docMk/>
            <pc:sldMk cId="1062684003" sldId="481"/>
            <ac:spMk id="303" creationId="{E4B7F3B5-5AC4-4D69-817C-054278C17F44}"/>
          </ac:spMkLst>
        </pc:spChg>
        <pc:spChg chg="mod">
          <ac:chgData name="Paul Easter" userId="6549cd31feb53bc1" providerId="LiveId" clId="{4E86F411-EAE7-49CF-A249-F75D20D0101D}" dt="2022-01-24T16:12:44.363" v="15458" actId="27803"/>
          <ac:spMkLst>
            <pc:docMk/>
            <pc:sldMk cId="1062684003" sldId="481"/>
            <ac:spMk id="304" creationId="{667C1E14-5E0D-41E2-8E74-6BD483E32742}"/>
          </ac:spMkLst>
        </pc:spChg>
        <pc:spChg chg="mod">
          <ac:chgData name="Paul Easter" userId="6549cd31feb53bc1" providerId="LiveId" clId="{4E86F411-EAE7-49CF-A249-F75D20D0101D}" dt="2022-01-24T16:12:44.363" v="15458" actId="27803"/>
          <ac:spMkLst>
            <pc:docMk/>
            <pc:sldMk cId="1062684003" sldId="481"/>
            <ac:spMk id="305" creationId="{91DDE3EA-311B-4315-8A55-04726714853F}"/>
          </ac:spMkLst>
        </pc:spChg>
        <pc:spChg chg="mod">
          <ac:chgData name="Paul Easter" userId="6549cd31feb53bc1" providerId="LiveId" clId="{4E86F411-EAE7-49CF-A249-F75D20D0101D}" dt="2022-01-24T16:12:44.363" v="15458" actId="27803"/>
          <ac:spMkLst>
            <pc:docMk/>
            <pc:sldMk cId="1062684003" sldId="481"/>
            <ac:spMk id="307" creationId="{58AE1360-4A26-4911-9362-965964FFDA89}"/>
          </ac:spMkLst>
        </pc:spChg>
        <pc:spChg chg="mod">
          <ac:chgData name="Paul Easter" userId="6549cd31feb53bc1" providerId="LiveId" clId="{4E86F411-EAE7-49CF-A249-F75D20D0101D}" dt="2022-01-24T16:12:44.363" v="15458" actId="27803"/>
          <ac:spMkLst>
            <pc:docMk/>
            <pc:sldMk cId="1062684003" sldId="481"/>
            <ac:spMk id="308" creationId="{DB229921-F5B8-44DD-A7FA-C4DF170FF58F}"/>
          </ac:spMkLst>
        </pc:spChg>
        <pc:spChg chg="mod">
          <ac:chgData name="Paul Easter" userId="6549cd31feb53bc1" providerId="LiveId" clId="{4E86F411-EAE7-49CF-A249-F75D20D0101D}" dt="2022-01-24T16:12:44.363" v="15458" actId="27803"/>
          <ac:spMkLst>
            <pc:docMk/>
            <pc:sldMk cId="1062684003" sldId="481"/>
            <ac:spMk id="309" creationId="{ADB2BEA9-04AC-45D1-90D8-E95B1402FD1D}"/>
          </ac:spMkLst>
        </pc:spChg>
        <pc:spChg chg="mod">
          <ac:chgData name="Paul Easter" userId="6549cd31feb53bc1" providerId="LiveId" clId="{4E86F411-EAE7-49CF-A249-F75D20D0101D}" dt="2022-01-24T16:12:44.363" v="15458" actId="27803"/>
          <ac:spMkLst>
            <pc:docMk/>
            <pc:sldMk cId="1062684003" sldId="481"/>
            <ac:spMk id="311" creationId="{326ABD82-7EC2-4385-830D-100934DE548F}"/>
          </ac:spMkLst>
        </pc:spChg>
        <pc:spChg chg="mod">
          <ac:chgData name="Paul Easter" userId="6549cd31feb53bc1" providerId="LiveId" clId="{4E86F411-EAE7-49CF-A249-F75D20D0101D}" dt="2022-01-24T16:12:44.363" v="15458" actId="27803"/>
          <ac:spMkLst>
            <pc:docMk/>
            <pc:sldMk cId="1062684003" sldId="481"/>
            <ac:spMk id="312" creationId="{7E0087BC-598B-4217-8DF8-B1D951BE31BA}"/>
          </ac:spMkLst>
        </pc:spChg>
        <pc:spChg chg="mod">
          <ac:chgData name="Paul Easter" userId="6549cd31feb53bc1" providerId="LiveId" clId="{4E86F411-EAE7-49CF-A249-F75D20D0101D}" dt="2022-01-24T16:12:44.363" v="15458" actId="27803"/>
          <ac:spMkLst>
            <pc:docMk/>
            <pc:sldMk cId="1062684003" sldId="481"/>
            <ac:spMk id="313" creationId="{67EC459A-C04A-41FB-B77E-16AE9AE97CBE}"/>
          </ac:spMkLst>
        </pc:spChg>
        <pc:spChg chg="mod">
          <ac:chgData name="Paul Easter" userId="6549cd31feb53bc1" providerId="LiveId" clId="{4E86F411-EAE7-49CF-A249-F75D20D0101D}" dt="2022-01-24T16:12:44.363" v="15458" actId="27803"/>
          <ac:spMkLst>
            <pc:docMk/>
            <pc:sldMk cId="1062684003" sldId="481"/>
            <ac:spMk id="314" creationId="{7B1FD8B7-5F36-49EB-87C4-204BC348C654}"/>
          </ac:spMkLst>
        </pc:spChg>
        <pc:spChg chg="mod">
          <ac:chgData name="Paul Easter" userId="6549cd31feb53bc1" providerId="LiveId" clId="{4E86F411-EAE7-49CF-A249-F75D20D0101D}" dt="2022-01-24T16:12:44.363" v="15458" actId="27803"/>
          <ac:spMkLst>
            <pc:docMk/>
            <pc:sldMk cId="1062684003" sldId="481"/>
            <ac:spMk id="315" creationId="{21D032FF-A36B-417A-9251-503B2610ED7D}"/>
          </ac:spMkLst>
        </pc:spChg>
        <pc:spChg chg="add del mod topLvl">
          <ac:chgData name="Paul Easter" userId="6549cd31feb53bc1" providerId="LiveId" clId="{4E86F411-EAE7-49CF-A249-F75D20D0101D}" dt="2022-01-24T16:36:57.049" v="15578" actId="478"/>
          <ac:spMkLst>
            <pc:docMk/>
            <pc:sldMk cId="1062684003" sldId="481"/>
            <ac:spMk id="321" creationId="{128BC9D8-78AC-4370-B659-16626EE9B8C4}"/>
          </ac:spMkLst>
        </pc:spChg>
        <pc:spChg chg="add del mod topLvl">
          <ac:chgData name="Paul Easter" userId="6549cd31feb53bc1" providerId="LiveId" clId="{4E86F411-EAE7-49CF-A249-F75D20D0101D}" dt="2022-01-24T16:36:55.705" v="15577" actId="478"/>
          <ac:spMkLst>
            <pc:docMk/>
            <pc:sldMk cId="1062684003" sldId="481"/>
            <ac:spMk id="322" creationId="{2259739D-0477-468F-B271-DF3107EEB9C6}"/>
          </ac:spMkLst>
        </pc:spChg>
        <pc:grpChg chg="add del mod">
          <ac:chgData name="Paul Easter" userId="6549cd31feb53bc1" providerId="LiveId" clId="{4E86F411-EAE7-49CF-A249-F75D20D0101D}" dt="2022-01-24T16:20:07.625" v="15535" actId="165"/>
          <ac:grpSpMkLst>
            <pc:docMk/>
            <pc:sldMk cId="1062684003" sldId="481"/>
            <ac:grpSpMk id="69" creationId="{FA1A0986-FB9B-4C90-BE61-D763857E3399}"/>
          </ac:grpSpMkLst>
        </pc:grpChg>
        <pc:grpChg chg="mod">
          <ac:chgData name="Paul Easter" userId="6549cd31feb53bc1" providerId="LiveId" clId="{4E86F411-EAE7-49CF-A249-F75D20D0101D}" dt="2022-01-24T16:12:44.363" v="15458" actId="27803"/>
          <ac:grpSpMkLst>
            <pc:docMk/>
            <pc:sldMk cId="1062684003" sldId="481"/>
            <ac:grpSpMk id="70" creationId="{B918D7AC-2861-4F7C-9B49-0C1025CD331F}"/>
          </ac:grpSpMkLst>
        </pc:grpChg>
        <pc:grpChg chg="mod">
          <ac:chgData name="Paul Easter" userId="6549cd31feb53bc1" providerId="LiveId" clId="{4E86F411-EAE7-49CF-A249-F75D20D0101D}" dt="2022-01-24T16:12:44.363" v="15458" actId="27803"/>
          <ac:grpSpMkLst>
            <pc:docMk/>
            <pc:sldMk cId="1062684003" sldId="481"/>
            <ac:grpSpMk id="76" creationId="{AC8BEB4D-846E-40C7-8CFA-F614BC020DFE}"/>
          </ac:grpSpMkLst>
        </pc:grpChg>
        <pc:grpChg chg="mod">
          <ac:chgData name="Paul Easter" userId="6549cd31feb53bc1" providerId="LiveId" clId="{4E86F411-EAE7-49CF-A249-F75D20D0101D}" dt="2022-01-24T16:12:44.363" v="15458" actId="27803"/>
          <ac:grpSpMkLst>
            <pc:docMk/>
            <pc:sldMk cId="1062684003" sldId="481"/>
            <ac:grpSpMk id="80" creationId="{3ADDA5F5-D022-4E4E-8E17-354082BA7197}"/>
          </ac:grpSpMkLst>
        </pc:grpChg>
        <pc:grpChg chg="mod">
          <ac:chgData name="Paul Easter" userId="6549cd31feb53bc1" providerId="LiveId" clId="{4E86F411-EAE7-49CF-A249-F75D20D0101D}" dt="2022-01-24T16:12:44.363" v="15458" actId="27803"/>
          <ac:grpSpMkLst>
            <pc:docMk/>
            <pc:sldMk cId="1062684003" sldId="481"/>
            <ac:grpSpMk id="83" creationId="{F14FDF62-0866-4E77-8BF4-C791C8DB33CC}"/>
          </ac:grpSpMkLst>
        </pc:grpChg>
        <pc:grpChg chg="mod">
          <ac:chgData name="Paul Easter" userId="6549cd31feb53bc1" providerId="LiveId" clId="{4E86F411-EAE7-49CF-A249-F75D20D0101D}" dt="2022-01-24T16:12:44.363" v="15458" actId="27803"/>
          <ac:grpSpMkLst>
            <pc:docMk/>
            <pc:sldMk cId="1062684003" sldId="481"/>
            <ac:grpSpMk id="87" creationId="{0251DC85-34BC-41E9-B495-7EE56DA5A9A6}"/>
          </ac:grpSpMkLst>
        </pc:grpChg>
        <pc:grpChg chg="mod">
          <ac:chgData name="Paul Easter" userId="6549cd31feb53bc1" providerId="LiveId" clId="{4E86F411-EAE7-49CF-A249-F75D20D0101D}" dt="2022-01-24T16:12:44.363" v="15458" actId="27803"/>
          <ac:grpSpMkLst>
            <pc:docMk/>
            <pc:sldMk cId="1062684003" sldId="481"/>
            <ac:grpSpMk id="92" creationId="{6A348E19-34D3-495A-ADEF-C0918C388338}"/>
          </ac:grpSpMkLst>
        </pc:grpChg>
        <pc:grpChg chg="mod">
          <ac:chgData name="Paul Easter" userId="6549cd31feb53bc1" providerId="LiveId" clId="{4E86F411-EAE7-49CF-A249-F75D20D0101D}" dt="2022-01-24T16:12:44.363" v="15458" actId="27803"/>
          <ac:grpSpMkLst>
            <pc:docMk/>
            <pc:sldMk cId="1062684003" sldId="481"/>
            <ac:grpSpMk id="103" creationId="{D8E06C9A-0997-4C46-9FF0-BF60E55D2611}"/>
          </ac:grpSpMkLst>
        </pc:grpChg>
        <pc:grpChg chg="mod">
          <ac:chgData name="Paul Easter" userId="6549cd31feb53bc1" providerId="LiveId" clId="{4E86F411-EAE7-49CF-A249-F75D20D0101D}" dt="2022-01-24T16:12:44.363" v="15458" actId="27803"/>
          <ac:grpSpMkLst>
            <pc:docMk/>
            <pc:sldMk cId="1062684003" sldId="481"/>
            <ac:grpSpMk id="106" creationId="{F4FD2301-FFC2-4BEC-9A92-774B224A62F8}"/>
          </ac:grpSpMkLst>
        </pc:grpChg>
        <pc:grpChg chg="mod">
          <ac:chgData name="Paul Easter" userId="6549cd31feb53bc1" providerId="LiveId" clId="{4E86F411-EAE7-49CF-A249-F75D20D0101D}" dt="2022-01-24T16:12:44.363" v="15458" actId="27803"/>
          <ac:grpSpMkLst>
            <pc:docMk/>
            <pc:sldMk cId="1062684003" sldId="481"/>
            <ac:grpSpMk id="114" creationId="{F7D3B4EE-9B21-4BAC-9EC1-5E6C67BA75D0}"/>
          </ac:grpSpMkLst>
        </pc:grpChg>
        <pc:grpChg chg="mod">
          <ac:chgData name="Paul Easter" userId="6549cd31feb53bc1" providerId="LiveId" clId="{4E86F411-EAE7-49CF-A249-F75D20D0101D}" dt="2022-01-24T16:12:44.363" v="15458" actId="27803"/>
          <ac:grpSpMkLst>
            <pc:docMk/>
            <pc:sldMk cId="1062684003" sldId="481"/>
            <ac:grpSpMk id="120" creationId="{8F0276AB-931F-4995-A83E-83DDFD8E084D}"/>
          </ac:grpSpMkLst>
        </pc:grpChg>
        <pc:grpChg chg="mod">
          <ac:chgData name="Paul Easter" userId="6549cd31feb53bc1" providerId="LiveId" clId="{4E86F411-EAE7-49CF-A249-F75D20D0101D}" dt="2022-01-24T16:12:44.363" v="15458" actId="27803"/>
          <ac:grpSpMkLst>
            <pc:docMk/>
            <pc:sldMk cId="1062684003" sldId="481"/>
            <ac:grpSpMk id="126" creationId="{B00C4BC5-C0DD-477B-9E3B-C281926F82D1}"/>
          </ac:grpSpMkLst>
        </pc:grpChg>
        <pc:grpChg chg="mod">
          <ac:chgData name="Paul Easter" userId="6549cd31feb53bc1" providerId="LiveId" clId="{4E86F411-EAE7-49CF-A249-F75D20D0101D}" dt="2022-01-24T16:12:44.363" v="15458" actId="27803"/>
          <ac:grpSpMkLst>
            <pc:docMk/>
            <pc:sldMk cId="1062684003" sldId="481"/>
            <ac:grpSpMk id="132" creationId="{9DF0133A-CFE5-42C4-85C9-16A0D1D97EFC}"/>
          </ac:grpSpMkLst>
        </pc:grpChg>
        <pc:grpChg chg="mod">
          <ac:chgData name="Paul Easter" userId="6549cd31feb53bc1" providerId="LiveId" clId="{4E86F411-EAE7-49CF-A249-F75D20D0101D}" dt="2022-01-24T16:12:44.363" v="15458" actId="27803"/>
          <ac:grpSpMkLst>
            <pc:docMk/>
            <pc:sldMk cId="1062684003" sldId="481"/>
            <ac:grpSpMk id="138" creationId="{CEF88867-99C7-4C75-A0D5-4E1DFB108AEF}"/>
          </ac:grpSpMkLst>
        </pc:grpChg>
        <pc:grpChg chg="mod">
          <ac:chgData name="Paul Easter" userId="6549cd31feb53bc1" providerId="LiveId" clId="{4E86F411-EAE7-49CF-A249-F75D20D0101D}" dt="2022-01-24T16:12:44.363" v="15458" actId="27803"/>
          <ac:grpSpMkLst>
            <pc:docMk/>
            <pc:sldMk cId="1062684003" sldId="481"/>
            <ac:grpSpMk id="144" creationId="{FB8DEC6C-9634-43C3-AB34-0A181E177D62}"/>
          </ac:grpSpMkLst>
        </pc:grpChg>
        <pc:grpChg chg="mod">
          <ac:chgData name="Paul Easter" userId="6549cd31feb53bc1" providerId="LiveId" clId="{4E86F411-EAE7-49CF-A249-F75D20D0101D}" dt="2022-01-24T16:12:44.363" v="15458" actId="27803"/>
          <ac:grpSpMkLst>
            <pc:docMk/>
            <pc:sldMk cId="1062684003" sldId="481"/>
            <ac:grpSpMk id="152" creationId="{54EA3742-0056-4637-A361-3D6F967E6791}"/>
          </ac:grpSpMkLst>
        </pc:grpChg>
        <pc:grpChg chg="mod">
          <ac:chgData name="Paul Easter" userId="6549cd31feb53bc1" providerId="LiveId" clId="{4E86F411-EAE7-49CF-A249-F75D20D0101D}" dt="2022-01-24T16:12:44.363" v="15458" actId="27803"/>
          <ac:grpSpMkLst>
            <pc:docMk/>
            <pc:sldMk cId="1062684003" sldId="481"/>
            <ac:grpSpMk id="159" creationId="{25C0FDFE-3085-403A-A2B3-E598F5A1F501}"/>
          </ac:grpSpMkLst>
        </pc:grpChg>
        <pc:grpChg chg="mod">
          <ac:chgData name="Paul Easter" userId="6549cd31feb53bc1" providerId="LiveId" clId="{4E86F411-EAE7-49CF-A249-F75D20D0101D}" dt="2022-01-24T16:12:44.363" v="15458" actId="27803"/>
          <ac:grpSpMkLst>
            <pc:docMk/>
            <pc:sldMk cId="1062684003" sldId="481"/>
            <ac:grpSpMk id="162" creationId="{ECDA4E68-8D74-4810-B2CF-2E374ED57B74}"/>
          </ac:grpSpMkLst>
        </pc:grpChg>
        <pc:grpChg chg="mod">
          <ac:chgData name="Paul Easter" userId="6549cd31feb53bc1" providerId="LiveId" clId="{4E86F411-EAE7-49CF-A249-F75D20D0101D}" dt="2022-01-24T16:12:44.363" v="15458" actId="27803"/>
          <ac:grpSpMkLst>
            <pc:docMk/>
            <pc:sldMk cId="1062684003" sldId="481"/>
            <ac:grpSpMk id="170" creationId="{9D462B40-B9A3-4430-8D5A-46B96A5A91FA}"/>
          </ac:grpSpMkLst>
        </pc:grpChg>
        <pc:grpChg chg="mod">
          <ac:chgData name="Paul Easter" userId="6549cd31feb53bc1" providerId="LiveId" clId="{4E86F411-EAE7-49CF-A249-F75D20D0101D}" dt="2022-01-24T16:12:44.363" v="15458" actId="27803"/>
          <ac:grpSpMkLst>
            <pc:docMk/>
            <pc:sldMk cId="1062684003" sldId="481"/>
            <ac:grpSpMk id="174" creationId="{14BB3469-9E46-49B4-8346-236E43289F22}"/>
          </ac:grpSpMkLst>
        </pc:grpChg>
        <pc:grpChg chg="mod">
          <ac:chgData name="Paul Easter" userId="6549cd31feb53bc1" providerId="LiveId" clId="{4E86F411-EAE7-49CF-A249-F75D20D0101D}" dt="2022-01-24T16:12:44.363" v="15458" actId="27803"/>
          <ac:grpSpMkLst>
            <pc:docMk/>
            <pc:sldMk cId="1062684003" sldId="481"/>
            <ac:grpSpMk id="178" creationId="{92599B5E-198D-44F2-BDA5-D4F1C1ACEE18}"/>
          </ac:grpSpMkLst>
        </pc:grpChg>
        <pc:grpChg chg="mod">
          <ac:chgData name="Paul Easter" userId="6549cd31feb53bc1" providerId="LiveId" clId="{4E86F411-EAE7-49CF-A249-F75D20D0101D}" dt="2022-01-24T16:12:44.363" v="15458" actId="27803"/>
          <ac:grpSpMkLst>
            <pc:docMk/>
            <pc:sldMk cId="1062684003" sldId="481"/>
            <ac:grpSpMk id="182" creationId="{1EC0CCFB-3FD0-4DF5-8534-3393227E0479}"/>
          </ac:grpSpMkLst>
        </pc:grpChg>
        <pc:grpChg chg="mod">
          <ac:chgData name="Paul Easter" userId="6549cd31feb53bc1" providerId="LiveId" clId="{4E86F411-EAE7-49CF-A249-F75D20D0101D}" dt="2022-01-24T16:12:44.363" v="15458" actId="27803"/>
          <ac:grpSpMkLst>
            <pc:docMk/>
            <pc:sldMk cId="1062684003" sldId="481"/>
            <ac:grpSpMk id="186" creationId="{F8727914-8D68-41EC-96DC-752C2E52FC8D}"/>
          </ac:grpSpMkLst>
        </pc:grpChg>
        <pc:grpChg chg="mod">
          <ac:chgData name="Paul Easter" userId="6549cd31feb53bc1" providerId="LiveId" clId="{4E86F411-EAE7-49CF-A249-F75D20D0101D}" dt="2022-01-24T16:12:44.363" v="15458" actId="27803"/>
          <ac:grpSpMkLst>
            <pc:docMk/>
            <pc:sldMk cId="1062684003" sldId="481"/>
            <ac:grpSpMk id="190" creationId="{AE5637F8-C79E-40F0-AB72-17E5938809C6}"/>
          </ac:grpSpMkLst>
        </pc:grpChg>
        <pc:grpChg chg="mod">
          <ac:chgData name="Paul Easter" userId="6549cd31feb53bc1" providerId="LiveId" clId="{4E86F411-EAE7-49CF-A249-F75D20D0101D}" dt="2022-01-24T16:12:44.363" v="15458" actId="27803"/>
          <ac:grpSpMkLst>
            <pc:docMk/>
            <pc:sldMk cId="1062684003" sldId="481"/>
            <ac:grpSpMk id="194" creationId="{FF23CC11-0D3F-46B6-A360-9DABC9847AE9}"/>
          </ac:grpSpMkLst>
        </pc:grpChg>
        <pc:grpChg chg="mod">
          <ac:chgData name="Paul Easter" userId="6549cd31feb53bc1" providerId="LiveId" clId="{4E86F411-EAE7-49CF-A249-F75D20D0101D}" dt="2022-01-24T16:12:44.363" v="15458" actId="27803"/>
          <ac:grpSpMkLst>
            <pc:docMk/>
            <pc:sldMk cId="1062684003" sldId="481"/>
            <ac:grpSpMk id="198" creationId="{1C2779E4-9FA6-41CF-9741-256059BBEE99}"/>
          </ac:grpSpMkLst>
        </pc:grpChg>
        <pc:grpChg chg="mod">
          <ac:chgData name="Paul Easter" userId="6549cd31feb53bc1" providerId="LiveId" clId="{4E86F411-EAE7-49CF-A249-F75D20D0101D}" dt="2022-01-24T16:12:44.363" v="15458" actId="27803"/>
          <ac:grpSpMkLst>
            <pc:docMk/>
            <pc:sldMk cId="1062684003" sldId="481"/>
            <ac:grpSpMk id="202" creationId="{3B2E55FD-42BC-4884-B024-260EE790E94D}"/>
          </ac:grpSpMkLst>
        </pc:grpChg>
        <pc:grpChg chg="mod">
          <ac:chgData name="Paul Easter" userId="6549cd31feb53bc1" providerId="LiveId" clId="{4E86F411-EAE7-49CF-A249-F75D20D0101D}" dt="2022-01-24T16:12:44.363" v="15458" actId="27803"/>
          <ac:grpSpMkLst>
            <pc:docMk/>
            <pc:sldMk cId="1062684003" sldId="481"/>
            <ac:grpSpMk id="206" creationId="{4ED4B2D2-066B-4D6E-ADC7-B3C303E949D5}"/>
          </ac:grpSpMkLst>
        </pc:grpChg>
        <pc:grpChg chg="mod">
          <ac:chgData name="Paul Easter" userId="6549cd31feb53bc1" providerId="LiveId" clId="{4E86F411-EAE7-49CF-A249-F75D20D0101D}" dt="2022-01-24T16:12:44.363" v="15458" actId="27803"/>
          <ac:grpSpMkLst>
            <pc:docMk/>
            <pc:sldMk cId="1062684003" sldId="481"/>
            <ac:grpSpMk id="210" creationId="{BECDF4E7-597E-45D9-BF8A-9E513CE170A7}"/>
          </ac:grpSpMkLst>
        </pc:grpChg>
        <pc:grpChg chg="mod">
          <ac:chgData name="Paul Easter" userId="6549cd31feb53bc1" providerId="LiveId" clId="{4E86F411-EAE7-49CF-A249-F75D20D0101D}" dt="2022-01-24T16:12:44.363" v="15458" actId="27803"/>
          <ac:grpSpMkLst>
            <pc:docMk/>
            <pc:sldMk cId="1062684003" sldId="481"/>
            <ac:grpSpMk id="214" creationId="{0EBC8AE3-8581-4B51-94EF-750F7951EB77}"/>
          </ac:grpSpMkLst>
        </pc:grpChg>
        <pc:grpChg chg="mod">
          <ac:chgData name="Paul Easter" userId="6549cd31feb53bc1" providerId="LiveId" clId="{4E86F411-EAE7-49CF-A249-F75D20D0101D}" dt="2022-01-24T16:12:44.363" v="15458" actId="27803"/>
          <ac:grpSpMkLst>
            <pc:docMk/>
            <pc:sldMk cId="1062684003" sldId="481"/>
            <ac:grpSpMk id="218" creationId="{B01FF58C-CAF2-48BC-8AFB-2DD927E2C5D0}"/>
          </ac:grpSpMkLst>
        </pc:grpChg>
        <pc:grpChg chg="mod">
          <ac:chgData name="Paul Easter" userId="6549cd31feb53bc1" providerId="LiveId" clId="{4E86F411-EAE7-49CF-A249-F75D20D0101D}" dt="2022-01-24T16:12:44.363" v="15458" actId="27803"/>
          <ac:grpSpMkLst>
            <pc:docMk/>
            <pc:sldMk cId="1062684003" sldId="481"/>
            <ac:grpSpMk id="222" creationId="{031D9BC4-4D9C-4917-9256-7FCB6A305654}"/>
          </ac:grpSpMkLst>
        </pc:grpChg>
        <pc:grpChg chg="mod">
          <ac:chgData name="Paul Easter" userId="6549cd31feb53bc1" providerId="LiveId" clId="{4E86F411-EAE7-49CF-A249-F75D20D0101D}" dt="2022-01-24T16:12:44.363" v="15458" actId="27803"/>
          <ac:grpSpMkLst>
            <pc:docMk/>
            <pc:sldMk cId="1062684003" sldId="481"/>
            <ac:grpSpMk id="226" creationId="{B5B5F4DA-8824-4489-A485-AA9BEAEAEABD}"/>
          </ac:grpSpMkLst>
        </pc:grpChg>
        <pc:grpChg chg="mod">
          <ac:chgData name="Paul Easter" userId="6549cd31feb53bc1" providerId="LiveId" clId="{4E86F411-EAE7-49CF-A249-F75D20D0101D}" dt="2022-01-24T16:12:44.363" v="15458" actId="27803"/>
          <ac:grpSpMkLst>
            <pc:docMk/>
            <pc:sldMk cId="1062684003" sldId="481"/>
            <ac:grpSpMk id="230" creationId="{6FDD031A-A70F-4A77-A738-09CAA06A5069}"/>
          </ac:grpSpMkLst>
        </pc:grpChg>
        <pc:grpChg chg="mod">
          <ac:chgData name="Paul Easter" userId="6549cd31feb53bc1" providerId="LiveId" clId="{4E86F411-EAE7-49CF-A249-F75D20D0101D}" dt="2022-01-24T16:12:44.363" v="15458" actId="27803"/>
          <ac:grpSpMkLst>
            <pc:docMk/>
            <pc:sldMk cId="1062684003" sldId="481"/>
            <ac:grpSpMk id="234" creationId="{06BD3D73-9B0B-431C-8F03-065FC0EFB82C}"/>
          </ac:grpSpMkLst>
        </pc:grpChg>
        <pc:grpChg chg="mod">
          <ac:chgData name="Paul Easter" userId="6549cd31feb53bc1" providerId="LiveId" clId="{4E86F411-EAE7-49CF-A249-F75D20D0101D}" dt="2022-01-24T16:12:44.363" v="15458" actId="27803"/>
          <ac:grpSpMkLst>
            <pc:docMk/>
            <pc:sldMk cId="1062684003" sldId="481"/>
            <ac:grpSpMk id="238" creationId="{F200B914-9070-460F-A7BE-303E4CCAB9EC}"/>
          </ac:grpSpMkLst>
        </pc:grpChg>
        <pc:grpChg chg="mod">
          <ac:chgData name="Paul Easter" userId="6549cd31feb53bc1" providerId="LiveId" clId="{4E86F411-EAE7-49CF-A249-F75D20D0101D}" dt="2022-01-24T16:12:44.363" v="15458" actId="27803"/>
          <ac:grpSpMkLst>
            <pc:docMk/>
            <pc:sldMk cId="1062684003" sldId="481"/>
            <ac:grpSpMk id="242" creationId="{330E857A-326D-4B80-98D4-9EC54AACE66A}"/>
          </ac:grpSpMkLst>
        </pc:grpChg>
        <pc:grpChg chg="mod">
          <ac:chgData name="Paul Easter" userId="6549cd31feb53bc1" providerId="LiveId" clId="{4E86F411-EAE7-49CF-A249-F75D20D0101D}" dt="2022-01-24T16:12:44.363" v="15458" actId="27803"/>
          <ac:grpSpMkLst>
            <pc:docMk/>
            <pc:sldMk cId="1062684003" sldId="481"/>
            <ac:grpSpMk id="246" creationId="{A2A23C68-C878-42E8-9876-0B7BCA2DD7BB}"/>
          </ac:grpSpMkLst>
        </pc:grpChg>
        <pc:grpChg chg="mod">
          <ac:chgData name="Paul Easter" userId="6549cd31feb53bc1" providerId="LiveId" clId="{4E86F411-EAE7-49CF-A249-F75D20D0101D}" dt="2022-01-24T16:12:44.363" v="15458" actId="27803"/>
          <ac:grpSpMkLst>
            <pc:docMk/>
            <pc:sldMk cId="1062684003" sldId="481"/>
            <ac:grpSpMk id="250" creationId="{CD9C0C88-7D06-4CC6-952E-E8FE1965BE68}"/>
          </ac:grpSpMkLst>
        </pc:grpChg>
        <pc:grpChg chg="mod">
          <ac:chgData name="Paul Easter" userId="6549cd31feb53bc1" providerId="LiveId" clId="{4E86F411-EAE7-49CF-A249-F75D20D0101D}" dt="2022-01-24T16:12:44.363" v="15458" actId="27803"/>
          <ac:grpSpMkLst>
            <pc:docMk/>
            <pc:sldMk cId="1062684003" sldId="481"/>
            <ac:grpSpMk id="254" creationId="{8F351A79-8E5D-4E78-8C3E-D9025C5EC3D2}"/>
          </ac:grpSpMkLst>
        </pc:grpChg>
        <pc:grpChg chg="mod">
          <ac:chgData name="Paul Easter" userId="6549cd31feb53bc1" providerId="LiveId" clId="{4E86F411-EAE7-49CF-A249-F75D20D0101D}" dt="2022-01-24T16:12:44.363" v="15458" actId="27803"/>
          <ac:grpSpMkLst>
            <pc:docMk/>
            <pc:sldMk cId="1062684003" sldId="481"/>
            <ac:grpSpMk id="258" creationId="{7AD947DC-8E74-401D-B4C8-2089719EACFA}"/>
          </ac:grpSpMkLst>
        </pc:grpChg>
        <pc:grpChg chg="mod">
          <ac:chgData name="Paul Easter" userId="6549cd31feb53bc1" providerId="LiveId" clId="{4E86F411-EAE7-49CF-A249-F75D20D0101D}" dt="2022-01-24T16:12:44.363" v="15458" actId="27803"/>
          <ac:grpSpMkLst>
            <pc:docMk/>
            <pc:sldMk cId="1062684003" sldId="481"/>
            <ac:grpSpMk id="262" creationId="{A76DC331-200F-4B1E-818A-9BFD59E8019A}"/>
          </ac:grpSpMkLst>
        </pc:grpChg>
        <pc:grpChg chg="mod">
          <ac:chgData name="Paul Easter" userId="6549cd31feb53bc1" providerId="LiveId" clId="{4E86F411-EAE7-49CF-A249-F75D20D0101D}" dt="2022-01-24T16:12:44.363" v="15458" actId="27803"/>
          <ac:grpSpMkLst>
            <pc:docMk/>
            <pc:sldMk cId="1062684003" sldId="481"/>
            <ac:grpSpMk id="266" creationId="{9764F78D-387D-44E9-8214-32DEBA16ACB9}"/>
          </ac:grpSpMkLst>
        </pc:grpChg>
        <pc:grpChg chg="mod">
          <ac:chgData name="Paul Easter" userId="6549cd31feb53bc1" providerId="LiveId" clId="{4E86F411-EAE7-49CF-A249-F75D20D0101D}" dt="2022-01-24T16:12:44.363" v="15458" actId="27803"/>
          <ac:grpSpMkLst>
            <pc:docMk/>
            <pc:sldMk cId="1062684003" sldId="481"/>
            <ac:grpSpMk id="270" creationId="{AA21FA93-7236-4945-A819-BF0B9BB13756}"/>
          </ac:grpSpMkLst>
        </pc:grpChg>
        <pc:grpChg chg="mod">
          <ac:chgData name="Paul Easter" userId="6549cd31feb53bc1" providerId="LiveId" clId="{4E86F411-EAE7-49CF-A249-F75D20D0101D}" dt="2022-01-24T16:12:44.363" v="15458" actId="27803"/>
          <ac:grpSpMkLst>
            <pc:docMk/>
            <pc:sldMk cId="1062684003" sldId="481"/>
            <ac:grpSpMk id="274" creationId="{6F14FAEF-02A8-4992-9C9C-74F23BF65B13}"/>
          </ac:grpSpMkLst>
        </pc:grpChg>
        <pc:grpChg chg="mod">
          <ac:chgData name="Paul Easter" userId="6549cd31feb53bc1" providerId="LiveId" clId="{4E86F411-EAE7-49CF-A249-F75D20D0101D}" dt="2022-01-24T16:12:44.363" v="15458" actId="27803"/>
          <ac:grpSpMkLst>
            <pc:docMk/>
            <pc:sldMk cId="1062684003" sldId="481"/>
            <ac:grpSpMk id="278" creationId="{D16DF618-497C-4392-A424-0B8FA06D57C1}"/>
          </ac:grpSpMkLst>
        </pc:grpChg>
        <pc:grpChg chg="mod">
          <ac:chgData name="Paul Easter" userId="6549cd31feb53bc1" providerId="LiveId" clId="{4E86F411-EAE7-49CF-A249-F75D20D0101D}" dt="2022-01-24T16:12:44.363" v="15458" actId="27803"/>
          <ac:grpSpMkLst>
            <pc:docMk/>
            <pc:sldMk cId="1062684003" sldId="481"/>
            <ac:grpSpMk id="282" creationId="{1A0E5253-B3A8-4F8A-B3B9-A8A0EE979876}"/>
          </ac:grpSpMkLst>
        </pc:grpChg>
        <pc:grpChg chg="mod">
          <ac:chgData name="Paul Easter" userId="6549cd31feb53bc1" providerId="LiveId" clId="{4E86F411-EAE7-49CF-A249-F75D20D0101D}" dt="2022-01-24T16:12:44.363" v="15458" actId="27803"/>
          <ac:grpSpMkLst>
            <pc:docMk/>
            <pc:sldMk cId="1062684003" sldId="481"/>
            <ac:grpSpMk id="286" creationId="{E72E0791-DD85-4186-A0E2-CD43FC5CCD9C}"/>
          </ac:grpSpMkLst>
        </pc:grpChg>
        <pc:grpChg chg="mod">
          <ac:chgData name="Paul Easter" userId="6549cd31feb53bc1" providerId="LiveId" clId="{4E86F411-EAE7-49CF-A249-F75D20D0101D}" dt="2022-01-24T16:12:44.363" v="15458" actId="27803"/>
          <ac:grpSpMkLst>
            <pc:docMk/>
            <pc:sldMk cId="1062684003" sldId="481"/>
            <ac:grpSpMk id="290" creationId="{671B91CD-9844-4AC3-A8CB-C3A4E7A46A9F}"/>
          </ac:grpSpMkLst>
        </pc:grpChg>
        <pc:grpChg chg="mod">
          <ac:chgData name="Paul Easter" userId="6549cd31feb53bc1" providerId="LiveId" clId="{4E86F411-EAE7-49CF-A249-F75D20D0101D}" dt="2022-01-24T16:12:44.363" v="15458" actId="27803"/>
          <ac:grpSpMkLst>
            <pc:docMk/>
            <pc:sldMk cId="1062684003" sldId="481"/>
            <ac:grpSpMk id="294" creationId="{9BF326C8-5215-40B1-B3AA-E3FE06348707}"/>
          </ac:grpSpMkLst>
        </pc:grpChg>
        <pc:grpChg chg="mod">
          <ac:chgData name="Paul Easter" userId="6549cd31feb53bc1" providerId="LiveId" clId="{4E86F411-EAE7-49CF-A249-F75D20D0101D}" dt="2022-01-24T16:12:44.363" v="15458" actId="27803"/>
          <ac:grpSpMkLst>
            <pc:docMk/>
            <pc:sldMk cId="1062684003" sldId="481"/>
            <ac:grpSpMk id="298" creationId="{ACFF03FE-051A-4D8B-A80A-C2A00D9D239F}"/>
          </ac:grpSpMkLst>
        </pc:grpChg>
        <pc:grpChg chg="mod">
          <ac:chgData name="Paul Easter" userId="6549cd31feb53bc1" providerId="LiveId" clId="{4E86F411-EAE7-49CF-A249-F75D20D0101D}" dt="2022-01-24T16:12:44.363" v="15458" actId="27803"/>
          <ac:grpSpMkLst>
            <pc:docMk/>
            <pc:sldMk cId="1062684003" sldId="481"/>
            <ac:grpSpMk id="302" creationId="{2FD20B35-C0E6-4DE4-A052-82ECFCAB59EB}"/>
          </ac:grpSpMkLst>
        </pc:grpChg>
        <pc:grpChg chg="mod">
          <ac:chgData name="Paul Easter" userId="6549cd31feb53bc1" providerId="LiveId" clId="{4E86F411-EAE7-49CF-A249-F75D20D0101D}" dt="2022-01-24T16:12:44.363" v="15458" actId="27803"/>
          <ac:grpSpMkLst>
            <pc:docMk/>
            <pc:sldMk cId="1062684003" sldId="481"/>
            <ac:grpSpMk id="306" creationId="{F62CC8F0-8C1F-4DBC-B586-838688B7E294}"/>
          </ac:grpSpMkLst>
        </pc:grpChg>
        <pc:grpChg chg="mod">
          <ac:chgData name="Paul Easter" userId="6549cd31feb53bc1" providerId="LiveId" clId="{4E86F411-EAE7-49CF-A249-F75D20D0101D}" dt="2022-01-24T16:12:44.363" v="15458" actId="27803"/>
          <ac:grpSpMkLst>
            <pc:docMk/>
            <pc:sldMk cId="1062684003" sldId="481"/>
            <ac:grpSpMk id="310" creationId="{E06C2467-67B7-46F3-99B4-DE4FCA706987}"/>
          </ac:grpSpMkLst>
        </pc:grpChg>
        <pc:grpChg chg="add del mod">
          <ac:chgData name="Paul Easter" userId="6549cd31feb53bc1" providerId="LiveId" clId="{4E86F411-EAE7-49CF-A249-F75D20D0101D}" dt="2022-01-24T16:36:52.067" v="15576" actId="165"/>
          <ac:grpSpMkLst>
            <pc:docMk/>
            <pc:sldMk cId="1062684003" sldId="481"/>
            <ac:grpSpMk id="324" creationId="{718BC8B9-C4E8-4719-8800-1243F1EFFF21}"/>
          </ac:grpSpMkLst>
        </pc:grpChg>
        <pc:grpChg chg="add mod">
          <ac:chgData name="Paul Easter" userId="6549cd31feb53bc1" providerId="LiveId" clId="{4E86F411-EAE7-49CF-A249-F75D20D0101D}" dt="2022-01-24T18:00:57.378" v="16584" actId="164"/>
          <ac:grpSpMkLst>
            <pc:docMk/>
            <pc:sldMk cId="1062684003" sldId="481"/>
            <ac:grpSpMk id="327" creationId="{18EABC14-45C4-4C24-A325-595334FF6175}"/>
          </ac:grpSpMkLst>
        </pc:grpChg>
        <pc:picChg chg="del">
          <ac:chgData name="Paul Easter" userId="6549cd31feb53bc1" providerId="LiveId" clId="{4E86F411-EAE7-49CF-A249-F75D20D0101D}" dt="2022-01-24T15:24:35.346" v="15003" actId="478"/>
          <ac:picMkLst>
            <pc:docMk/>
            <pc:sldMk cId="1062684003" sldId="481"/>
            <ac:picMk id="3" creationId="{6A4ED051-BB3F-4542-B2DF-1177683648BE}"/>
          </ac:picMkLst>
        </pc:picChg>
        <pc:picChg chg="add del mod">
          <ac:chgData name="Paul Easter" userId="6549cd31feb53bc1" providerId="LiveId" clId="{4E86F411-EAE7-49CF-A249-F75D20D0101D}" dt="2022-01-24T16:13:41.002" v="15465" actId="478"/>
          <ac:picMkLst>
            <pc:docMk/>
            <pc:sldMk cId="1062684003" sldId="481"/>
            <ac:picMk id="6" creationId="{59A8EA88-39AD-4625-AEF4-2DA247A60B1A}"/>
          </ac:picMkLst>
        </pc:picChg>
        <pc:picChg chg="add mod ord">
          <ac:chgData name="Paul Easter" userId="6549cd31feb53bc1" providerId="LiveId" clId="{4E86F411-EAE7-49CF-A249-F75D20D0101D}" dt="2022-01-24T16:50:14.198" v="15706" actId="1076"/>
          <ac:picMkLst>
            <pc:docMk/>
            <pc:sldMk cId="1062684003" sldId="481"/>
            <ac:picMk id="317" creationId="{5D32CB8E-B2DC-4F7C-AB8B-F46BDCDBB70E}"/>
          </ac:picMkLst>
        </pc:picChg>
        <pc:cxnChg chg="add del mod">
          <ac:chgData name="Paul Easter" userId="6549cd31feb53bc1" providerId="LiveId" clId="{4E86F411-EAE7-49CF-A249-F75D20D0101D}" dt="2022-01-24T15:42:41.450" v="15194" actId="478"/>
          <ac:cxnSpMkLst>
            <pc:docMk/>
            <pc:sldMk cId="1062684003" sldId="481"/>
            <ac:cxnSpMk id="9" creationId="{21D114D0-DCE4-4979-871C-553F4CEFF4CE}"/>
          </ac:cxnSpMkLst>
        </pc:cxnChg>
        <pc:cxnChg chg="add del mod">
          <ac:chgData name="Paul Easter" userId="6549cd31feb53bc1" providerId="LiveId" clId="{4E86F411-EAE7-49CF-A249-F75D20D0101D}" dt="2022-01-24T15:42:38.902" v="15193" actId="478"/>
          <ac:cxnSpMkLst>
            <pc:docMk/>
            <pc:sldMk cId="1062684003" sldId="481"/>
            <ac:cxnSpMk id="17" creationId="{25703366-EB90-4DD5-9A6A-8F323E158CD3}"/>
          </ac:cxnSpMkLst>
        </pc:cxnChg>
        <pc:cxnChg chg="add del">
          <ac:chgData name="Paul Easter" userId="6549cd31feb53bc1" providerId="LiveId" clId="{4E86F411-EAE7-49CF-A249-F75D20D0101D}" dt="2022-01-24T15:35:27.461" v="15112" actId="11529"/>
          <ac:cxnSpMkLst>
            <pc:docMk/>
            <pc:sldMk cId="1062684003" sldId="481"/>
            <ac:cxnSpMk id="19" creationId="{731E6B80-AA67-4147-8138-3D12E943BDBD}"/>
          </ac:cxnSpMkLst>
        </pc:cxnChg>
        <pc:cxnChg chg="add mod topLvl">
          <ac:chgData name="Paul Easter" userId="6549cd31feb53bc1" providerId="LiveId" clId="{4E86F411-EAE7-49CF-A249-F75D20D0101D}" dt="2022-01-24T18:00:57.378" v="16584" actId="164"/>
          <ac:cxnSpMkLst>
            <pc:docMk/>
            <pc:sldMk cId="1062684003" sldId="481"/>
            <ac:cxnSpMk id="21" creationId="{1E60E339-3073-4E24-8D6C-EAEF0983A3A0}"/>
          </ac:cxnSpMkLst>
        </pc:cxnChg>
        <pc:cxnChg chg="add mod topLvl">
          <ac:chgData name="Paul Easter" userId="6549cd31feb53bc1" providerId="LiveId" clId="{4E86F411-EAE7-49CF-A249-F75D20D0101D}" dt="2022-01-24T18:00:57.378" v="16584" actId="164"/>
          <ac:cxnSpMkLst>
            <pc:docMk/>
            <pc:sldMk cId="1062684003" sldId="481"/>
            <ac:cxnSpMk id="25" creationId="{70A8F393-610C-4EB4-9331-AB828ABAC59E}"/>
          </ac:cxnSpMkLst>
        </pc:cxnChg>
        <pc:cxnChg chg="add mod topLvl">
          <ac:chgData name="Paul Easter" userId="6549cd31feb53bc1" providerId="LiveId" clId="{4E86F411-EAE7-49CF-A249-F75D20D0101D}" dt="2022-01-24T18:00:57.378" v="16584" actId="164"/>
          <ac:cxnSpMkLst>
            <pc:docMk/>
            <pc:sldMk cId="1062684003" sldId="481"/>
            <ac:cxnSpMk id="38" creationId="{B99A7CBA-F02D-40C5-85C4-87A1049050DA}"/>
          </ac:cxnSpMkLst>
        </pc:cxnChg>
        <pc:cxnChg chg="add mod topLvl">
          <ac:chgData name="Paul Easter" userId="6549cd31feb53bc1" providerId="LiveId" clId="{4E86F411-EAE7-49CF-A249-F75D20D0101D}" dt="2022-01-24T18:00:57.378" v="16584" actId="164"/>
          <ac:cxnSpMkLst>
            <pc:docMk/>
            <pc:sldMk cId="1062684003" sldId="481"/>
            <ac:cxnSpMk id="43" creationId="{7138EFDB-483A-4F3B-AD0B-5100AD26BCF2}"/>
          </ac:cxnSpMkLst>
        </pc:cxnChg>
        <pc:cxnChg chg="add mod topLvl">
          <ac:chgData name="Paul Easter" userId="6549cd31feb53bc1" providerId="LiveId" clId="{4E86F411-EAE7-49CF-A249-F75D20D0101D}" dt="2022-01-24T18:00:57.378" v="16584" actId="164"/>
          <ac:cxnSpMkLst>
            <pc:docMk/>
            <pc:sldMk cId="1062684003" sldId="481"/>
            <ac:cxnSpMk id="55" creationId="{6749BE4C-6401-4FB4-A848-30A5D8B757BA}"/>
          </ac:cxnSpMkLst>
        </pc:cxnChg>
        <pc:cxnChg chg="add mod topLvl">
          <ac:chgData name="Paul Easter" userId="6549cd31feb53bc1" providerId="LiveId" clId="{4E86F411-EAE7-49CF-A249-F75D20D0101D}" dt="2022-01-24T18:00:57.378" v="16584" actId="164"/>
          <ac:cxnSpMkLst>
            <pc:docMk/>
            <pc:sldMk cId="1062684003" sldId="481"/>
            <ac:cxnSpMk id="56" creationId="{FC9DFDF5-29ED-44CC-B5A6-27FAFD310AE4}"/>
          </ac:cxnSpMkLst>
        </pc:cxnChg>
      </pc:sldChg>
      <pc:sldChg chg="addSp delSp modSp add mod">
        <pc:chgData name="Paul Easter" userId="6549cd31feb53bc1" providerId="LiveId" clId="{4E86F411-EAE7-49CF-A249-F75D20D0101D}" dt="2022-01-25T04:06:44.905" v="18427" actId="20577"/>
        <pc:sldMkLst>
          <pc:docMk/>
          <pc:sldMk cId="3105150026" sldId="482"/>
        </pc:sldMkLst>
        <pc:spChg chg="mod">
          <ac:chgData name="Paul Easter" userId="6549cd31feb53bc1" providerId="LiveId" clId="{4E86F411-EAE7-49CF-A249-F75D20D0101D}" dt="2022-01-25T04:06:44.905" v="18427" actId="20577"/>
          <ac:spMkLst>
            <pc:docMk/>
            <pc:sldMk cId="3105150026" sldId="482"/>
            <ac:spMk id="8" creationId="{E2F794A7-8C4C-4A3F-A33D-B76FD77934A3}"/>
          </ac:spMkLst>
        </pc:spChg>
        <pc:spChg chg="mod">
          <ac:chgData name="Paul Easter" userId="6549cd31feb53bc1" providerId="LiveId" clId="{4E86F411-EAE7-49CF-A249-F75D20D0101D}" dt="2022-01-24T16:50:47.385" v="15711" actId="20577"/>
          <ac:spMkLst>
            <pc:docMk/>
            <pc:sldMk cId="3105150026" sldId="482"/>
            <ac:spMk id="14" creationId="{D1A264E9-38AC-47A4-83E2-D3C122E48CFC}"/>
          </ac:spMkLst>
        </pc:spChg>
        <pc:spChg chg="mod">
          <ac:chgData name="Paul Easter" userId="6549cd31feb53bc1" providerId="LiveId" clId="{4E86F411-EAE7-49CF-A249-F75D20D0101D}" dt="2022-01-24T18:01:04.619" v="16586"/>
          <ac:spMkLst>
            <pc:docMk/>
            <pc:sldMk cId="3105150026" sldId="482"/>
            <ac:spMk id="31" creationId="{74B2A30C-8BEA-43E4-AA6A-112441DDFD00}"/>
          </ac:spMkLst>
        </pc:spChg>
        <pc:spChg chg="mod">
          <ac:chgData name="Paul Easter" userId="6549cd31feb53bc1" providerId="LiveId" clId="{4E86F411-EAE7-49CF-A249-F75D20D0101D}" dt="2022-01-24T18:01:04.619" v="16586"/>
          <ac:spMkLst>
            <pc:docMk/>
            <pc:sldMk cId="3105150026" sldId="482"/>
            <ac:spMk id="33" creationId="{093682DF-911E-4C42-A4FD-A8C9AF5EA8A8}"/>
          </ac:spMkLst>
        </pc:spChg>
        <pc:spChg chg="mod">
          <ac:chgData name="Paul Easter" userId="6549cd31feb53bc1" providerId="LiveId" clId="{4E86F411-EAE7-49CF-A249-F75D20D0101D}" dt="2022-01-24T18:01:04.619" v="16586"/>
          <ac:spMkLst>
            <pc:docMk/>
            <pc:sldMk cId="3105150026" sldId="482"/>
            <ac:spMk id="35" creationId="{1A3A81FA-92EC-48C1-BFA0-945F60B80E1F}"/>
          </ac:spMkLst>
        </pc:spChg>
        <pc:spChg chg="mod">
          <ac:chgData name="Paul Easter" userId="6549cd31feb53bc1" providerId="LiveId" clId="{4E86F411-EAE7-49CF-A249-F75D20D0101D}" dt="2022-01-24T18:01:04.619" v="16586"/>
          <ac:spMkLst>
            <pc:docMk/>
            <pc:sldMk cId="3105150026" sldId="482"/>
            <ac:spMk id="36" creationId="{2B62F434-4A8A-4360-B8D0-77D2846544A9}"/>
          </ac:spMkLst>
        </pc:spChg>
        <pc:spChg chg="mod">
          <ac:chgData name="Paul Easter" userId="6549cd31feb53bc1" providerId="LiveId" clId="{4E86F411-EAE7-49CF-A249-F75D20D0101D}" dt="2022-01-24T18:01:04.619" v="16586"/>
          <ac:spMkLst>
            <pc:docMk/>
            <pc:sldMk cId="3105150026" sldId="482"/>
            <ac:spMk id="42" creationId="{8952270C-605B-4D6D-BCC7-83131DEE2F93}"/>
          </ac:spMkLst>
        </pc:spChg>
        <pc:spChg chg="mod">
          <ac:chgData name="Paul Easter" userId="6549cd31feb53bc1" providerId="LiveId" clId="{4E86F411-EAE7-49CF-A249-F75D20D0101D}" dt="2022-01-24T18:01:04.619" v="16586"/>
          <ac:spMkLst>
            <pc:docMk/>
            <pc:sldMk cId="3105150026" sldId="482"/>
            <ac:spMk id="44" creationId="{EC7B9A98-0AA5-48C8-86F6-139700176B9B}"/>
          </ac:spMkLst>
        </pc:spChg>
        <pc:spChg chg="mod">
          <ac:chgData name="Paul Easter" userId="6549cd31feb53bc1" providerId="LiveId" clId="{4E86F411-EAE7-49CF-A249-F75D20D0101D}" dt="2022-01-24T18:01:04.619" v="16586"/>
          <ac:spMkLst>
            <pc:docMk/>
            <pc:sldMk cId="3105150026" sldId="482"/>
            <ac:spMk id="45" creationId="{51B6DF6E-999C-456B-B069-EFB6F2EA6F07}"/>
          </ac:spMkLst>
        </pc:spChg>
        <pc:spChg chg="mod">
          <ac:chgData name="Paul Easter" userId="6549cd31feb53bc1" providerId="LiveId" clId="{4E86F411-EAE7-49CF-A249-F75D20D0101D}" dt="2022-01-24T18:01:04.619" v="16586"/>
          <ac:spMkLst>
            <pc:docMk/>
            <pc:sldMk cId="3105150026" sldId="482"/>
            <ac:spMk id="46" creationId="{2298BF35-DCA6-43E8-A423-0A968A4739F4}"/>
          </ac:spMkLst>
        </pc:spChg>
        <pc:spChg chg="mod">
          <ac:chgData name="Paul Easter" userId="6549cd31feb53bc1" providerId="LiveId" clId="{4E86F411-EAE7-49CF-A249-F75D20D0101D}" dt="2022-01-24T18:01:04.619" v="16586"/>
          <ac:spMkLst>
            <pc:docMk/>
            <pc:sldMk cId="3105150026" sldId="482"/>
            <ac:spMk id="47" creationId="{BD3E0E66-90B9-4B96-AC35-6C46554CDF91}"/>
          </ac:spMkLst>
        </pc:spChg>
        <pc:spChg chg="mod">
          <ac:chgData name="Paul Easter" userId="6549cd31feb53bc1" providerId="LiveId" clId="{4E86F411-EAE7-49CF-A249-F75D20D0101D}" dt="2022-01-24T18:01:04.619" v="16586"/>
          <ac:spMkLst>
            <pc:docMk/>
            <pc:sldMk cId="3105150026" sldId="482"/>
            <ac:spMk id="48" creationId="{C2946DA5-2DB2-4D46-81AE-5E1762C8B04C}"/>
          </ac:spMkLst>
        </pc:spChg>
        <pc:spChg chg="mod">
          <ac:chgData name="Paul Easter" userId="6549cd31feb53bc1" providerId="LiveId" clId="{4E86F411-EAE7-49CF-A249-F75D20D0101D}" dt="2022-01-24T18:01:04.619" v="16586"/>
          <ac:spMkLst>
            <pc:docMk/>
            <pc:sldMk cId="3105150026" sldId="482"/>
            <ac:spMk id="49" creationId="{D3B454F3-B5B8-4132-B64F-24743C69266F}"/>
          </ac:spMkLst>
        </pc:spChg>
        <pc:spChg chg="mod">
          <ac:chgData name="Paul Easter" userId="6549cd31feb53bc1" providerId="LiveId" clId="{4E86F411-EAE7-49CF-A249-F75D20D0101D}" dt="2022-01-24T18:01:04.619" v="16586"/>
          <ac:spMkLst>
            <pc:docMk/>
            <pc:sldMk cId="3105150026" sldId="482"/>
            <ac:spMk id="50" creationId="{12272347-3C78-40E3-9BA4-D13587835C48}"/>
          </ac:spMkLst>
        </pc:spChg>
        <pc:grpChg chg="add mod">
          <ac:chgData name="Paul Easter" userId="6549cd31feb53bc1" providerId="LiveId" clId="{4E86F411-EAE7-49CF-A249-F75D20D0101D}" dt="2022-01-24T18:01:04.619" v="16586"/>
          <ac:grpSpMkLst>
            <pc:docMk/>
            <pc:sldMk cId="3105150026" sldId="482"/>
            <ac:grpSpMk id="30" creationId="{3678F5FF-9552-450C-AA09-A24D003C28CD}"/>
          </ac:grpSpMkLst>
        </pc:grpChg>
        <pc:grpChg chg="del">
          <ac:chgData name="Paul Easter" userId="6549cd31feb53bc1" providerId="LiveId" clId="{4E86F411-EAE7-49CF-A249-F75D20D0101D}" dt="2022-01-24T18:01:03.618" v="16585" actId="478"/>
          <ac:grpSpMkLst>
            <pc:docMk/>
            <pc:sldMk cId="3105150026" sldId="482"/>
            <ac:grpSpMk id="324" creationId="{718BC8B9-C4E8-4719-8800-1243F1EFFF21}"/>
          </ac:grpSpMkLst>
        </pc:grpChg>
        <pc:picChg chg="add mod">
          <ac:chgData name="Paul Easter" userId="6549cd31feb53bc1" providerId="LiveId" clId="{4E86F411-EAE7-49CF-A249-F75D20D0101D}" dt="2022-01-24T17:16:59.434" v="16191" actId="1076"/>
          <ac:picMkLst>
            <pc:docMk/>
            <pc:sldMk cId="3105150026" sldId="482"/>
            <ac:picMk id="3" creationId="{3718E726-7055-4074-BE0D-61A8709B3310}"/>
          </ac:picMkLst>
        </pc:picChg>
        <pc:picChg chg="del mod">
          <ac:chgData name="Paul Easter" userId="6549cd31feb53bc1" providerId="LiveId" clId="{4E86F411-EAE7-49CF-A249-F75D20D0101D}" dt="2022-01-24T16:45:06.935" v="15648" actId="478"/>
          <ac:picMkLst>
            <pc:docMk/>
            <pc:sldMk cId="3105150026" sldId="482"/>
            <ac:picMk id="317" creationId="{5D32CB8E-B2DC-4F7C-AB8B-F46BDCDBB70E}"/>
          </ac:picMkLst>
        </pc:picChg>
        <pc:cxnChg chg="mod">
          <ac:chgData name="Paul Easter" userId="6549cd31feb53bc1" providerId="LiveId" clId="{4E86F411-EAE7-49CF-A249-F75D20D0101D}" dt="2022-01-24T18:01:04.619" v="16586"/>
          <ac:cxnSpMkLst>
            <pc:docMk/>
            <pc:sldMk cId="3105150026" sldId="482"/>
            <ac:cxnSpMk id="32" creationId="{09710BAF-DEB1-453D-8C07-D8862A13F164}"/>
          </ac:cxnSpMkLst>
        </pc:cxnChg>
        <pc:cxnChg chg="mod">
          <ac:chgData name="Paul Easter" userId="6549cd31feb53bc1" providerId="LiveId" clId="{4E86F411-EAE7-49CF-A249-F75D20D0101D}" dt="2022-01-24T18:01:04.619" v="16586"/>
          <ac:cxnSpMkLst>
            <pc:docMk/>
            <pc:sldMk cId="3105150026" sldId="482"/>
            <ac:cxnSpMk id="34" creationId="{0D170C9F-682E-4AC0-94B6-52ACFF3A750E}"/>
          </ac:cxnSpMkLst>
        </pc:cxnChg>
        <pc:cxnChg chg="mod">
          <ac:chgData name="Paul Easter" userId="6549cd31feb53bc1" providerId="LiveId" clId="{4E86F411-EAE7-49CF-A249-F75D20D0101D}" dt="2022-01-24T18:01:04.619" v="16586"/>
          <ac:cxnSpMkLst>
            <pc:docMk/>
            <pc:sldMk cId="3105150026" sldId="482"/>
            <ac:cxnSpMk id="37" creationId="{1AC52203-C357-4075-8099-BD7F9EBDBA4B}"/>
          </ac:cxnSpMkLst>
        </pc:cxnChg>
        <pc:cxnChg chg="mod">
          <ac:chgData name="Paul Easter" userId="6549cd31feb53bc1" providerId="LiveId" clId="{4E86F411-EAE7-49CF-A249-F75D20D0101D}" dt="2022-01-24T18:01:03.618" v="16585" actId="478"/>
          <ac:cxnSpMkLst>
            <pc:docMk/>
            <pc:sldMk cId="3105150026" sldId="482"/>
            <ac:cxnSpMk id="38" creationId="{B99A7CBA-F02D-40C5-85C4-87A1049050DA}"/>
          </ac:cxnSpMkLst>
        </pc:cxnChg>
        <pc:cxnChg chg="mod">
          <ac:chgData name="Paul Easter" userId="6549cd31feb53bc1" providerId="LiveId" clId="{4E86F411-EAE7-49CF-A249-F75D20D0101D}" dt="2022-01-24T18:01:04.619" v="16586"/>
          <ac:cxnSpMkLst>
            <pc:docMk/>
            <pc:sldMk cId="3105150026" sldId="482"/>
            <ac:cxnSpMk id="39" creationId="{8EB4AAA2-9087-4628-8F21-9AAC23170C93}"/>
          </ac:cxnSpMkLst>
        </pc:cxnChg>
        <pc:cxnChg chg="mod">
          <ac:chgData name="Paul Easter" userId="6549cd31feb53bc1" providerId="LiveId" clId="{4E86F411-EAE7-49CF-A249-F75D20D0101D}" dt="2022-01-24T18:01:04.619" v="16586"/>
          <ac:cxnSpMkLst>
            <pc:docMk/>
            <pc:sldMk cId="3105150026" sldId="482"/>
            <ac:cxnSpMk id="40" creationId="{E197B63C-AC9D-43DA-9115-1FF1F83E575C}"/>
          </ac:cxnSpMkLst>
        </pc:cxnChg>
        <pc:cxnChg chg="mod">
          <ac:chgData name="Paul Easter" userId="6549cd31feb53bc1" providerId="LiveId" clId="{4E86F411-EAE7-49CF-A249-F75D20D0101D}" dt="2022-01-24T18:01:04.619" v="16586"/>
          <ac:cxnSpMkLst>
            <pc:docMk/>
            <pc:sldMk cId="3105150026" sldId="482"/>
            <ac:cxnSpMk id="41" creationId="{B3250809-067F-41B4-9574-EE2542A4FAD4}"/>
          </ac:cxnSpMkLst>
        </pc:cxnChg>
        <pc:cxnChg chg="mod">
          <ac:chgData name="Paul Easter" userId="6549cd31feb53bc1" providerId="LiveId" clId="{4E86F411-EAE7-49CF-A249-F75D20D0101D}" dt="2022-01-24T18:01:03.618" v="16585" actId="478"/>
          <ac:cxnSpMkLst>
            <pc:docMk/>
            <pc:sldMk cId="3105150026" sldId="482"/>
            <ac:cxnSpMk id="43" creationId="{7138EFDB-483A-4F3B-AD0B-5100AD26BCF2}"/>
          </ac:cxnSpMkLst>
        </pc:cxnChg>
        <pc:cxnChg chg="mod">
          <ac:chgData name="Paul Easter" userId="6549cd31feb53bc1" providerId="LiveId" clId="{4E86F411-EAE7-49CF-A249-F75D20D0101D}" dt="2022-01-24T18:01:03.618" v="16585" actId="478"/>
          <ac:cxnSpMkLst>
            <pc:docMk/>
            <pc:sldMk cId="3105150026" sldId="482"/>
            <ac:cxnSpMk id="55" creationId="{6749BE4C-6401-4FB4-A848-30A5D8B757BA}"/>
          </ac:cxnSpMkLst>
        </pc:cxnChg>
        <pc:cxnChg chg="mod">
          <ac:chgData name="Paul Easter" userId="6549cd31feb53bc1" providerId="LiveId" clId="{4E86F411-EAE7-49CF-A249-F75D20D0101D}" dt="2022-01-24T18:01:03.618" v="16585" actId="478"/>
          <ac:cxnSpMkLst>
            <pc:docMk/>
            <pc:sldMk cId="3105150026" sldId="482"/>
            <ac:cxnSpMk id="56" creationId="{FC9DFDF5-29ED-44CC-B5A6-27FAFD310AE4}"/>
          </ac:cxnSpMkLst>
        </pc:cxnChg>
      </pc:sldChg>
      <pc:sldChg chg="modSp add del mod ord">
        <pc:chgData name="Paul Easter" userId="6549cd31feb53bc1" providerId="LiveId" clId="{4E86F411-EAE7-49CF-A249-F75D20D0101D}" dt="2022-01-24T18:08:46.155" v="16722" actId="2696"/>
        <pc:sldMkLst>
          <pc:docMk/>
          <pc:sldMk cId="1886204416" sldId="483"/>
        </pc:sldMkLst>
        <pc:spChg chg="mod">
          <ac:chgData name="Paul Easter" userId="6549cd31feb53bc1" providerId="LiveId" clId="{4E86F411-EAE7-49CF-A249-F75D20D0101D}" dt="2022-01-24T17:32:44.658" v="16416" actId="20577"/>
          <ac:spMkLst>
            <pc:docMk/>
            <pc:sldMk cId="1886204416" sldId="483"/>
            <ac:spMk id="5" creationId="{36139819-1AD4-4DCD-95F0-18D759EC04EA}"/>
          </ac:spMkLst>
        </pc:spChg>
        <pc:spChg chg="mod">
          <ac:chgData name="Paul Easter" userId="6549cd31feb53bc1" providerId="LiveId" clId="{4E86F411-EAE7-49CF-A249-F75D20D0101D}" dt="2022-01-24T16:52:39.088" v="15718" actId="20577"/>
          <ac:spMkLst>
            <pc:docMk/>
            <pc:sldMk cId="1886204416" sldId="483"/>
            <ac:spMk id="13" creationId="{00000000-0000-0000-0000-000000000000}"/>
          </ac:spMkLst>
        </pc:spChg>
      </pc:sldChg>
      <pc:sldChg chg="delSp modSp add mod ord">
        <pc:chgData name="Paul Easter" userId="6549cd31feb53bc1" providerId="LiveId" clId="{4E86F411-EAE7-49CF-A249-F75D20D0101D}" dt="2022-01-24T17:46:59.684" v="16569"/>
        <pc:sldMkLst>
          <pc:docMk/>
          <pc:sldMk cId="2014021119" sldId="484"/>
        </pc:sldMkLst>
        <pc:spChg chg="mod">
          <ac:chgData name="Paul Easter" userId="6549cd31feb53bc1" providerId="LiveId" clId="{4E86F411-EAE7-49CF-A249-F75D20D0101D}" dt="2022-01-24T17:45:17.713" v="16563" actId="20577"/>
          <ac:spMkLst>
            <pc:docMk/>
            <pc:sldMk cId="2014021119" sldId="484"/>
            <ac:spMk id="8" creationId="{E2F794A7-8C4C-4A3F-A33D-B76FD77934A3}"/>
          </ac:spMkLst>
        </pc:spChg>
        <pc:spChg chg="mod">
          <ac:chgData name="Paul Easter" userId="6549cd31feb53bc1" providerId="LiveId" clId="{4E86F411-EAE7-49CF-A249-F75D20D0101D}" dt="2022-01-24T17:44:13.657" v="16543" actId="20577"/>
          <ac:spMkLst>
            <pc:docMk/>
            <pc:sldMk cId="2014021119" sldId="484"/>
            <ac:spMk id="14" creationId="{D1A264E9-38AC-47A4-83E2-D3C122E48CFC}"/>
          </ac:spMkLst>
        </pc:spChg>
        <pc:picChg chg="mod">
          <ac:chgData name="Paul Easter" userId="6549cd31feb53bc1" providerId="LiveId" clId="{4E86F411-EAE7-49CF-A249-F75D20D0101D}" dt="2022-01-24T17:46:36.603" v="16567" actId="14826"/>
          <ac:picMkLst>
            <pc:docMk/>
            <pc:sldMk cId="2014021119" sldId="484"/>
            <ac:picMk id="3" creationId="{6A4ED051-BB3F-4542-B2DF-1177683648BE}"/>
          </ac:picMkLst>
        </pc:picChg>
        <pc:picChg chg="del">
          <ac:chgData name="Paul Easter" userId="6549cd31feb53bc1" providerId="LiveId" clId="{4E86F411-EAE7-49CF-A249-F75D20D0101D}" dt="2022-01-24T17:44:29.067" v="16547" actId="478"/>
          <ac:picMkLst>
            <pc:docMk/>
            <pc:sldMk cId="2014021119" sldId="484"/>
            <ac:picMk id="6" creationId="{F30FEE80-5EEE-40E5-992F-4A906473B43C}"/>
          </ac:picMkLst>
        </pc:picChg>
      </pc:sldChg>
      <pc:sldChg chg="modSp add mod">
        <pc:chgData name="Paul Easter" userId="6549cd31feb53bc1" providerId="LiveId" clId="{4E86F411-EAE7-49CF-A249-F75D20D0101D}" dt="2022-01-25T03:29:54.040" v="17396" actId="20577"/>
        <pc:sldMkLst>
          <pc:docMk/>
          <pc:sldMk cId="2807050748" sldId="485"/>
        </pc:sldMkLst>
        <pc:spChg chg="mod">
          <ac:chgData name="Paul Easter" userId="6549cd31feb53bc1" providerId="LiveId" clId="{4E86F411-EAE7-49CF-A249-F75D20D0101D}" dt="2022-01-25T03:29:54.040" v="17396" actId="20577"/>
          <ac:spMkLst>
            <pc:docMk/>
            <pc:sldMk cId="2807050748" sldId="485"/>
            <ac:spMk id="5" creationId="{36139819-1AD4-4DCD-95F0-18D759EC04EA}"/>
          </ac:spMkLst>
        </pc:spChg>
        <pc:spChg chg="mod">
          <ac:chgData name="Paul Easter" userId="6549cd31feb53bc1" providerId="LiveId" clId="{4E86F411-EAE7-49CF-A249-F75D20D0101D}" dt="2022-01-25T03:29:30.055" v="17395" actId="20577"/>
          <ac:spMkLst>
            <pc:docMk/>
            <pc:sldMk cId="2807050748" sldId="485"/>
            <ac:spMk id="13" creationId="{00000000-0000-0000-0000-000000000000}"/>
          </ac:spMkLst>
        </pc:spChg>
      </pc:sldChg>
      <pc:sldChg chg="modSp add mod">
        <pc:chgData name="Paul Easter" userId="6549cd31feb53bc1" providerId="LiveId" clId="{4E86F411-EAE7-49CF-A249-F75D20D0101D}" dt="2022-01-24T18:13:40.760" v="17043" actId="20577"/>
        <pc:sldMkLst>
          <pc:docMk/>
          <pc:sldMk cId="2771879406" sldId="486"/>
        </pc:sldMkLst>
        <pc:spChg chg="mod">
          <ac:chgData name="Paul Easter" userId="6549cd31feb53bc1" providerId="LiveId" clId="{4E86F411-EAE7-49CF-A249-F75D20D0101D}" dt="2022-01-24T18:13:40.760" v="17043" actId="20577"/>
          <ac:spMkLst>
            <pc:docMk/>
            <pc:sldMk cId="2771879406" sldId="486"/>
            <ac:spMk id="13" creationId="{00000000-0000-0000-0000-000000000000}"/>
          </ac:spMkLst>
        </pc:spChg>
      </pc:sldChg>
      <pc:sldChg chg="addSp delSp modSp add mod ord">
        <pc:chgData name="Paul Easter" userId="6549cd31feb53bc1" providerId="LiveId" clId="{4E86F411-EAE7-49CF-A249-F75D20D0101D}" dt="2022-01-27T10:32:41.680" v="31384" actId="20577"/>
        <pc:sldMkLst>
          <pc:docMk/>
          <pc:sldMk cId="2249480789" sldId="487"/>
        </pc:sldMkLst>
        <pc:spChg chg="mod topLvl">
          <ac:chgData name="Paul Easter" userId="6549cd31feb53bc1" providerId="LiveId" clId="{4E86F411-EAE7-49CF-A249-F75D20D0101D}" dt="2022-01-27T10:03:55.620" v="30980" actId="165"/>
          <ac:spMkLst>
            <pc:docMk/>
            <pc:sldMk cId="2249480789" sldId="487"/>
            <ac:spMk id="4" creationId="{E017C923-D674-4547-879E-30E7532364E5}"/>
          </ac:spMkLst>
        </pc:spChg>
        <pc:spChg chg="mod">
          <ac:chgData name="Paul Easter" userId="6549cd31feb53bc1" providerId="LiveId" clId="{4E86F411-EAE7-49CF-A249-F75D20D0101D}" dt="2022-01-27T10:31:09.858" v="31340" actId="20577"/>
          <ac:spMkLst>
            <pc:docMk/>
            <pc:sldMk cId="2249480789" sldId="487"/>
            <ac:spMk id="8" creationId="{E2F794A7-8C4C-4A3F-A33D-B76FD77934A3}"/>
          </ac:spMkLst>
        </pc:spChg>
        <pc:spChg chg="del">
          <ac:chgData name="Paul Easter" userId="6549cd31feb53bc1" providerId="LiveId" clId="{4E86F411-EAE7-49CF-A249-F75D20D0101D}" dt="2022-01-25T04:19:13.250" v="18913" actId="478"/>
          <ac:spMkLst>
            <pc:docMk/>
            <pc:sldMk cId="2249480789" sldId="487"/>
            <ac:spMk id="10" creationId="{BC6AFF0D-6833-4002-893D-4BB6B4AB1B99}"/>
          </ac:spMkLst>
        </pc:spChg>
        <pc:spChg chg="mod">
          <ac:chgData name="Paul Easter" userId="6549cd31feb53bc1" providerId="LiveId" clId="{4E86F411-EAE7-49CF-A249-F75D20D0101D}" dt="2022-01-25T03:30:13.407" v="17414" actId="20577"/>
          <ac:spMkLst>
            <pc:docMk/>
            <pc:sldMk cId="2249480789" sldId="487"/>
            <ac:spMk id="13" creationId="{00000000-0000-0000-0000-000000000000}"/>
          </ac:spMkLst>
        </pc:spChg>
        <pc:spChg chg="mod">
          <ac:chgData name="Paul Easter" userId="6549cd31feb53bc1" providerId="LiveId" clId="{4E86F411-EAE7-49CF-A249-F75D20D0101D}" dt="2022-01-27T10:12:04.184" v="31103" actId="20577"/>
          <ac:spMkLst>
            <pc:docMk/>
            <pc:sldMk cId="2249480789" sldId="487"/>
            <ac:spMk id="14" creationId="{D1A264E9-38AC-47A4-83E2-D3C122E48CFC}"/>
          </ac:spMkLst>
        </pc:spChg>
        <pc:spChg chg="del mod topLvl">
          <ac:chgData name="Paul Easter" userId="6549cd31feb53bc1" providerId="LiveId" clId="{4E86F411-EAE7-49CF-A249-F75D20D0101D}" dt="2022-01-25T03:32:08.475" v="17538" actId="478"/>
          <ac:spMkLst>
            <pc:docMk/>
            <pc:sldMk cId="2249480789" sldId="487"/>
            <ac:spMk id="24" creationId="{BB7BF43F-C91D-4712-9448-9AFCFE5AB6DB}"/>
          </ac:spMkLst>
        </pc:spChg>
        <pc:spChg chg="add mod">
          <ac:chgData name="Paul Easter" userId="6549cd31feb53bc1" providerId="LiveId" clId="{4E86F411-EAE7-49CF-A249-F75D20D0101D}" dt="2022-01-25T03:37:56.575" v="17661" actId="164"/>
          <ac:spMkLst>
            <pc:docMk/>
            <pc:sldMk cId="2249480789" sldId="487"/>
            <ac:spMk id="26" creationId="{28107E60-6EE7-4B60-A61F-094C28EE4765}"/>
          </ac:spMkLst>
        </pc:spChg>
        <pc:spChg chg="del mod topLvl">
          <ac:chgData name="Paul Easter" userId="6549cd31feb53bc1" providerId="LiveId" clId="{4E86F411-EAE7-49CF-A249-F75D20D0101D}" dt="2022-01-25T03:32:12.711" v="17540" actId="478"/>
          <ac:spMkLst>
            <pc:docMk/>
            <pc:sldMk cId="2249480789" sldId="487"/>
            <ac:spMk id="27" creationId="{82ABE8F8-30D7-418B-A252-2C3ECD7AAA53}"/>
          </ac:spMkLst>
        </pc:spChg>
        <pc:spChg chg="del mod topLvl">
          <ac:chgData name="Paul Easter" userId="6549cd31feb53bc1" providerId="LiveId" clId="{4E86F411-EAE7-49CF-A249-F75D20D0101D}" dt="2022-01-25T03:32:11.053" v="17539" actId="478"/>
          <ac:spMkLst>
            <pc:docMk/>
            <pc:sldMk cId="2249480789" sldId="487"/>
            <ac:spMk id="28" creationId="{990300BD-4441-4ABD-9348-FE127BC960ED}"/>
          </ac:spMkLst>
        </pc:spChg>
        <pc:spChg chg="add mod">
          <ac:chgData name="Paul Easter" userId="6549cd31feb53bc1" providerId="LiveId" clId="{4E86F411-EAE7-49CF-A249-F75D20D0101D}" dt="2022-01-27T10:03:55.620" v="30980" actId="165"/>
          <ac:spMkLst>
            <pc:docMk/>
            <pc:sldMk cId="2249480789" sldId="487"/>
            <ac:spMk id="29" creationId="{043B0A85-AE2C-42E3-B644-8D6DA6159904}"/>
          </ac:spMkLst>
        </pc:spChg>
        <pc:spChg chg="add mod">
          <ac:chgData name="Paul Easter" userId="6549cd31feb53bc1" providerId="LiveId" clId="{4E86F411-EAE7-49CF-A249-F75D20D0101D}" dt="2022-01-27T06:08:27.869" v="29098" actId="1036"/>
          <ac:spMkLst>
            <pc:docMk/>
            <pc:sldMk cId="2249480789" sldId="487"/>
            <ac:spMk id="30" creationId="{71FF464C-81AE-41D3-BDE4-D1DD7A7DCCE8}"/>
          </ac:spMkLst>
        </pc:spChg>
        <pc:spChg chg="add del mod">
          <ac:chgData name="Paul Easter" userId="6549cd31feb53bc1" providerId="LiveId" clId="{4E86F411-EAE7-49CF-A249-F75D20D0101D}" dt="2022-01-25T03:38:18.174" v="17664" actId="478"/>
          <ac:spMkLst>
            <pc:docMk/>
            <pc:sldMk cId="2249480789" sldId="487"/>
            <ac:spMk id="30" creationId="{A948C898-2272-4FB9-832A-971FBDB7F93E}"/>
          </ac:spMkLst>
        </pc:spChg>
        <pc:spChg chg="add del mod">
          <ac:chgData name="Paul Easter" userId="6549cd31feb53bc1" providerId="LiveId" clId="{4E86F411-EAE7-49CF-A249-F75D20D0101D}" dt="2022-01-25T03:38:20.090" v="17665" actId="478"/>
          <ac:spMkLst>
            <pc:docMk/>
            <pc:sldMk cId="2249480789" sldId="487"/>
            <ac:spMk id="31" creationId="{95748AFD-11D1-4445-924E-AFA06E83953C}"/>
          </ac:spMkLst>
        </pc:spChg>
        <pc:spChg chg="add del mod">
          <ac:chgData name="Paul Easter" userId="6549cd31feb53bc1" providerId="LiveId" clId="{4E86F411-EAE7-49CF-A249-F75D20D0101D}" dt="2022-01-25T03:38:28.425" v="17670" actId="478"/>
          <ac:spMkLst>
            <pc:docMk/>
            <pc:sldMk cId="2249480789" sldId="487"/>
            <ac:spMk id="32" creationId="{B20B19C3-3D98-47BD-8C86-BDD8A07DA72A}"/>
          </ac:spMkLst>
        </pc:spChg>
        <pc:spChg chg="add del mod">
          <ac:chgData name="Paul Easter" userId="6549cd31feb53bc1" providerId="LiveId" clId="{4E86F411-EAE7-49CF-A249-F75D20D0101D}" dt="2022-01-25T03:38:25.463" v="17668" actId="478"/>
          <ac:spMkLst>
            <pc:docMk/>
            <pc:sldMk cId="2249480789" sldId="487"/>
            <ac:spMk id="33" creationId="{B1ADB00A-71D3-4810-9FA6-2C616B33D49A}"/>
          </ac:spMkLst>
        </pc:spChg>
        <pc:spChg chg="mod">
          <ac:chgData name="Paul Easter" userId="6549cd31feb53bc1" providerId="LiveId" clId="{4E86F411-EAE7-49CF-A249-F75D20D0101D}" dt="2022-01-27T10:03:55.620" v="30980" actId="165"/>
          <ac:spMkLst>
            <pc:docMk/>
            <pc:sldMk cId="2249480789" sldId="487"/>
            <ac:spMk id="35" creationId="{347A51E5-8A35-4302-B3F6-3945F29040FE}"/>
          </ac:spMkLst>
        </pc:spChg>
        <pc:spChg chg="mod">
          <ac:chgData name="Paul Easter" userId="6549cd31feb53bc1" providerId="LiveId" clId="{4E86F411-EAE7-49CF-A249-F75D20D0101D}" dt="2022-01-27T10:03:55.620" v="30980" actId="165"/>
          <ac:spMkLst>
            <pc:docMk/>
            <pc:sldMk cId="2249480789" sldId="487"/>
            <ac:spMk id="36" creationId="{01135382-74F3-4956-AE29-F8C1B65CD0CC}"/>
          </ac:spMkLst>
        </pc:spChg>
        <pc:spChg chg="mod topLvl">
          <ac:chgData name="Paul Easter" userId="6549cd31feb53bc1" providerId="LiveId" clId="{4E86F411-EAE7-49CF-A249-F75D20D0101D}" dt="2022-01-27T10:07:26.738" v="31033" actId="20577"/>
          <ac:spMkLst>
            <pc:docMk/>
            <pc:sldMk cId="2249480789" sldId="487"/>
            <ac:spMk id="39" creationId="{1C99D245-D2D1-47D0-91EC-193DCB0B42BE}"/>
          </ac:spMkLst>
        </pc:spChg>
        <pc:spChg chg="del mod">
          <ac:chgData name="Paul Easter" userId="6549cd31feb53bc1" providerId="LiveId" clId="{4E86F411-EAE7-49CF-A249-F75D20D0101D}" dt="2022-01-27T10:03:03.910" v="30957" actId="478"/>
          <ac:spMkLst>
            <pc:docMk/>
            <pc:sldMk cId="2249480789" sldId="487"/>
            <ac:spMk id="40" creationId="{6B216C3D-3B3A-44D3-8AC7-BBD7D37A4E9B}"/>
          </ac:spMkLst>
        </pc:spChg>
        <pc:spChg chg="add mod">
          <ac:chgData name="Paul Easter" userId="6549cd31feb53bc1" providerId="LiveId" clId="{4E86F411-EAE7-49CF-A249-F75D20D0101D}" dt="2022-01-27T10:32:36.084" v="31382" actId="20577"/>
          <ac:spMkLst>
            <pc:docMk/>
            <pc:sldMk cId="2249480789" sldId="487"/>
            <ac:spMk id="41" creationId="{8BD7387F-1661-4069-ADE2-B3CFD560B983}"/>
          </ac:spMkLst>
        </pc:spChg>
        <pc:spChg chg="mod topLvl">
          <ac:chgData name="Paul Easter" userId="6549cd31feb53bc1" providerId="LiveId" clId="{4E86F411-EAE7-49CF-A249-F75D20D0101D}" dt="2022-01-27T10:21:45.179" v="31219" actId="20577"/>
          <ac:spMkLst>
            <pc:docMk/>
            <pc:sldMk cId="2249480789" sldId="487"/>
            <ac:spMk id="44" creationId="{652B81FA-3259-4911-82A0-5799FCDA358C}"/>
          </ac:spMkLst>
        </pc:spChg>
        <pc:spChg chg="del mod topLvl">
          <ac:chgData name="Paul Easter" userId="6549cd31feb53bc1" providerId="LiveId" clId="{4E86F411-EAE7-49CF-A249-F75D20D0101D}" dt="2022-01-27T10:05:13.300" v="31013" actId="478"/>
          <ac:spMkLst>
            <pc:docMk/>
            <pc:sldMk cId="2249480789" sldId="487"/>
            <ac:spMk id="45" creationId="{778F978B-4C22-45A0-825D-125640A5C781}"/>
          </ac:spMkLst>
        </pc:spChg>
        <pc:spChg chg="mod">
          <ac:chgData name="Paul Easter" userId="6549cd31feb53bc1" providerId="LiveId" clId="{4E86F411-EAE7-49CF-A249-F75D20D0101D}" dt="2022-01-27T10:03:55.620" v="30980" actId="165"/>
          <ac:spMkLst>
            <pc:docMk/>
            <pc:sldMk cId="2249480789" sldId="487"/>
            <ac:spMk id="47" creationId="{C3BB8024-9172-46A3-A7D7-AFD28D4A4DC2}"/>
          </ac:spMkLst>
        </pc:spChg>
        <pc:spChg chg="mod">
          <ac:chgData name="Paul Easter" userId="6549cd31feb53bc1" providerId="LiveId" clId="{4E86F411-EAE7-49CF-A249-F75D20D0101D}" dt="2022-01-27T10:03:55.620" v="30980" actId="165"/>
          <ac:spMkLst>
            <pc:docMk/>
            <pc:sldMk cId="2249480789" sldId="487"/>
            <ac:spMk id="48" creationId="{7B8567E4-8074-4BE8-8E29-EA22EBC3AF53}"/>
          </ac:spMkLst>
        </pc:spChg>
        <pc:spChg chg="mod topLvl">
          <ac:chgData name="Paul Easter" userId="6549cd31feb53bc1" providerId="LiveId" clId="{4E86F411-EAE7-49CF-A249-F75D20D0101D}" dt="2022-01-27T10:32:29.529" v="31380" actId="20577"/>
          <ac:spMkLst>
            <pc:docMk/>
            <pc:sldMk cId="2249480789" sldId="487"/>
            <ac:spMk id="50" creationId="{5CEC8850-46DF-4E18-B998-3284563DE288}"/>
          </ac:spMkLst>
        </pc:spChg>
        <pc:spChg chg="del mod">
          <ac:chgData name="Paul Easter" userId="6549cd31feb53bc1" providerId="LiveId" clId="{4E86F411-EAE7-49CF-A249-F75D20D0101D}" dt="2022-01-27T10:02:25.234" v="30947" actId="478"/>
          <ac:spMkLst>
            <pc:docMk/>
            <pc:sldMk cId="2249480789" sldId="487"/>
            <ac:spMk id="51" creationId="{63909328-C410-4F02-B894-4C552972AB12}"/>
          </ac:spMkLst>
        </pc:spChg>
        <pc:spChg chg="add mod">
          <ac:chgData name="Paul Easter" userId="6549cd31feb53bc1" providerId="LiveId" clId="{4E86F411-EAE7-49CF-A249-F75D20D0101D}" dt="2022-01-27T10:32:41.680" v="31384" actId="20577"/>
          <ac:spMkLst>
            <pc:docMk/>
            <pc:sldMk cId="2249480789" sldId="487"/>
            <ac:spMk id="52" creationId="{20898389-90EE-4C8B-844A-CE7A130D5A6D}"/>
          </ac:spMkLst>
        </pc:spChg>
        <pc:spChg chg="add mod">
          <ac:chgData name="Paul Easter" userId="6549cd31feb53bc1" providerId="LiveId" clId="{4E86F411-EAE7-49CF-A249-F75D20D0101D}" dt="2022-01-27T10:08:40.318" v="31052" actId="20577"/>
          <ac:spMkLst>
            <pc:docMk/>
            <pc:sldMk cId="2249480789" sldId="487"/>
            <ac:spMk id="53" creationId="{06C42E52-F1CB-43BF-BC47-CB6407B58960}"/>
          </ac:spMkLst>
        </pc:spChg>
        <pc:spChg chg="del mod topLvl">
          <ac:chgData name="Paul Easter" userId="6549cd31feb53bc1" providerId="LiveId" clId="{4E86F411-EAE7-49CF-A249-F75D20D0101D}" dt="2022-01-25T03:48:01.665" v="17781" actId="478"/>
          <ac:spMkLst>
            <pc:docMk/>
            <pc:sldMk cId="2249480789" sldId="487"/>
            <ac:spMk id="61" creationId="{512B3297-FE2A-45AF-BABF-B7C59A181CAF}"/>
          </ac:spMkLst>
        </pc:spChg>
        <pc:spChg chg="del mod topLvl">
          <ac:chgData name="Paul Easter" userId="6549cd31feb53bc1" providerId="LiveId" clId="{4E86F411-EAE7-49CF-A249-F75D20D0101D}" dt="2022-01-25T03:48:03.830" v="17782" actId="478"/>
          <ac:spMkLst>
            <pc:docMk/>
            <pc:sldMk cId="2249480789" sldId="487"/>
            <ac:spMk id="62" creationId="{EDECAD6C-10CD-4737-B8CC-E2296B154056}"/>
          </ac:spMkLst>
        </pc:spChg>
        <pc:spChg chg="del mod topLvl">
          <ac:chgData name="Paul Easter" userId="6549cd31feb53bc1" providerId="LiveId" clId="{4E86F411-EAE7-49CF-A249-F75D20D0101D}" dt="2022-01-25T03:38:24.103" v="17667" actId="478"/>
          <ac:spMkLst>
            <pc:docMk/>
            <pc:sldMk cId="2249480789" sldId="487"/>
            <ac:spMk id="63" creationId="{08FFF306-49C5-4173-BB9A-D5E31EF7426B}"/>
          </ac:spMkLst>
        </pc:spChg>
        <pc:spChg chg="del mod topLvl">
          <ac:chgData name="Paul Easter" userId="6549cd31feb53bc1" providerId="LiveId" clId="{4E86F411-EAE7-49CF-A249-F75D20D0101D}" dt="2022-01-25T03:38:26.909" v="17669" actId="478"/>
          <ac:spMkLst>
            <pc:docMk/>
            <pc:sldMk cId="2249480789" sldId="487"/>
            <ac:spMk id="64" creationId="{8BE47CAA-9808-40C0-88EE-BD2C5608E847}"/>
          </ac:spMkLst>
        </pc:spChg>
        <pc:spChg chg="del mod topLvl">
          <ac:chgData name="Paul Easter" userId="6549cd31feb53bc1" providerId="LiveId" clId="{4E86F411-EAE7-49CF-A249-F75D20D0101D}" dt="2022-01-25T03:38:22.399" v="17666" actId="478"/>
          <ac:spMkLst>
            <pc:docMk/>
            <pc:sldMk cId="2249480789" sldId="487"/>
            <ac:spMk id="65" creationId="{25E8F0F1-B92F-415B-B2B0-FDFCEA570F06}"/>
          </ac:spMkLst>
        </pc:spChg>
        <pc:spChg chg="mod topLvl">
          <ac:chgData name="Paul Easter" userId="6549cd31feb53bc1" providerId="LiveId" clId="{4E86F411-EAE7-49CF-A249-F75D20D0101D}" dt="2022-01-25T03:37:56.575" v="17661" actId="164"/>
          <ac:spMkLst>
            <pc:docMk/>
            <pc:sldMk cId="2249480789" sldId="487"/>
            <ac:spMk id="66" creationId="{D4400598-6686-44C7-85B7-184D39CF34C3}"/>
          </ac:spMkLst>
        </pc:spChg>
        <pc:spChg chg="del mod topLvl">
          <ac:chgData name="Paul Easter" userId="6549cd31feb53bc1" providerId="LiveId" clId="{4E86F411-EAE7-49CF-A249-F75D20D0101D}" dt="2022-01-25T03:38:18.174" v="17664" actId="478"/>
          <ac:spMkLst>
            <pc:docMk/>
            <pc:sldMk cId="2249480789" sldId="487"/>
            <ac:spMk id="67" creationId="{716A0286-37CB-431E-B5DD-2B05F6E92A61}"/>
          </ac:spMkLst>
        </pc:spChg>
        <pc:spChg chg="mod topLvl">
          <ac:chgData name="Paul Easter" userId="6549cd31feb53bc1" providerId="LiveId" clId="{4E86F411-EAE7-49CF-A249-F75D20D0101D}" dt="2022-01-27T10:03:55.620" v="30980" actId="165"/>
          <ac:spMkLst>
            <pc:docMk/>
            <pc:sldMk cId="2249480789" sldId="487"/>
            <ac:spMk id="68" creationId="{5B427A09-AD3B-462C-8072-D8B278789F24}"/>
          </ac:spMkLst>
        </pc:spChg>
        <pc:grpChg chg="add del mod">
          <ac:chgData name="Paul Easter" userId="6549cd31feb53bc1" providerId="LiveId" clId="{4E86F411-EAE7-49CF-A249-F75D20D0101D}" dt="2022-01-25T03:38:48.582" v="17674" actId="478"/>
          <ac:grpSpMkLst>
            <pc:docMk/>
            <pc:sldMk cId="2249480789" sldId="487"/>
            <ac:grpSpMk id="2" creationId="{C6BA0764-86D3-43AE-8B3D-8828B7AB0BD8}"/>
          </ac:grpSpMkLst>
        </pc:grpChg>
        <pc:grpChg chg="add del mod topLvl">
          <ac:chgData name="Paul Easter" userId="6549cd31feb53bc1" providerId="LiveId" clId="{4E86F411-EAE7-49CF-A249-F75D20D0101D}" dt="2022-01-27T10:04:06.771" v="30981" actId="478"/>
          <ac:grpSpMkLst>
            <pc:docMk/>
            <pc:sldMk cId="2249480789" sldId="487"/>
            <ac:grpSpMk id="3" creationId="{2BB2A3A0-94E2-4C60-B2C3-1C006BB39A58}"/>
          </ac:grpSpMkLst>
        </pc:grpChg>
        <pc:grpChg chg="add del mod">
          <ac:chgData name="Paul Easter" userId="6549cd31feb53bc1" providerId="LiveId" clId="{4E86F411-EAE7-49CF-A249-F75D20D0101D}" dt="2022-01-25T03:47:21.595" v="17771" actId="165"/>
          <ac:grpSpMkLst>
            <pc:docMk/>
            <pc:sldMk cId="2249480789" sldId="487"/>
            <ac:grpSpMk id="7" creationId="{2DD80C05-1BA8-43DE-949C-9AA302260E9D}"/>
          </ac:grpSpMkLst>
        </pc:grpChg>
        <pc:grpChg chg="add del mod">
          <ac:chgData name="Paul Easter" userId="6549cd31feb53bc1" providerId="LiveId" clId="{4E86F411-EAE7-49CF-A249-F75D20D0101D}" dt="2022-01-27T10:03:55.620" v="30980" actId="165"/>
          <ac:grpSpMkLst>
            <pc:docMk/>
            <pc:sldMk cId="2249480789" sldId="487"/>
            <ac:grpSpMk id="12" creationId="{57C119F3-51FC-4EF1-A9A5-81072571941F}"/>
          </ac:grpSpMkLst>
        </pc:grpChg>
        <pc:grpChg chg="add del mod topLvl">
          <ac:chgData name="Paul Easter" userId="6549cd31feb53bc1" providerId="LiveId" clId="{4E86F411-EAE7-49CF-A249-F75D20D0101D}" dt="2022-01-27T10:05:33.142" v="31020" actId="478"/>
          <ac:grpSpMkLst>
            <pc:docMk/>
            <pc:sldMk cId="2249480789" sldId="487"/>
            <ac:grpSpMk id="34" creationId="{A6B249E2-FAF7-4E28-8AFC-1219B4F101E8}"/>
          </ac:grpSpMkLst>
        </pc:grpChg>
        <pc:grpChg chg="add del mod topLvl">
          <ac:chgData name="Paul Easter" userId="6549cd31feb53bc1" providerId="LiveId" clId="{4E86F411-EAE7-49CF-A249-F75D20D0101D}" dt="2022-01-27T10:03:03.910" v="30957" actId="478"/>
          <ac:grpSpMkLst>
            <pc:docMk/>
            <pc:sldMk cId="2249480789" sldId="487"/>
            <ac:grpSpMk id="37" creationId="{DEE87B7D-1246-42CB-ADEF-8E01F556B690}"/>
          </ac:grpSpMkLst>
        </pc:grpChg>
        <pc:grpChg chg="add del mod topLvl">
          <ac:chgData name="Paul Easter" userId="6549cd31feb53bc1" providerId="LiveId" clId="{4E86F411-EAE7-49CF-A249-F75D20D0101D}" dt="2022-01-27T10:05:13.300" v="31013" actId="478"/>
          <ac:grpSpMkLst>
            <pc:docMk/>
            <pc:sldMk cId="2249480789" sldId="487"/>
            <ac:grpSpMk id="42" creationId="{15B6E028-440C-463A-BB06-37ABD4472CE7}"/>
          </ac:grpSpMkLst>
        </pc:grpChg>
        <pc:grpChg chg="add del mod topLvl">
          <ac:chgData name="Paul Easter" userId="6549cd31feb53bc1" providerId="LiveId" clId="{4E86F411-EAE7-49CF-A249-F75D20D0101D}" dt="2022-01-27T10:04:33.541" v="30995" actId="478"/>
          <ac:grpSpMkLst>
            <pc:docMk/>
            <pc:sldMk cId="2249480789" sldId="487"/>
            <ac:grpSpMk id="46" creationId="{6902AE6C-37EB-4189-B365-D7AD23E98B44}"/>
          </ac:grpSpMkLst>
        </pc:grpChg>
        <pc:grpChg chg="add del mod topLvl">
          <ac:chgData name="Paul Easter" userId="6549cd31feb53bc1" providerId="LiveId" clId="{4E86F411-EAE7-49CF-A249-F75D20D0101D}" dt="2022-01-27T10:02:25.234" v="30947" actId="478"/>
          <ac:grpSpMkLst>
            <pc:docMk/>
            <pc:sldMk cId="2249480789" sldId="487"/>
            <ac:grpSpMk id="49" creationId="{1B5AD32B-E747-413C-A1D5-8CB61DFB4655}"/>
          </ac:grpSpMkLst>
        </pc:grpChg>
        <pc:grpChg chg="del mod">
          <ac:chgData name="Paul Easter" userId="6549cd31feb53bc1" providerId="LiveId" clId="{4E86F411-EAE7-49CF-A249-F75D20D0101D}" dt="2022-01-25T03:32:03.835" v="17537" actId="165"/>
          <ac:grpSpMkLst>
            <pc:docMk/>
            <pc:sldMk cId="2249480789" sldId="487"/>
            <ac:grpSpMk id="327" creationId="{18EABC14-45C4-4C24-A325-595334FF6175}"/>
          </ac:grpSpMkLst>
        </pc:grpChg>
        <pc:picChg chg="del">
          <ac:chgData name="Paul Easter" userId="6549cd31feb53bc1" providerId="LiveId" clId="{4E86F411-EAE7-49CF-A249-F75D20D0101D}" dt="2022-01-25T03:30:32.447" v="17416" actId="478"/>
          <ac:picMkLst>
            <pc:docMk/>
            <pc:sldMk cId="2249480789" sldId="487"/>
            <ac:picMk id="317" creationId="{5D32CB8E-B2DC-4F7C-AB8B-F46BDCDBB70E}"/>
          </ac:picMkLst>
        </pc:picChg>
        <pc:cxnChg chg="mod topLvl">
          <ac:chgData name="Paul Easter" userId="6549cd31feb53bc1" providerId="LiveId" clId="{4E86F411-EAE7-49CF-A249-F75D20D0101D}" dt="2022-01-27T10:03:55.620" v="30980" actId="165"/>
          <ac:cxnSpMkLst>
            <pc:docMk/>
            <pc:sldMk cId="2249480789" sldId="487"/>
            <ac:cxnSpMk id="21" creationId="{1E60E339-3073-4E24-8D6C-EAEF0983A3A0}"/>
          </ac:cxnSpMkLst>
        </pc:cxnChg>
        <pc:cxnChg chg="mod topLvl">
          <ac:chgData name="Paul Easter" userId="6549cd31feb53bc1" providerId="LiveId" clId="{4E86F411-EAE7-49CF-A249-F75D20D0101D}" dt="2022-01-27T10:03:55.620" v="30980" actId="165"/>
          <ac:cxnSpMkLst>
            <pc:docMk/>
            <pc:sldMk cId="2249480789" sldId="487"/>
            <ac:cxnSpMk id="25" creationId="{70A8F393-610C-4EB4-9331-AB828ABAC59E}"/>
          </ac:cxnSpMkLst>
        </pc:cxnChg>
        <pc:cxnChg chg="mod topLvl">
          <ac:chgData name="Paul Easter" userId="6549cd31feb53bc1" providerId="LiveId" clId="{4E86F411-EAE7-49CF-A249-F75D20D0101D}" dt="2022-01-27T10:03:55.620" v="30980" actId="165"/>
          <ac:cxnSpMkLst>
            <pc:docMk/>
            <pc:sldMk cId="2249480789" sldId="487"/>
            <ac:cxnSpMk id="38" creationId="{B99A7CBA-F02D-40C5-85C4-87A1049050DA}"/>
          </ac:cxnSpMkLst>
        </pc:cxnChg>
        <pc:cxnChg chg="mod topLvl">
          <ac:chgData name="Paul Easter" userId="6549cd31feb53bc1" providerId="LiveId" clId="{4E86F411-EAE7-49CF-A249-F75D20D0101D}" dt="2022-01-27T10:03:55.620" v="30980" actId="165"/>
          <ac:cxnSpMkLst>
            <pc:docMk/>
            <pc:sldMk cId="2249480789" sldId="487"/>
            <ac:cxnSpMk id="43" creationId="{7138EFDB-483A-4F3B-AD0B-5100AD26BCF2}"/>
          </ac:cxnSpMkLst>
        </pc:cxnChg>
        <pc:cxnChg chg="del mod topLvl">
          <ac:chgData name="Paul Easter" userId="6549cd31feb53bc1" providerId="LiveId" clId="{4E86F411-EAE7-49CF-A249-F75D20D0101D}" dt="2022-01-25T03:32:19.650" v="17542" actId="478"/>
          <ac:cxnSpMkLst>
            <pc:docMk/>
            <pc:sldMk cId="2249480789" sldId="487"/>
            <ac:cxnSpMk id="55" creationId="{6749BE4C-6401-4FB4-A848-30A5D8B757BA}"/>
          </ac:cxnSpMkLst>
        </pc:cxnChg>
        <pc:cxnChg chg="del mod topLvl">
          <ac:chgData name="Paul Easter" userId="6549cd31feb53bc1" providerId="LiveId" clId="{4E86F411-EAE7-49CF-A249-F75D20D0101D}" dt="2022-01-25T03:32:18.319" v="17541" actId="478"/>
          <ac:cxnSpMkLst>
            <pc:docMk/>
            <pc:sldMk cId="2249480789" sldId="487"/>
            <ac:cxnSpMk id="56" creationId="{FC9DFDF5-29ED-44CC-B5A6-27FAFD310AE4}"/>
          </ac:cxnSpMkLst>
        </pc:cxnChg>
      </pc:sldChg>
      <pc:sldChg chg="addSp delSp modSp add mod">
        <pc:chgData name="Paul Easter" userId="6549cd31feb53bc1" providerId="LiveId" clId="{4E86F411-EAE7-49CF-A249-F75D20D0101D}" dt="2022-01-27T10:38:13.388" v="31680" actId="20577"/>
        <pc:sldMkLst>
          <pc:docMk/>
          <pc:sldMk cId="1557667916" sldId="488"/>
        </pc:sldMkLst>
        <pc:spChg chg="mod">
          <ac:chgData name="Paul Easter" userId="6549cd31feb53bc1" providerId="LiveId" clId="{4E86F411-EAE7-49CF-A249-F75D20D0101D}" dt="2022-01-27T10:38:13.388" v="31680" actId="20577"/>
          <ac:spMkLst>
            <pc:docMk/>
            <pc:sldMk cId="1557667916" sldId="488"/>
            <ac:spMk id="8" creationId="{E2F794A7-8C4C-4A3F-A33D-B76FD77934A3}"/>
          </ac:spMkLst>
        </pc:spChg>
        <pc:spChg chg="del">
          <ac:chgData name="Paul Easter" userId="6549cd31feb53bc1" providerId="LiveId" clId="{4E86F411-EAE7-49CF-A249-F75D20D0101D}" dt="2022-01-25T04:19:10.756" v="18912" actId="478"/>
          <ac:spMkLst>
            <pc:docMk/>
            <pc:sldMk cId="1557667916" sldId="488"/>
            <ac:spMk id="10" creationId="{BC6AFF0D-6833-4002-893D-4BB6B4AB1B99}"/>
          </ac:spMkLst>
        </pc:spChg>
        <pc:spChg chg="mod">
          <ac:chgData name="Paul Easter" userId="6549cd31feb53bc1" providerId="LiveId" clId="{4E86F411-EAE7-49CF-A249-F75D20D0101D}" dt="2022-01-27T10:09:46.503" v="31087" actId="20577"/>
          <ac:spMkLst>
            <pc:docMk/>
            <pc:sldMk cId="1557667916" sldId="488"/>
            <ac:spMk id="14" creationId="{D1A264E9-38AC-47A4-83E2-D3C122E48CFC}"/>
          </ac:spMkLst>
        </pc:spChg>
        <pc:grpChg chg="del">
          <ac:chgData name="Paul Easter" userId="6549cd31feb53bc1" providerId="LiveId" clId="{4E86F411-EAE7-49CF-A249-F75D20D0101D}" dt="2022-01-25T04:08:32.005" v="18429" actId="478"/>
          <ac:grpSpMkLst>
            <pc:docMk/>
            <pc:sldMk cId="1557667916" sldId="488"/>
            <ac:grpSpMk id="12" creationId="{57C119F3-51FC-4EF1-A9A5-81072571941F}"/>
          </ac:grpSpMkLst>
        </pc:grpChg>
        <pc:graphicFrameChg chg="add mod modGraphic">
          <ac:chgData name="Paul Easter" userId="6549cd31feb53bc1" providerId="LiveId" clId="{4E86F411-EAE7-49CF-A249-F75D20D0101D}" dt="2022-01-25T13:38:55.693" v="27982" actId="404"/>
          <ac:graphicFrameMkLst>
            <pc:docMk/>
            <pc:sldMk cId="1557667916" sldId="488"/>
            <ac:graphicFrameMk id="2" creationId="{E2B4952B-3AF7-43C0-BDAF-E85BFFA15F64}"/>
          </ac:graphicFrameMkLst>
        </pc:graphicFrameChg>
        <pc:graphicFrameChg chg="add del mod modGraphic">
          <ac:chgData name="Paul Easter" userId="6549cd31feb53bc1" providerId="LiveId" clId="{4E86F411-EAE7-49CF-A249-F75D20D0101D}" dt="2022-01-25T04:18:42.355" v="18906" actId="478"/>
          <ac:graphicFrameMkLst>
            <pc:docMk/>
            <pc:sldMk cId="1557667916" sldId="488"/>
            <ac:graphicFrameMk id="31" creationId="{5AB9D5CA-DC1D-4D6E-A477-44B380CFB575}"/>
          </ac:graphicFrameMkLst>
        </pc:graphicFrameChg>
        <pc:graphicFrameChg chg="add del mod">
          <ac:chgData name="Paul Easter" userId="6549cd31feb53bc1" providerId="LiveId" clId="{4E86F411-EAE7-49CF-A249-F75D20D0101D}" dt="2022-01-25T04:22:25.971" v="18990" actId="478"/>
          <ac:graphicFrameMkLst>
            <pc:docMk/>
            <pc:sldMk cId="1557667916" sldId="488"/>
            <ac:graphicFrameMk id="32" creationId="{11875FF1-0D56-4DE7-B897-55D81B5DD334}"/>
          </ac:graphicFrameMkLst>
        </pc:graphicFrameChg>
        <pc:graphicFrameChg chg="add mod modGraphic">
          <ac:chgData name="Paul Easter" userId="6549cd31feb53bc1" providerId="LiveId" clId="{4E86F411-EAE7-49CF-A249-F75D20D0101D}" dt="2022-01-25T13:30:45.808" v="27955" actId="255"/>
          <ac:graphicFrameMkLst>
            <pc:docMk/>
            <pc:sldMk cId="1557667916" sldId="488"/>
            <ac:graphicFrameMk id="33" creationId="{C40A1B13-4799-4CB3-87D3-B9F1B4493630}"/>
          </ac:graphicFrameMkLst>
        </pc:graphicFrameChg>
        <pc:cxnChg chg="mod">
          <ac:chgData name="Paul Easter" userId="6549cd31feb53bc1" providerId="LiveId" clId="{4E86F411-EAE7-49CF-A249-F75D20D0101D}" dt="2022-01-25T04:08:32.005" v="18429" actId="478"/>
          <ac:cxnSpMkLst>
            <pc:docMk/>
            <pc:sldMk cId="1557667916" sldId="488"/>
            <ac:cxnSpMk id="38" creationId="{B99A7CBA-F02D-40C5-85C4-87A1049050DA}"/>
          </ac:cxnSpMkLst>
        </pc:cxnChg>
      </pc:sldChg>
      <pc:sldChg chg="addSp delSp modSp add del mod">
        <pc:chgData name="Paul Easter" userId="6549cd31feb53bc1" providerId="LiveId" clId="{4E86F411-EAE7-49CF-A249-F75D20D0101D}" dt="2022-01-25T03:22:05.685" v="17239" actId="2696"/>
        <pc:sldMkLst>
          <pc:docMk/>
          <pc:sldMk cId="1836194705" sldId="488"/>
        </pc:sldMkLst>
        <pc:spChg chg="del">
          <ac:chgData name="Paul Easter" userId="6549cd31feb53bc1" providerId="LiveId" clId="{4E86F411-EAE7-49CF-A249-F75D20D0101D}" dt="2022-01-25T03:07:41.314" v="17058" actId="478"/>
          <ac:spMkLst>
            <pc:docMk/>
            <pc:sldMk cId="1836194705" sldId="488"/>
            <ac:spMk id="6" creationId="{03C38CCA-242F-4CC0-B6DA-8B7081B3A0B4}"/>
          </ac:spMkLst>
        </pc:spChg>
        <pc:spChg chg="mod">
          <ac:chgData name="Paul Easter" userId="6549cd31feb53bc1" providerId="LiveId" clId="{4E86F411-EAE7-49CF-A249-F75D20D0101D}" dt="2022-01-25T03:08:06.817" v="17070" actId="20577"/>
          <ac:spMkLst>
            <pc:docMk/>
            <pc:sldMk cId="1836194705" sldId="488"/>
            <ac:spMk id="14" creationId="{D1A264E9-38AC-47A4-83E2-D3C122E48CFC}"/>
          </ac:spMkLst>
        </pc:spChg>
        <pc:spChg chg="del">
          <ac:chgData name="Paul Easter" userId="6549cd31feb53bc1" providerId="LiveId" clId="{4E86F411-EAE7-49CF-A249-F75D20D0101D}" dt="2022-01-25T03:07:41.314" v="17058" actId="478"/>
          <ac:spMkLst>
            <pc:docMk/>
            <pc:sldMk cId="1836194705" sldId="488"/>
            <ac:spMk id="21" creationId="{53E58C24-867F-48B5-B468-0469290BCE85}"/>
          </ac:spMkLst>
        </pc:spChg>
        <pc:spChg chg="del">
          <ac:chgData name="Paul Easter" userId="6549cd31feb53bc1" providerId="LiveId" clId="{4E86F411-EAE7-49CF-A249-F75D20D0101D}" dt="2022-01-25T03:07:41.314" v="17058" actId="478"/>
          <ac:spMkLst>
            <pc:docMk/>
            <pc:sldMk cId="1836194705" sldId="488"/>
            <ac:spMk id="22" creationId="{558A5ECE-D350-467C-AA46-B6D4154B141D}"/>
          </ac:spMkLst>
        </pc:spChg>
        <pc:graphicFrameChg chg="add mod ord modGraphic">
          <ac:chgData name="Paul Easter" userId="6549cd31feb53bc1" providerId="LiveId" clId="{4E86F411-EAE7-49CF-A249-F75D20D0101D}" dt="2022-01-25T03:16:13.658" v="17171" actId="20577"/>
          <ac:graphicFrameMkLst>
            <pc:docMk/>
            <pc:sldMk cId="1836194705" sldId="488"/>
            <ac:graphicFrameMk id="10" creationId="{2735000B-DB71-4D51-8FDE-5BD1A6DF849E}"/>
          </ac:graphicFrameMkLst>
        </pc:graphicFrameChg>
        <pc:graphicFrameChg chg="del">
          <ac:chgData name="Paul Easter" userId="6549cd31feb53bc1" providerId="LiveId" clId="{4E86F411-EAE7-49CF-A249-F75D20D0101D}" dt="2022-01-25T03:07:41.314" v="17058" actId="478"/>
          <ac:graphicFrameMkLst>
            <pc:docMk/>
            <pc:sldMk cId="1836194705" sldId="488"/>
            <ac:graphicFrameMk id="15" creationId="{38D6A512-26EC-462F-A6AF-5E9EA9D11799}"/>
          </ac:graphicFrameMkLst>
        </pc:graphicFrameChg>
        <pc:graphicFrameChg chg="del">
          <ac:chgData name="Paul Easter" userId="6549cd31feb53bc1" providerId="LiveId" clId="{4E86F411-EAE7-49CF-A249-F75D20D0101D}" dt="2022-01-25T03:07:41.314" v="17058" actId="478"/>
          <ac:graphicFrameMkLst>
            <pc:docMk/>
            <pc:sldMk cId="1836194705" sldId="488"/>
            <ac:graphicFrameMk id="16" creationId="{0F3402E8-1743-4C44-9C89-27420893AE9F}"/>
          </ac:graphicFrameMkLst>
        </pc:graphicFrameChg>
        <pc:graphicFrameChg chg="del">
          <ac:chgData name="Paul Easter" userId="6549cd31feb53bc1" providerId="LiveId" clId="{4E86F411-EAE7-49CF-A249-F75D20D0101D}" dt="2022-01-25T03:07:41.314" v="17058" actId="478"/>
          <ac:graphicFrameMkLst>
            <pc:docMk/>
            <pc:sldMk cId="1836194705" sldId="488"/>
            <ac:graphicFrameMk id="17" creationId="{81689083-3DD6-45FB-813F-24EE5C02FAB0}"/>
          </ac:graphicFrameMkLst>
        </pc:graphicFrameChg>
        <pc:picChg chg="add mod modCrop">
          <ac:chgData name="Paul Easter" userId="6549cd31feb53bc1" providerId="LiveId" clId="{4E86F411-EAE7-49CF-A249-F75D20D0101D}" dt="2022-01-25T03:12:20.608" v="17129" actId="18131"/>
          <ac:picMkLst>
            <pc:docMk/>
            <pc:sldMk cId="1836194705" sldId="488"/>
            <ac:picMk id="11" creationId="{48122F59-6167-4D17-8675-594FBAF8C2C3}"/>
          </ac:picMkLst>
        </pc:picChg>
      </pc:sldChg>
      <pc:sldChg chg="addSp delSp modSp add mod">
        <pc:chgData name="Paul Easter" userId="6549cd31feb53bc1" providerId="LiveId" clId="{4E86F411-EAE7-49CF-A249-F75D20D0101D}" dt="2022-01-25T06:48:09.920" v="20456" actId="20577"/>
        <pc:sldMkLst>
          <pc:docMk/>
          <pc:sldMk cId="3668008925" sldId="489"/>
        </pc:sldMkLst>
        <pc:spChg chg="add mod">
          <ac:chgData name="Paul Easter" userId="6549cd31feb53bc1" providerId="LiveId" clId="{4E86F411-EAE7-49CF-A249-F75D20D0101D}" dt="2022-01-25T06:45:33.990" v="20377"/>
          <ac:spMkLst>
            <pc:docMk/>
            <pc:sldMk cId="3668008925" sldId="489"/>
            <ac:spMk id="7" creationId="{BCE9ACCA-FB10-41F6-8093-E7B33944F480}"/>
          </ac:spMkLst>
        </pc:spChg>
        <pc:spChg chg="mod">
          <ac:chgData name="Paul Easter" userId="6549cd31feb53bc1" providerId="LiveId" clId="{4E86F411-EAE7-49CF-A249-F75D20D0101D}" dt="2022-01-25T06:48:09.920" v="20456" actId="20577"/>
          <ac:spMkLst>
            <pc:docMk/>
            <pc:sldMk cId="3668008925" sldId="489"/>
            <ac:spMk id="8" creationId="{E2F794A7-8C4C-4A3F-A33D-B76FD77934A3}"/>
          </ac:spMkLst>
        </pc:spChg>
        <pc:spChg chg="mod">
          <ac:chgData name="Paul Easter" userId="6549cd31feb53bc1" providerId="LiveId" clId="{4E86F411-EAE7-49CF-A249-F75D20D0101D}" dt="2022-01-25T04:39:04.675" v="19646" actId="20577"/>
          <ac:spMkLst>
            <pc:docMk/>
            <pc:sldMk cId="3668008925" sldId="489"/>
            <ac:spMk id="14" creationId="{D1A264E9-38AC-47A4-83E2-D3C122E48CFC}"/>
          </ac:spMkLst>
        </pc:spChg>
        <pc:graphicFrameChg chg="del mod">
          <ac:chgData name="Paul Easter" userId="6549cd31feb53bc1" providerId="LiveId" clId="{4E86F411-EAE7-49CF-A249-F75D20D0101D}" dt="2022-01-25T04:38:21.773" v="19616" actId="478"/>
          <ac:graphicFrameMkLst>
            <pc:docMk/>
            <pc:sldMk cId="3668008925" sldId="489"/>
            <ac:graphicFrameMk id="2" creationId="{E2B4952B-3AF7-43C0-BDAF-E85BFFA15F64}"/>
          </ac:graphicFrameMkLst>
        </pc:graphicFrameChg>
        <pc:graphicFrameChg chg="del">
          <ac:chgData name="Paul Easter" userId="6549cd31feb53bc1" providerId="LiveId" clId="{4E86F411-EAE7-49CF-A249-F75D20D0101D}" dt="2022-01-25T04:38:23.095" v="19617" actId="478"/>
          <ac:graphicFrameMkLst>
            <pc:docMk/>
            <pc:sldMk cId="3668008925" sldId="489"/>
            <ac:graphicFrameMk id="33" creationId="{C40A1B13-4799-4CB3-87D3-B9F1B4493630}"/>
          </ac:graphicFrameMkLst>
        </pc:graphicFrameChg>
      </pc:sldChg>
      <pc:sldChg chg="addSp delSp modSp add mod ord">
        <pc:chgData name="Paul Easter" userId="6549cd31feb53bc1" providerId="LiveId" clId="{4E86F411-EAE7-49CF-A249-F75D20D0101D}" dt="2022-01-25T13:31:04.388" v="27957" actId="255"/>
        <pc:sldMkLst>
          <pc:docMk/>
          <pc:sldMk cId="2446465900" sldId="490"/>
        </pc:sldMkLst>
        <pc:spChg chg="mod">
          <ac:chgData name="Paul Easter" userId="6549cd31feb53bc1" providerId="LiveId" clId="{4E86F411-EAE7-49CF-A249-F75D20D0101D}" dt="2022-01-25T06:51:24.550" v="20553" actId="20577"/>
          <ac:spMkLst>
            <pc:docMk/>
            <pc:sldMk cId="2446465900" sldId="490"/>
            <ac:spMk id="8" creationId="{E2F794A7-8C4C-4A3F-A33D-B76FD77934A3}"/>
          </ac:spMkLst>
        </pc:spChg>
        <pc:graphicFrameChg chg="mod modGraphic">
          <ac:chgData name="Paul Easter" userId="6549cd31feb53bc1" providerId="LiveId" clId="{4E86F411-EAE7-49CF-A249-F75D20D0101D}" dt="2022-01-25T13:31:04.388" v="27957" actId="255"/>
          <ac:graphicFrameMkLst>
            <pc:docMk/>
            <pc:sldMk cId="2446465900" sldId="490"/>
            <ac:graphicFrameMk id="2" creationId="{E2B4952B-3AF7-43C0-BDAF-E85BFFA15F64}"/>
          </ac:graphicFrameMkLst>
        </pc:graphicFrameChg>
        <pc:graphicFrameChg chg="add mod modGraphic">
          <ac:chgData name="Paul Easter" userId="6549cd31feb53bc1" providerId="LiveId" clId="{4E86F411-EAE7-49CF-A249-F75D20D0101D}" dt="2022-01-25T13:30:57.011" v="27956" actId="255"/>
          <ac:graphicFrameMkLst>
            <pc:docMk/>
            <pc:sldMk cId="2446465900" sldId="490"/>
            <ac:graphicFrameMk id="7" creationId="{A188C39D-24E6-450F-B607-0C144D963762}"/>
          </ac:graphicFrameMkLst>
        </pc:graphicFrameChg>
        <pc:graphicFrameChg chg="del mod">
          <ac:chgData name="Paul Easter" userId="6549cd31feb53bc1" providerId="LiveId" clId="{4E86F411-EAE7-49CF-A249-F75D20D0101D}" dt="2022-01-25T06:09:21.601" v="20256" actId="478"/>
          <ac:graphicFrameMkLst>
            <pc:docMk/>
            <pc:sldMk cId="2446465900" sldId="490"/>
            <ac:graphicFrameMk id="33" creationId="{C40A1B13-4799-4CB3-87D3-B9F1B4493630}"/>
          </ac:graphicFrameMkLst>
        </pc:graphicFrameChg>
      </pc:sldChg>
      <pc:sldChg chg="delSp modSp add del mod">
        <pc:chgData name="Paul Easter" userId="6549cd31feb53bc1" providerId="LiveId" clId="{4E86F411-EAE7-49CF-A249-F75D20D0101D}" dt="2022-01-25T07:21:36.394" v="21247" actId="2696"/>
        <pc:sldMkLst>
          <pc:docMk/>
          <pc:sldMk cId="2888257469" sldId="491"/>
        </pc:sldMkLst>
        <pc:spChg chg="mod">
          <ac:chgData name="Paul Easter" userId="6549cd31feb53bc1" providerId="LiveId" clId="{4E86F411-EAE7-49CF-A249-F75D20D0101D}" dt="2022-01-25T07:20:16.734" v="21226" actId="20577"/>
          <ac:spMkLst>
            <pc:docMk/>
            <pc:sldMk cId="2888257469" sldId="491"/>
            <ac:spMk id="8" creationId="{E2F794A7-8C4C-4A3F-A33D-B76FD77934A3}"/>
          </ac:spMkLst>
        </pc:spChg>
        <pc:graphicFrameChg chg="del">
          <ac:chgData name="Paul Easter" userId="6549cd31feb53bc1" providerId="LiveId" clId="{4E86F411-EAE7-49CF-A249-F75D20D0101D}" dt="2022-01-25T07:01:52.767" v="20936" actId="478"/>
          <ac:graphicFrameMkLst>
            <pc:docMk/>
            <pc:sldMk cId="2888257469" sldId="491"/>
            <ac:graphicFrameMk id="2" creationId="{E2B4952B-3AF7-43C0-BDAF-E85BFFA15F64}"/>
          </ac:graphicFrameMkLst>
        </pc:graphicFrameChg>
        <pc:graphicFrameChg chg="mod modGraphic">
          <ac:chgData name="Paul Easter" userId="6549cd31feb53bc1" providerId="LiveId" clId="{4E86F411-EAE7-49CF-A249-F75D20D0101D}" dt="2022-01-25T07:19:20.062" v="21222" actId="2710"/>
          <ac:graphicFrameMkLst>
            <pc:docMk/>
            <pc:sldMk cId="2888257469" sldId="491"/>
            <ac:graphicFrameMk id="7" creationId="{A188C39D-24E6-450F-B607-0C144D963762}"/>
          </ac:graphicFrameMkLst>
        </pc:graphicFrameChg>
      </pc:sldChg>
      <pc:sldChg chg="modSp add mod ord">
        <pc:chgData name="Paul Easter" userId="6549cd31feb53bc1" providerId="LiveId" clId="{4E86F411-EAE7-49CF-A249-F75D20D0101D}" dt="2022-01-27T07:26:26.085" v="29916" actId="113"/>
        <pc:sldMkLst>
          <pc:docMk/>
          <pc:sldMk cId="401591547" sldId="492"/>
        </pc:sldMkLst>
        <pc:spChg chg="mod">
          <ac:chgData name="Paul Easter" userId="6549cd31feb53bc1" providerId="LiveId" clId="{4E86F411-EAE7-49CF-A249-F75D20D0101D}" dt="2022-01-27T07:26:26.085" v="29916" actId="113"/>
          <ac:spMkLst>
            <pc:docMk/>
            <pc:sldMk cId="401591547" sldId="492"/>
            <ac:spMk id="8" creationId="{E2F794A7-8C4C-4A3F-A33D-B76FD77934A3}"/>
          </ac:spMkLst>
        </pc:spChg>
        <pc:graphicFrameChg chg="mod modGraphic">
          <ac:chgData name="Paul Easter" userId="6549cd31feb53bc1" providerId="LiveId" clId="{4E86F411-EAE7-49CF-A249-F75D20D0101D}" dt="2022-01-25T13:31:19.147" v="27958" actId="255"/>
          <ac:graphicFrameMkLst>
            <pc:docMk/>
            <pc:sldMk cId="401591547" sldId="492"/>
            <ac:graphicFrameMk id="7" creationId="{A188C39D-24E6-450F-B607-0C144D963762}"/>
          </ac:graphicFrameMkLst>
        </pc:graphicFrameChg>
      </pc:sldChg>
      <pc:sldChg chg="addSp delSp modSp add mod">
        <pc:chgData name="Paul Easter" userId="6549cd31feb53bc1" providerId="LiveId" clId="{4E86F411-EAE7-49CF-A249-F75D20D0101D}" dt="2022-01-25T13:31:30.995" v="27959" actId="255"/>
        <pc:sldMkLst>
          <pc:docMk/>
          <pc:sldMk cId="3770873854" sldId="493"/>
        </pc:sldMkLst>
        <pc:spChg chg="add del mod">
          <ac:chgData name="Paul Easter" userId="6549cd31feb53bc1" providerId="LiveId" clId="{4E86F411-EAE7-49CF-A249-F75D20D0101D}" dt="2022-01-25T07:43:48.033" v="21727" actId="478"/>
          <ac:spMkLst>
            <pc:docMk/>
            <pc:sldMk cId="3770873854" sldId="493"/>
            <ac:spMk id="6" creationId="{5A04E985-43B8-4BAB-9FE6-02E5661048CD}"/>
          </ac:spMkLst>
        </pc:spChg>
        <pc:spChg chg="mod">
          <ac:chgData name="Paul Easter" userId="6549cd31feb53bc1" providerId="LiveId" clId="{4E86F411-EAE7-49CF-A249-F75D20D0101D}" dt="2022-01-25T07:29:19.231" v="21626" actId="14100"/>
          <ac:spMkLst>
            <pc:docMk/>
            <pc:sldMk cId="3770873854" sldId="493"/>
            <ac:spMk id="8" creationId="{E2F794A7-8C4C-4A3F-A33D-B76FD77934A3}"/>
          </ac:spMkLst>
        </pc:spChg>
        <pc:graphicFrameChg chg="mod modGraphic">
          <ac:chgData name="Paul Easter" userId="6549cd31feb53bc1" providerId="LiveId" clId="{4E86F411-EAE7-49CF-A249-F75D20D0101D}" dt="2022-01-25T13:31:30.995" v="27959" actId="255"/>
          <ac:graphicFrameMkLst>
            <pc:docMk/>
            <pc:sldMk cId="3770873854" sldId="493"/>
            <ac:graphicFrameMk id="7" creationId="{A188C39D-24E6-450F-B607-0C144D963762}"/>
          </ac:graphicFrameMkLst>
        </pc:graphicFrameChg>
      </pc:sldChg>
      <pc:sldChg chg="addSp delSp modSp add mod">
        <pc:chgData name="Paul Easter" userId="6549cd31feb53bc1" providerId="LiveId" clId="{4E86F411-EAE7-49CF-A249-F75D20D0101D}" dt="2022-01-25T13:31:42.243" v="27960" actId="255"/>
        <pc:sldMkLst>
          <pc:docMk/>
          <pc:sldMk cId="3291289456" sldId="494"/>
        </pc:sldMkLst>
        <pc:spChg chg="mod">
          <ac:chgData name="Paul Easter" userId="6549cd31feb53bc1" providerId="LiveId" clId="{4E86F411-EAE7-49CF-A249-F75D20D0101D}" dt="2022-01-25T07:53:45.934" v="22183" actId="14100"/>
          <ac:spMkLst>
            <pc:docMk/>
            <pc:sldMk cId="3291289456" sldId="494"/>
            <ac:spMk id="6" creationId="{5A04E985-43B8-4BAB-9FE6-02E5661048CD}"/>
          </ac:spMkLst>
        </pc:spChg>
        <pc:spChg chg="del">
          <ac:chgData name="Paul Easter" userId="6549cd31feb53bc1" providerId="LiveId" clId="{4E86F411-EAE7-49CF-A249-F75D20D0101D}" dt="2022-01-25T07:44:53.410" v="21748" actId="478"/>
          <ac:spMkLst>
            <pc:docMk/>
            <pc:sldMk cId="3291289456" sldId="494"/>
            <ac:spMk id="8" creationId="{E2F794A7-8C4C-4A3F-A33D-B76FD77934A3}"/>
          </ac:spMkLst>
        </pc:spChg>
        <pc:spChg chg="add del">
          <ac:chgData name="Paul Easter" userId="6549cd31feb53bc1" providerId="LiveId" clId="{4E86F411-EAE7-49CF-A249-F75D20D0101D}" dt="2022-01-25T07:53:17.746" v="22175" actId="22"/>
          <ac:spMkLst>
            <pc:docMk/>
            <pc:sldMk cId="3291289456" sldId="494"/>
            <ac:spMk id="9" creationId="{400BD276-4260-4A1D-8635-7AD73752F20D}"/>
          </ac:spMkLst>
        </pc:spChg>
        <pc:spChg chg="add mod">
          <ac:chgData name="Paul Easter" userId="6549cd31feb53bc1" providerId="LiveId" clId="{4E86F411-EAE7-49CF-A249-F75D20D0101D}" dt="2022-01-25T07:54:06.420" v="22186" actId="1076"/>
          <ac:spMkLst>
            <pc:docMk/>
            <pc:sldMk cId="3291289456" sldId="494"/>
            <ac:spMk id="10" creationId="{108F491B-6049-407C-A941-25726AF4C9B0}"/>
          </ac:spMkLst>
        </pc:spChg>
        <pc:graphicFrameChg chg="mod modGraphic">
          <ac:chgData name="Paul Easter" userId="6549cd31feb53bc1" providerId="LiveId" clId="{4E86F411-EAE7-49CF-A249-F75D20D0101D}" dt="2022-01-25T13:31:42.243" v="27960" actId="255"/>
          <ac:graphicFrameMkLst>
            <pc:docMk/>
            <pc:sldMk cId="3291289456" sldId="494"/>
            <ac:graphicFrameMk id="7" creationId="{A188C39D-24E6-450F-B607-0C144D963762}"/>
          </ac:graphicFrameMkLst>
        </pc:graphicFrameChg>
      </pc:sldChg>
      <pc:sldChg chg="addSp modSp add del mod">
        <pc:chgData name="Paul Easter" userId="6549cd31feb53bc1" providerId="LiveId" clId="{4E86F411-EAE7-49CF-A249-F75D20D0101D}" dt="2022-01-25T09:07:11.401" v="23325" actId="2696"/>
        <pc:sldMkLst>
          <pc:docMk/>
          <pc:sldMk cId="3650943827" sldId="495"/>
        </pc:sldMkLst>
        <pc:spChg chg="mod">
          <ac:chgData name="Paul Easter" userId="6549cd31feb53bc1" providerId="LiveId" clId="{4E86F411-EAE7-49CF-A249-F75D20D0101D}" dt="2022-01-25T08:01:51.872" v="22339" actId="20577"/>
          <ac:spMkLst>
            <pc:docMk/>
            <pc:sldMk cId="3650943827" sldId="495"/>
            <ac:spMk id="6" creationId="{5A04E985-43B8-4BAB-9FE6-02E5661048CD}"/>
          </ac:spMkLst>
        </pc:spChg>
        <pc:spChg chg="add mod">
          <ac:chgData name="Paul Easter" userId="6549cd31feb53bc1" providerId="LiveId" clId="{4E86F411-EAE7-49CF-A249-F75D20D0101D}" dt="2022-01-25T07:59:30.484" v="22222"/>
          <ac:spMkLst>
            <pc:docMk/>
            <pc:sldMk cId="3650943827" sldId="495"/>
            <ac:spMk id="8" creationId="{2319A453-3F50-43BA-91BF-473F5EB316E5}"/>
          </ac:spMkLst>
        </pc:spChg>
        <pc:spChg chg="mod">
          <ac:chgData name="Paul Easter" userId="6549cd31feb53bc1" providerId="LiveId" clId="{4E86F411-EAE7-49CF-A249-F75D20D0101D}" dt="2022-01-25T07:59:18.219" v="22221" actId="20577"/>
          <ac:spMkLst>
            <pc:docMk/>
            <pc:sldMk cId="3650943827" sldId="495"/>
            <ac:spMk id="14" creationId="{D1A264E9-38AC-47A4-83E2-D3C122E48CFC}"/>
          </ac:spMkLst>
        </pc:spChg>
        <pc:graphicFrameChg chg="mod">
          <ac:chgData name="Paul Easter" userId="6549cd31feb53bc1" providerId="LiveId" clId="{4E86F411-EAE7-49CF-A249-F75D20D0101D}" dt="2022-01-25T07:58:04.095" v="22201" actId="20577"/>
          <ac:graphicFrameMkLst>
            <pc:docMk/>
            <pc:sldMk cId="3650943827" sldId="495"/>
            <ac:graphicFrameMk id="7" creationId="{A188C39D-24E6-450F-B607-0C144D963762}"/>
          </ac:graphicFrameMkLst>
        </pc:graphicFrameChg>
      </pc:sldChg>
      <pc:sldChg chg="addSp delSp modSp add mod">
        <pc:chgData name="Paul Easter" userId="6549cd31feb53bc1" providerId="LiveId" clId="{4E86F411-EAE7-49CF-A249-F75D20D0101D}" dt="2022-01-27T09:22:13.461" v="30862" actId="1076"/>
        <pc:sldMkLst>
          <pc:docMk/>
          <pc:sldMk cId="305066641" sldId="496"/>
        </pc:sldMkLst>
        <pc:spChg chg="mod">
          <ac:chgData name="Paul Easter" userId="6549cd31feb53bc1" providerId="LiveId" clId="{4E86F411-EAE7-49CF-A249-F75D20D0101D}" dt="2022-01-27T04:02:26.874" v="28540" actId="20577"/>
          <ac:spMkLst>
            <pc:docMk/>
            <pc:sldMk cId="305066641" sldId="496"/>
            <ac:spMk id="6" creationId="{5A04E985-43B8-4BAB-9FE6-02E5661048CD}"/>
          </ac:spMkLst>
        </pc:spChg>
        <pc:spChg chg="del mod">
          <ac:chgData name="Paul Easter" userId="6549cd31feb53bc1" providerId="LiveId" clId="{4E86F411-EAE7-49CF-A249-F75D20D0101D}" dt="2022-01-25T08:24:17.540" v="22747" actId="478"/>
          <ac:spMkLst>
            <pc:docMk/>
            <pc:sldMk cId="305066641" sldId="496"/>
            <ac:spMk id="10" creationId="{108F491B-6049-407C-A941-25726AF4C9B0}"/>
          </ac:spMkLst>
        </pc:spChg>
        <pc:spChg chg="mod">
          <ac:chgData name="Paul Easter" userId="6549cd31feb53bc1" providerId="LiveId" clId="{4E86F411-EAE7-49CF-A249-F75D20D0101D}" dt="2022-01-25T08:46:45.158" v="22952" actId="20577"/>
          <ac:spMkLst>
            <pc:docMk/>
            <pc:sldMk cId="305066641" sldId="496"/>
            <ac:spMk id="14" creationId="{D1A264E9-38AC-47A4-83E2-D3C122E48CFC}"/>
          </ac:spMkLst>
        </pc:spChg>
        <pc:grpChg chg="add mod">
          <ac:chgData name="Paul Easter" userId="6549cd31feb53bc1" providerId="LiveId" clId="{4E86F411-EAE7-49CF-A249-F75D20D0101D}" dt="2022-01-27T09:22:13.461" v="30862" actId="1076"/>
          <ac:grpSpMkLst>
            <pc:docMk/>
            <pc:sldMk cId="305066641" sldId="496"/>
            <ac:grpSpMk id="4" creationId="{6D7364D3-D35A-428A-948E-FB16C3E54E5C}"/>
          </ac:grpSpMkLst>
        </pc:grpChg>
        <pc:graphicFrameChg chg="mod modGraphic">
          <ac:chgData name="Paul Easter" userId="6549cd31feb53bc1" providerId="LiveId" clId="{4E86F411-EAE7-49CF-A249-F75D20D0101D}" dt="2022-01-27T07:23:04.578" v="29839" actId="1036"/>
          <ac:graphicFrameMkLst>
            <pc:docMk/>
            <pc:sldMk cId="305066641" sldId="496"/>
            <ac:graphicFrameMk id="7" creationId="{A188C39D-24E6-450F-B607-0C144D963762}"/>
          </ac:graphicFrameMkLst>
        </pc:graphicFrameChg>
        <pc:picChg chg="add mod">
          <ac:chgData name="Paul Easter" userId="6549cd31feb53bc1" providerId="LiveId" clId="{4E86F411-EAE7-49CF-A249-F75D20D0101D}" dt="2022-01-25T08:42:56.295" v="22922" actId="164"/>
          <ac:picMkLst>
            <pc:docMk/>
            <pc:sldMk cId="305066641" sldId="496"/>
            <ac:picMk id="3" creationId="{69E5589C-F2CB-4FA1-9021-F17A07F78B70}"/>
          </ac:picMkLst>
        </pc:picChg>
        <pc:picChg chg="add del mod">
          <ac:chgData name="Paul Easter" userId="6549cd31feb53bc1" providerId="LiveId" clId="{4E86F411-EAE7-49CF-A249-F75D20D0101D}" dt="2022-01-25T08:45:38.394" v="22941" actId="478"/>
          <ac:picMkLst>
            <pc:docMk/>
            <pc:sldMk cId="305066641" sldId="496"/>
            <ac:picMk id="9" creationId="{B75183E9-32EA-4EE2-988A-10CC1C0FDD45}"/>
          </ac:picMkLst>
        </pc:picChg>
        <pc:picChg chg="add mod">
          <ac:chgData name="Paul Easter" userId="6549cd31feb53bc1" providerId="LiveId" clId="{4E86F411-EAE7-49CF-A249-F75D20D0101D}" dt="2022-01-25T08:44:26.341" v="22927" actId="207"/>
          <ac:picMkLst>
            <pc:docMk/>
            <pc:sldMk cId="305066641" sldId="496"/>
            <ac:picMk id="11" creationId="{03CA09DA-661C-4387-87C9-B24EEA1E19ED}"/>
          </ac:picMkLst>
        </pc:picChg>
        <pc:picChg chg="add mod">
          <ac:chgData name="Paul Easter" userId="6549cd31feb53bc1" providerId="LiveId" clId="{4E86F411-EAE7-49CF-A249-F75D20D0101D}" dt="2022-01-25T13:02:58.931" v="27789" actId="207"/>
          <ac:picMkLst>
            <pc:docMk/>
            <pc:sldMk cId="305066641" sldId="496"/>
            <ac:picMk id="12" creationId="{82F0A2A3-12D5-4820-B5BE-F0B32105C893}"/>
          </ac:picMkLst>
        </pc:picChg>
        <pc:picChg chg="add mod">
          <ac:chgData name="Paul Easter" userId="6549cd31feb53bc1" providerId="LiveId" clId="{4E86F411-EAE7-49CF-A249-F75D20D0101D}" dt="2022-01-25T13:03:03.691" v="27790" actId="207"/>
          <ac:picMkLst>
            <pc:docMk/>
            <pc:sldMk cId="305066641" sldId="496"/>
            <ac:picMk id="15" creationId="{F7F26FCB-C066-44BB-A26D-189653ED372C}"/>
          </ac:picMkLst>
        </pc:picChg>
        <pc:picChg chg="add mod">
          <ac:chgData name="Paul Easter" userId="6549cd31feb53bc1" providerId="LiveId" clId="{4E86F411-EAE7-49CF-A249-F75D20D0101D}" dt="2022-01-25T08:44:50.762" v="22930" actId="207"/>
          <ac:picMkLst>
            <pc:docMk/>
            <pc:sldMk cId="305066641" sldId="496"/>
            <ac:picMk id="16" creationId="{8C06C0F4-4AA9-4C1F-9773-3A12CB7884D4}"/>
          </ac:picMkLst>
        </pc:picChg>
      </pc:sldChg>
      <pc:sldChg chg="addSp delSp modSp add mod">
        <pc:chgData name="Paul Easter" userId="6549cd31feb53bc1" providerId="LiveId" clId="{4E86F411-EAE7-49CF-A249-F75D20D0101D}" dt="2022-01-27T08:34:45.426" v="30233" actId="113"/>
        <pc:sldMkLst>
          <pc:docMk/>
          <pc:sldMk cId="1812417527" sldId="497"/>
        </pc:sldMkLst>
        <pc:spChg chg="add del mod">
          <ac:chgData name="Paul Easter" userId="6549cd31feb53bc1" providerId="LiveId" clId="{4E86F411-EAE7-49CF-A249-F75D20D0101D}" dt="2022-01-25T09:00:11.791" v="23189" actId="478"/>
          <ac:spMkLst>
            <pc:docMk/>
            <pc:sldMk cId="1812417527" sldId="497"/>
            <ac:spMk id="2" creationId="{8821D91B-ACF4-464B-A2E3-AE1864986D71}"/>
          </ac:spMkLst>
        </pc:spChg>
        <pc:spChg chg="mod">
          <ac:chgData name="Paul Easter" userId="6549cd31feb53bc1" providerId="LiveId" clId="{4E86F411-EAE7-49CF-A249-F75D20D0101D}" dt="2022-01-27T08:34:28.260" v="30230" actId="113"/>
          <ac:spMkLst>
            <pc:docMk/>
            <pc:sldMk cId="1812417527" sldId="497"/>
            <ac:spMk id="6" creationId="{5A04E985-43B8-4BAB-9FE6-02E5661048CD}"/>
          </ac:spMkLst>
        </pc:spChg>
        <pc:spChg chg="mod">
          <ac:chgData name="Paul Easter" userId="6549cd31feb53bc1" providerId="LiveId" clId="{4E86F411-EAE7-49CF-A249-F75D20D0101D}" dt="2022-01-25T09:20:11.910" v="23792" actId="20577"/>
          <ac:spMkLst>
            <pc:docMk/>
            <pc:sldMk cId="1812417527" sldId="497"/>
            <ac:spMk id="14" creationId="{D1A264E9-38AC-47A4-83E2-D3C122E48CFC}"/>
          </ac:spMkLst>
        </pc:spChg>
        <pc:spChg chg="add mod">
          <ac:chgData name="Paul Easter" userId="6549cd31feb53bc1" providerId="LiveId" clId="{4E86F411-EAE7-49CF-A249-F75D20D0101D}" dt="2022-01-25T08:47:59.077" v="22966"/>
          <ac:spMkLst>
            <pc:docMk/>
            <pc:sldMk cId="1812417527" sldId="497"/>
            <ac:spMk id="17" creationId="{5299506D-0115-41DC-9785-153FB5163FE2}"/>
          </ac:spMkLst>
        </pc:spChg>
        <pc:grpChg chg="add mod">
          <ac:chgData name="Paul Easter" userId="6549cd31feb53bc1" providerId="LiveId" clId="{4E86F411-EAE7-49CF-A249-F75D20D0101D}" dt="2022-01-27T03:40:48.157" v="28079" actId="164"/>
          <ac:grpSpMkLst>
            <pc:docMk/>
            <pc:sldMk cId="1812417527" sldId="497"/>
            <ac:grpSpMk id="2" creationId="{940E722D-6E75-4302-A31F-52561F468FDB}"/>
          </ac:grpSpMkLst>
        </pc:grpChg>
        <pc:grpChg chg="del mod">
          <ac:chgData name="Paul Easter" userId="6549cd31feb53bc1" providerId="LiveId" clId="{4E86F411-EAE7-49CF-A249-F75D20D0101D}" dt="2022-01-25T08:48:27.353" v="22973" actId="478"/>
          <ac:grpSpMkLst>
            <pc:docMk/>
            <pc:sldMk cId="1812417527" sldId="497"/>
            <ac:grpSpMk id="4" creationId="{6D7364D3-D35A-428A-948E-FB16C3E54E5C}"/>
          </ac:grpSpMkLst>
        </pc:grpChg>
        <pc:grpChg chg="add del mod">
          <ac:chgData name="Paul Easter" userId="6549cd31feb53bc1" providerId="LiveId" clId="{4E86F411-EAE7-49CF-A249-F75D20D0101D}" dt="2022-01-27T03:40:27.367" v="28075" actId="165"/>
          <ac:grpSpMkLst>
            <pc:docMk/>
            <pc:sldMk cId="1812417527" sldId="497"/>
            <ac:grpSpMk id="9" creationId="{55BF4EFA-D687-41E9-BBCC-DC463B2F72F8}"/>
          </ac:grpSpMkLst>
        </pc:grpChg>
        <pc:graphicFrameChg chg="mod modGraphic">
          <ac:chgData name="Paul Easter" userId="6549cd31feb53bc1" providerId="LiveId" clId="{4E86F411-EAE7-49CF-A249-F75D20D0101D}" dt="2022-01-27T08:34:45.426" v="30233" actId="113"/>
          <ac:graphicFrameMkLst>
            <pc:docMk/>
            <pc:sldMk cId="1812417527" sldId="497"/>
            <ac:graphicFrameMk id="7" creationId="{A188C39D-24E6-450F-B607-0C144D963762}"/>
          </ac:graphicFrameMkLst>
        </pc:graphicFrameChg>
        <pc:picChg chg="del">
          <ac:chgData name="Paul Easter" userId="6549cd31feb53bc1" providerId="LiveId" clId="{4E86F411-EAE7-49CF-A249-F75D20D0101D}" dt="2022-01-25T08:48:24.166" v="22971" actId="478"/>
          <ac:picMkLst>
            <pc:docMk/>
            <pc:sldMk cId="1812417527" sldId="497"/>
            <ac:picMk id="3" creationId="{69E5589C-F2CB-4FA1-9021-F17A07F78B70}"/>
          </ac:picMkLst>
        </pc:picChg>
        <pc:picChg chg="add mod topLvl">
          <ac:chgData name="Paul Easter" userId="6549cd31feb53bc1" providerId="LiveId" clId="{4E86F411-EAE7-49CF-A249-F75D20D0101D}" dt="2022-01-27T03:40:48.157" v="28079" actId="164"/>
          <ac:picMkLst>
            <pc:docMk/>
            <pc:sldMk cId="1812417527" sldId="497"/>
            <ac:picMk id="8" creationId="{ADD66154-D0EA-44B9-9F17-875B3189297E}"/>
          </ac:picMkLst>
        </pc:picChg>
        <pc:picChg chg="del topLvl">
          <ac:chgData name="Paul Easter" userId="6549cd31feb53bc1" providerId="LiveId" clId="{4E86F411-EAE7-49CF-A249-F75D20D0101D}" dt="2022-01-25T08:48:27.353" v="22973" actId="478"/>
          <ac:picMkLst>
            <pc:docMk/>
            <pc:sldMk cId="1812417527" sldId="497"/>
            <ac:picMk id="11" creationId="{03CA09DA-661C-4387-87C9-B24EEA1E19ED}"/>
          </ac:picMkLst>
        </pc:picChg>
        <pc:picChg chg="del">
          <ac:chgData name="Paul Easter" userId="6549cd31feb53bc1" providerId="LiveId" clId="{4E86F411-EAE7-49CF-A249-F75D20D0101D}" dt="2022-01-25T08:48:25.510" v="22972" actId="478"/>
          <ac:picMkLst>
            <pc:docMk/>
            <pc:sldMk cId="1812417527" sldId="497"/>
            <ac:picMk id="12" creationId="{82F0A2A3-12D5-4820-B5BE-F0B32105C893}"/>
          </ac:picMkLst>
        </pc:picChg>
        <pc:picChg chg="mod topLvl">
          <ac:chgData name="Paul Easter" userId="6549cd31feb53bc1" providerId="LiveId" clId="{4E86F411-EAE7-49CF-A249-F75D20D0101D}" dt="2022-01-27T03:40:48.157" v="28079" actId="164"/>
          <ac:picMkLst>
            <pc:docMk/>
            <pc:sldMk cId="1812417527" sldId="497"/>
            <ac:picMk id="15" creationId="{F7F26FCB-C066-44BB-A26D-189653ED372C}"/>
          </ac:picMkLst>
        </pc:picChg>
        <pc:picChg chg="del">
          <ac:chgData name="Paul Easter" userId="6549cd31feb53bc1" providerId="LiveId" clId="{4E86F411-EAE7-49CF-A249-F75D20D0101D}" dt="2022-01-25T08:48:22.372" v="22970" actId="478"/>
          <ac:picMkLst>
            <pc:docMk/>
            <pc:sldMk cId="1812417527" sldId="497"/>
            <ac:picMk id="16" creationId="{8C06C0F4-4AA9-4C1F-9773-3A12CB7884D4}"/>
          </ac:picMkLst>
        </pc:picChg>
      </pc:sldChg>
      <pc:sldChg chg="addSp delSp modSp add mod">
        <pc:chgData name="Paul Easter" userId="6549cd31feb53bc1" providerId="LiveId" clId="{4E86F411-EAE7-49CF-A249-F75D20D0101D}" dt="2022-01-27T09:01:27.100" v="30518" actId="113"/>
        <pc:sldMkLst>
          <pc:docMk/>
          <pc:sldMk cId="2125822745" sldId="498"/>
        </pc:sldMkLst>
        <pc:spChg chg="add del mod">
          <ac:chgData name="Paul Easter" userId="6549cd31feb53bc1" providerId="LiveId" clId="{4E86F411-EAE7-49CF-A249-F75D20D0101D}" dt="2022-01-27T08:59:38.295" v="30497" actId="478"/>
          <ac:spMkLst>
            <pc:docMk/>
            <pc:sldMk cId="2125822745" sldId="498"/>
            <ac:spMk id="2" creationId="{E2A1D5C5-CB5B-48E4-AFA7-E25E678F1276}"/>
          </ac:spMkLst>
        </pc:spChg>
        <pc:spChg chg="mod">
          <ac:chgData name="Paul Easter" userId="6549cd31feb53bc1" providerId="LiveId" clId="{4E86F411-EAE7-49CF-A249-F75D20D0101D}" dt="2022-01-27T09:01:27.100" v="30518" actId="113"/>
          <ac:spMkLst>
            <pc:docMk/>
            <pc:sldMk cId="2125822745" sldId="498"/>
            <ac:spMk id="6" creationId="{5A04E985-43B8-4BAB-9FE6-02E5661048CD}"/>
          </ac:spMkLst>
        </pc:spChg>
        <pc:spChg chg="mod">
          <ac:chgData name="Paul Easter" userId="6549cd31feb53bc1" providerId="LiveId" clId="{4E86F411-EAE7-49CF-A249-F75D20D0101D}" dt="2022-01-25T09:20:41.626" v="23825" actId="20577"/>
          <ac:spMkLst>
            <pc:docMk/>
            <pc:sldMk cId="2125822745" sldId="498"/>
            <ac:spMk id="14" creationId="{D1A264E9-38AC-47A4-83E2-D3C122E48CFC}"/>
          </ac:spMkLst>
        </pc:spChg>
        <pc:graphicFrameChg chg="del mod modGraphic">
          <ac:chgData name="Paul Easter" userId="6549cd31feb53bc1" providerId="LiveId" clId="{4E86F411-EAE7-49CF-A249-F75D20D0101D}" dt="2022-01-27T08:59:39.765" v="30498" actId="478"/>
          <ac:graphicFrameMkLst>
            <pc:docMk/>
            <pc:sldMk cId="2125822745" sldId="498"/>
            <ac:graphicFrameMk id="7" creationId="{A188C39D-24E6-450F-B607-0C144D963762}"/>
          </ac:graphicFrameMkLst>
        </pc:graphicFrameChg>
        <pc:picChg chg="del mod">
          <ac:chgData name="Paul Easter" userId="6549cd31feb53bc1" providerId="LiveId" clId="{4E86F411-EAE7-49CF-A249-F75D20D0101D}" dt="2022-01-25T09:07:38.904" v="23357" actId="478"/>
          <ac:picMkLst>
            <pc:docMk/>
            <pc:sldMk cId="2125822745" sldId="498"/>
            <ac:picMk id="8" creationId="{ADD66154-D0EA-44B9-9F17-875B3189297E}"/>
          </ac:picMkLst>
        </pc:picChg>
        <pc:picChg chg="add del mod">
          <ac:chgData name="Paul Easter" userId="6549cd31feb53bc1" providerId="LiveId" clId="{4E86F411-EAE7-49CF-A249-F75D20D0101D}" dt="2022-01-25T10:04:33.389" v="25552" actId="478"/>
          <ac:picMkLst>
            <pc:docMk/>
            <pc:sldMk cId="2125822745" sldId="498"/>
            <ac:picMk id="9" creationId="{3E126BBF-06F9-4E65-B912-E21CFB4E238F}"/>
          </ac:picMkLst>
        </pc:picChg>
        <pc:picChg chg="add del mod">
          <ac:chgData name="Paul Easter" userId="6549cd31feb53bc1" providerId="LiveId" clId="{4E86F411-EAE7-49CF-A249-F75D20D0101D}" dt="2022-01-27T08:59:46.283" v="30502" actId="478"/>
          <ac:picMkLst>
            <pc:docMk/>
            <pc:sldMk cId="2125822745" sldId="498"/>
            <ac:picMk id="11" creationId="{E6B07DB2-539C-452E-B7CB-8FDC960A920E}"/>
          </ac:picMkLst>
        </pc:picChg>
        <pc:picChg chg="del">
          <ac:chgData name="Paul Easter" userId="6549cd31feb53bc1" providerId="LiveId" clId="{4E86F411-EAE7-49CF-A249-F75D20D0101D}" dt="2022-01-25T09:07:40.636" v="23358" actId="478"/>
          <ac:picMkLst>
            <pc:docMk/>
            <pc:sldMk cId="2125822745" sldId="498"/>
            <ac:picMk id="15" creationId="{F7F26FCB-C066-44BB-A26D-189653ED372C}"/>
          </ac:picMkLst>
        </pc:picChg>
      </pc:sldChg>
      <pc:sldChg chg="addSp delSp modSp add mod">
        <pc:chgData name="Paul Easter" userId="6549cd31feb53bc1" providerId="LiveId" clId="{4E86F411-EAE7-49CF-A249-F75D20D0101D}" dt="2022-01-27T08:51:59.622" v="30384" actId="114"/>
        <pc:sldMkLst>
          <pc:docMk/>
          <pc:sldMk cId="2721170266" sldId="499"/>
        </pc:sldMkLst>
        <pc:spChg chg="mod">
          <ac:chgData name="Paul Easter" userId="6549cd31feb53bc1" providerId="LiveId" clId="{4E86F411-EAE7-49CF-A249-F75D20D0101D}" dt="2022-01-27T08:34:57.431" v="30236" actId="113"/>
          <ac:spMkLst>
            <pc:docMk/>
            <pc:sldMk cId="2721170266" sldId="499"/>
            <ac:spMk id="6" creationId="{5A04E985-43B8-4BAB-9FE6-02E5661048CD}"/>
          </ac:spMkLst>
        </pc:spChg>
        <pc:spChg chg="add mod">
          <ac:chgData name="Paul Easter" userId="6549cd31feb53bc1" providerId="LiveId" clId="{4E86F411-EAE7-49CF-A249-F75D20D0101D}" dt="2022-01-27T08:51:59.622" v="30384" actId="114"/>
          <ac:spMkLst>
            <pc:docMk/>
            <pc:sldMk cId="2721170266" sldId="499"/>
            <ac:spMk id="9" creationId="{DBCF28E9-A77F-4E86-BF15-5E0D322507D2}"/>
          </ac:spMkLst>
        </pc:spChg>
        <pc:spChg chg="mod">
          <ac:chgData name="Paul Easter" userId="6549cd31feb53bc1" providerId="LiveId" clId="{4E86F411-EAE7-49CF-A249-F75D20D0101D}" dt="2022-01-25T09:25:04.975" v="24017" actId="20577"/>
          <ac:spMkLst>
            <pc:docMk/>
            <pc:sldMk cId="2721170266" sldId="499"/>
            <ac:spMk id="14" creationId="{D1A264E9-38AC-47A4-83E2-D3C122E48CFC}"/>
          </ac:spMkLst>
        </pc:spChg>
        <pc:spChg chg="del">
          <ac:chgData name="Paul Easter" userId="6549cd31feb53bc1" providerId="LiveId" clId="{4E86F411-EAE7-49CF-A249-F75D20D0101D}" dt="2022-01-25T10:00:05.454" v="25386" actId="478"/>
          <ac:spMkLst>
            <pc:docMk/>
            <pc:sldMk cId="2721170266" sldId="499"/>
            <ac:spMk id="17" creationId="{5299506D-0115-41DC-9785-153FB5163FE2}"/>
          </ac:spMkLst>
        </pc:spChg>
        <pc:grpChg chg="add mod">
          <ac:chgData name="Paul Easter" userId="6549cd31feb53bc1" providerId="LiveId" clId="{4E86F411-EAE7-49CF-A249-F75D20D0101D}" dt="2022-01-25T12:10:48.588" v="27174" actId="1076"/>
          <ac:grpSpMkLst>
            <pc:docMk/>
            <pc:sldMk cId="2721170266" sldId="499"/>
            <ac:grpSpMk id="2" creationId="{3DAEDFA2-D96E-4CB3-8837-BA53067C3BA3}"/>
          </ac:grpSpMkLst>
        </pc:grpChg>
        <pc:graphicFrameChg chg="mod modGraphic">
          <ac:chgData name="Paul Easter" userId="6549cd31feb53bc1" providerId="LiveId" clId="{4E86F411-EAE7-49CF-A249-F75D20D0101D}" dt="2022-01-27T08:34:50.100" v="30234" actId="113"/>
          <ac:graphicFrameMkLst>
            <pc:docMk/>
            <pc:sldMk cId="2721170266" sldId="499"/>
            <ac:graphicFrameMk id="7" creationId="{A188C39D-24E6-450F-B607-0C144D963762}"/>
          </ac:graphicFrameMkLst>
        </pc:graphicFrameChg>
        <pc:picChg chg="del">
          <ac:chgData name="Paul Easter" userId="6549cd31feb53bc1" providerId="LiveId" clId="{4E86F411-EAE7-49CF-A249-F75D20D0101D}" dt="2022-01-25T09:22:21.265" v="23847" actId="478"/>
          <ac:picMkLst>
            <pc:docMk/>
            <pc:sldMk cId="2721170266" sldId="499"/>
            <ac:picMk id="8" creationId="{ADD66154-D0EA-44B9-9F17-875B3189297E}"/>
          </ac:picMkLst>
        </pc:picChg>
        <pc:picChg chg="add mod">
          <ac:chgData name="Paul Easter" userId="6549cd31feb53bc1" providerId="LiveId" clId="{4E86F411-EAE7-49CF-A249-F75D20D0101D}" dt="2022-01-25T12:10:36.103" v="27173" actId="164"/>
          <ac:picMkLst>
            <pc:docMk/>
            <pc:sldMk cId="2721170266" sldId="499"/>
            <ac:picMk id="10" creationId="{9B2DBE78-6E14-4F5D-96E6-8C153F10BE6C}"/>
          </ac:picMkLst>
        </pc:picChg>
        <pc:picChg chg="add mod">
          <ac:chgData name="Paul Easter" userId="6549cd31feb53bc1" providerId="LiveId" clId="{4E86F411-EAE7-49CF-A249-F75D20D0101D}" dt="2022-01-25T12:10:36.103" v="27173" actId="164"/>
          <ac:picMkLst>
            <pc:docMk/>
            <pc:sldMk cId="2721170266" sldId="499"/>
            <ac:picMk id="11" creationId="{C7C0704C-3185-4610-9F2D-83F6545A5BF7}"/>
          </ac:picMkLst>
        </pc:picChg>
        <pc:picChg chg="add mod">
          <ac:chgData name="Paul Easter" userId="6549cd31feb53bc1" providerId="LiveId" clId="{4E86F411-EAE7-49CF-A249-F75D20D0101D}" dt="2022-01-25T13:03:17.316" v="27791" actId="207"/>
          <ac:picMkLst>
            <pc:docMk/>
            <pc:sldMk cId="2721170266" sldId="499"/>
            <ac:picMk id="12" creationId="{44A19B7F-9E53-4DAB-B5AD-A1958544C2D2}"/>
          </ac:picMkLst>
        </pc:picChg>
        <pc:picChg chg="del">
          <ac:chgData name="Paul Easter" userId="6549cd31feb53bc1" providerId="LiveId" clId="{4E86F411-EAE7-49CF-A249-F75D20D0101D}" dt="2022-01-25T09:22:21.705" v="23848" actId="478"/>
          <ac:picMkLst>
            <pc:docMk/>
            <pc:sldMk cId="2721170266" sldId="499"/>
            <ac:picMk id="15" creationId="{F7F26FCB-C066-44BB-A26D-189653ED372C}"/>
          </ac:picMkLst>
        </pc:picChg>
      </pc:sldChg>
      <pc:sldChg chg="modSp add mod ord">
        <pc:chgData name="Paul Easter" userId="6549cd31feb53bc1" providerId="LiveId" clId="{4E86F411-EAE7-49CF-A249-F75D20D0101D}" dt="2022-01-27T10:56:26.118" v="31684" actId="20577"/>
        <pc:sldMkLst>
          <pc:docMk/>
          <pc:sldMk cId="1014852317" sldId="500"/>
        </pc:sldMkLst>
        <pc:spChg chg="mod">
          <ac:chgData name="Paul Easter" userId="6549cd31feb53bc1" providerId="LiveId" clId="{4E86F411-EAE7-49CF-A249-F75D20D0101D}" dt="2022-01-27T10:56:26.118" v="31684" actId="20577"/>
          <ac:spMkLst>
            <pc:docMk/>
            <pc:sldMk cId="1014852317" sldId="500"/>
            <ac:spMk id="13" creationId="{00000000-0000-0000-0000-000000000000}"/>
          </ac:spMkLst>
        </pc:spChg>
      </pc:sldChg>
      <pc:sldChg chg="addSp delSp modSp add mod ord">
        <pc:chgData name="Paul Easter" userId="6549cd31feb53bc1" providerId="LiveId" clId="{4E86F411-EAE7-49CF-A249-F75D20D0101D}" dt="2022-01-27T09:28:57.990" v="30896" actId="114"/>
        <pc:sldMkLst>
          <pc:docMk/>
          <pc:sldMk cId="3379478653" sldId="501"/>
        </pc:sldMkLst>
        <pc:spChg chg="add del mod">
          <ac:chgData name="Paul Easter" userId="6549cd31feb53bc1" providerId="LiveId" clId="{4E86F411-EAE7-49CF-A249-F75D20D0101D}" dt="2022-01-25T12:13:03.576" v="27187" actId="478"/>
          <ac:spMkLst>
            <pc:docMk/>
            <pc:sldMk cId="3379478653" sldId="501"/>
            <ac:spMk id="2" creationId="{5C890D84-B7B4-42D6-ADE9-0D64302E20F8}"/>
          </ac:spMkLst>
        </pc:spChg>
        <pc:spChg chg="mod">
          <ac:chgData name="Paul Easter" userId="6549cd31feb53bc1" providerId="LiveId" clId="{4E86F411-EAE7-49CF-A249-F75D20D0101D}" dt="2022-01-27T09:28:57.990" v="30896" actId="114"/>
          <ac:spMkLst>
            <pc:docMk/>
            <pc:sldMk cId="3379478653" sldId="501"/>
            <ac:spMk id="6" creationId="{5A04E985-43B8-4BAB-9FE6-02E5661048CD}"/>
          </ac:spMkLst>
        </pc:spChg>
        <pc:spChg chg="mod">
          <ac:chgData name="Paul Easter" userId="6549cd31feb53bc1" providerId="LiveId" clId="{4E86F411-EAE7-49CF-A249-F75D20D0101D}" dt="2022-01-27T08:04:44.924" v="29959" actId="20577"/>
          <ac:spMkLst>
            <pc:docMk/>
            <pc:sldMk cId="3379478653" sldId="501"/>
            <ac:spMk id="13" creationId="{00000000-0000-0000-0000-000000000000}"/>
          </ac:spMkLst>
        </pc:spChg>
        <pc:spChg chg="mod">
          <ac:chgData name="Paul Easter" userId="6549cd31feb53bc1" providerId="LiveId" clId="{4E86F411-EAE7-49CF-A249-F75D20D0101D}" dt="2022-01-25T11:19:23.935" v="26207" actId="20577"/>
          <ac:spMkLst>
            <pc:docMk/>
            <pc:sldMk cId="3379478653" sldId="501"/>
            <ac:spMk id="14" creationId="{D1A264E9-38AC-47A4-83E2-D3C122E48CFC}"/>
          </ac:spMkLst>
        </pc:spChg>
        <pc:spChg chg="del">
          <ac:chgData name="Paul Easter" userId="6549cd31feb53bc1" providerId="LiveId" clId="{4E86F411-EAE7-49CF-A249-F75D20D0101D}" dt="2022-01-25T11:38:37.933" v="26687" actId="478"/>
          <ac:spMkLst>
            <pc:docMk/>
            <pc:sldMk cId="3379478653" sldId="501"/>
            <ac:spMk id="17" creationId="{5299506D-0115-41DC-9785-153FB5163FE2}"/>
          </ac:spMkLst>
        </pc:spChg>
        <pc:spChg chg="add mod topLvl">
          <ac:chgData name="Paul Easter" userId="6549cd31feb53bc1" providerId="LiveId" clId="{4E86F411-EAE7-49CF-A249-F75D20D0101D}" dt="2022-01-25T13:54:53.219" v="28010" actId="164"/>
          <ac:spMkLst>
            <pc:docMk/>
            <pc:sldMk cId="3379478653" sldId="501"/>
            <ac:spMk id="19" creationId="{8528DE11-75C1-4A0A-8DD1-B040F806B2AC}"/>
          </ac:spMkLst>
        </pc:spChg>
        <pc:spChg chg="mod">
          <ac:chgData name="Paul Easter" userId="6549cd31feb53bc1" providerId="LiveId" clId="{4E86F411-EAE7-49CF-A249-F75D20D0101D}" dt="2022-01-27T09:26:49.073" v="30887"/>
          <ac:spMkLst>
            <pc:docMk/>
            <pc:sldMk cId="3379478653" sldId="501"/>
            <ac:spMk id="23" creationId="{48E4AED7-D882-40B0-99F9-16DD84EE65D5}"/>
          </ac:spMkLst>
        </pc:spChg>
        <pc:grpChg chg="add mod">
          <ac:chgData name="Paul Easter" userId="6549cd31feb53bc1" providerId="LiveId" clId="{4E86F411-EAE7-49CF-A249-F75D20D0101D}" dt="2022-01-25T13:54:03.258" v="27990" actId="165"/>
          <ac:grpSpMkLst>
            <pc:docMk/>
            <pc:sldMk cId="3379478653" sldId="501"/>
            <ac:grpSpMk id="3" creationId="{E438FF1B-44B2-4806-A76B-DFC0C310EDCB}"/>
          </ac:grpSpMkLst>
        </pc:grpChg>
        <pc:grpChg chg="add mod">
          <ac:chgData name="Paul Easter" userId="6549cd31feb53bc1" providerId="LiveId" clId="{4E86F411-EAE7-49CF-A249-F75D20D0101D}" dt="2022-01-27T09:26:56.430" v="30889" actId="1076"/>
          <ac:grpSpMkLst>
            <pc:docMk/>
            <pc:sldMk cId="3379478653" sldId="501"/>
            <ac:grpSpMk id="16" creationId="{4CAB535A-B74E-4C05-9947-102E8290A336}"/>
          </ac:grpSpMkLst>
        </pc:grpChg>
        <pc:grpChg chg="add mod topLvl">
          <ac:chgData name="Paul Easter" userId="6549cd31feb53bc1" providerId="LiveId" clId="{4E86F411-EAE7-49CF-A249-F75D20D0101D}" dt="2022-01-25T13:54:53.219" v="28010" actId="164"/>
          <ac:grpSpMkLst>
            <pc:docMk/>
            <pc:sldMk cId="3379478653" sldId="501"/>
            <ac:grpSpMk id="18" creationId="{2639CD48-42B4-44F6-8594-3B72CBEFC6C8}"/>
          </ac:grpSpMkLst>
        </pc:grpChg>
        <pc:grpChg chg="add del mod">
          <ac:chgData name="Paul Easter" userId="6549cd31feb53bc1" providerId="LiveId" clId="{4E86F411-EAE7-49CF-A249-F75D20D0101D}" dt="2022-01-25T13:54:03.258" v="27990" actId="165"/>
          <ac:grpSpMkLst>
            <pc:docMk/>
            <pc:sldMk cId="3379478653" sldId="501"/>
            <ac:grpSpMk id="20" creationId="{729D2EE9-C111-43F5-A7B7-148C390E214F}"/>
          </ac:grpSpMkLst>
        </pc:grpChg>
        <pc:grpChg chg="mod">
          <ac:chgData name="Paul Easter" userId="6549cd31feb53bc1" providerId="LiveId" clId="{4E86F411-EAE7-49CF-A249-F75D20D0101D}" dt="2022-01-27T09:26:49.073" v="30887"/>
          <ac:grpSpMkLst>
            <pc:docMk/>
            <pc:sldMk cId="3379478653" sldId="501"/>
            <ac:grpSpMk id="20" creationId="{B1C58CDB-2C18-401C-BB6B-4D12F66684BC}"/>
          </ac:grpSpMkLst>
        </pc:grpChg>
        <pc:grpChg chg="add del mod">
          <ac:chgData name="Paul Easter" userId="6549cd31feb53bc1" providerId="LiveId" clId="{4E86F411-EAE7-49CF-A249-F75D20D0101D}" dt="2022-01-27T09:26:51.511" v="30888" actId="478"/>
          <ac:grpSpMkLst>
            <pc:docMk/>
            <pc:sldMk cId="3379478653" sldId="501"/>
            <ac:grpSpMk id="21" creationId="{4B00259B-4C25-4A4D-8695-6803BC39404D}"/>
          </ac:grpSpMkLst>
        </pc:grpChg>
        <pc:grpChg chg="mod">
          <ac:chgData name="Paul Easter" userId="6549cd31feb53bc1" providerId="LiveId" clId="{4E86F411-EAE7-49CF-A249-F75D20D0101D}" dt="2022-01-27T09:26:49.073" v="30887"/>
          <ac:grpSpMkLst>
            <pc:docMk/>
            <pc:sldMk cId="3379478653" sldId="501"/>
            <ac:grpSpMk id="22" creationId="{FA9DE067-0F36-4574-83E2-DF185EE63461}"/>
          </ac:grpSpMkLst>
        </pc:grpChg>
        <pc:grpChg chg="mod">
          <ac:chgData name="Paul Easter" userId="6549cd31feb53bc1" providerId="LiveId" clId="{4E86F411-EAE7-49CF-A249-F75D20D0101D}" dt="2022-01-27T09:26:49.073" v="30887"/>
          <ac:grpSpMkLst>
            <pc:docMk/>
            <pc:sldMk cId="3379478653" sldId="501"/>
            <ac:grpSpMk id="24" creationId="{71B1AA64-E1FC-4749-80CF-0A3AF3E663CC}"/>
          </ac:grpSpMkLst>
        </pc:grpChg>
        <pc:graphicFrameChg chg="del mod modGraphic">
          <ac:chgData name="Paul Easter" userId="6549cd31feb53bc1" providerId="LiveId" clId="{4E86F411-EAE7-49CF-A249-F75D20D0101D}" dt="2022-01-27T08:04:26.407" v="29927" actId="478"/>
          <ac:graphicFrameMkLst>
            <pc:docMk/>
            <pc:sldMk cId="3379478653" sldId="501"/>
            <ac:graphicFrameMk id="7" creationId="{A188C39D-24E6-450F-B607-0C144D963762}"/>
          </ac:graphicFrameMkLst>
        </pc:graphicFrameChg>
        <pc:graphicFrameChg chg="add mod ord modGraphic">
          <ac:chgData name="Paul Easter" userId="6549cd31feb53bc1" providerId="LiveId" clId="{4E86F411-EAE7-49CF-A249-F75D20D0101D}" dt="2022-01-27T09:08:28.009" v="30639" actId="1076"/>
          <ac:graphicFrameMkLst>
            <pc:docMk/>
            <pc:sldMk cId="3379478653" sldId="501"/>
            <ac:graphicFrameMk id="15" creationId="{0690F088-90C5-4F18-9820-1DBFC1A658FE}"/>
          </ac:graphicFrameMkLst>
        </pc:graphicFrameChg>
        <pc:picChg chg="del">
          <ac:chgData name="Paul Easter" userId="6549cd31feb53bc1" providerId="LiveId" clId="{4E86F411-EAE7-49CF-A249-F75D20D0101D}" dt="2022-01-25T11:19:26.541" v="26208" actId="478"/>
          <ac:picMkLst>
            <pc:docMk/>
            <pc:sldMk cId="3379478653" sldId="501"/>
            <ac:picMk id="8" creationId="{ADD66154-D0EA-44B9-9F17-875B3189297E}"/>
          </ac:picMkLst>
        </pc:picChg>
        <pc:picChg chg="add mod">
          <ac:chgData name="Paul Easter" userId="6549cd31feb53bc1" providerId="LiveId" clId="{4E86F411-EAE7-49CF-A249-F75D20D0101D}" dt="2022-01-25T13:54:03.258" v="27990" actId="165"/>
          <ac:picMkLst>
            <pc:docMk/>
            <pc:sldMk cId="3379478653" sldId="501"/>
            <ac:picMk id="9" creationId="{08881531-F267-4151-A475-64EAC92F479C}"/>
          </ac:picMkLst>
        </pc:picChg>
        <pc:picChg chg="add mod">
          <ac:chgData name="Paul Easter" userId="6549cd31feb53bc1" providerId="LiveId" clId="{4E86F411-EAE7-49CF-A249-F75D20D0101D}" dt="2022-01-25T13:54:03.258" v="27990" actId="165"/>
          <ac:picMkLst>
            <pc:docMk/>
            <pc:sldMk cId="3379478653" sldId="501"/>
            <ac:picMk id="10" creationId="{9D4DE474-0FE0-42F2-95A6-9CF75FAA750F}"/>
          </ac:picMkLst>
        </pc:picChg>
        <pc:picChg chg="add mod">
          <ac:chgData name="Paul Easter" userId="6549cd31feb53bc1" providerId="LiveId" clId="{4E86F411-EAE7-49CF-A249-F75D20D0101D}" dt="2022-01-25T13:54:03.258" v="27990" actId="165"/>
          <ac:picMkLst>
            <pc:docMk/>
            <pc:sldMk cId="3379478653" sldId="501"/>
            <ac:picMk id="12" creationId="{2C339D9C-BAFA-438D-9056-91527076183D}"/>
          </ac:picMkLst>
        </pc:picChg>
        <pc:picChg chg="del">
          <ac:chgData name="Paul Easter" userId="6549cd31feb53bc1" providerId="LiveId" clId="{4E86F411-EAE7-49CF-A249-F75D20D0101D}" dt="2022-01-25T11:19:27.088" v="26209" actId="478"/>
          <ac:picMkLst>
            <pc:docMk/>
            <pc:sldMk cId="3379478653" sldId="501"/>
            <ac:picMk id="15" creationId="{F7F26FCB-C066-44BB-A26D-189653ED372C}"/>
          </ac:picMkLst>
        </pc:picChg>
        <pc:picChg chg="mod">
          <ac:chgData name="Paul Easter" userId="6549cd31feb53bc1" providerId="LiveId" clId="{4E86F411-EAE7-49CF-A249-F75D20D0101D}" dt="2022-01-27T09:26:49.073" v="30887"/>
          <ac:picMkLst>
            <pc:docMk/>
            <pc:sldMk cId="3379478653" sldId="501"/>
            <ac:picMk id="17" creationId="{9BE4A494-47A0-4134-9AFA-6C2D7117EEE2}"/>
          </ac:picMkLst>
        </pc:picChg>
        <pc:picChg chg="mod">
          <ac:chgData name="Paul Easter" userId="6549cd31feb53bc1" providerId="LiveId" clId="{4E86F411-EAE7-49CF-A249-F75D20D0101D}" dt="2022-01-27T09:26:49.073" v="30887"/>
          <ac:picMkLst>
            <pc:docMk/>
            <pc:sldMk cId="3379478653" sldId="501"/>
            <ac:picMk id="25" creationId="{4C68731F-2369-4521-8D51-E20B09798809}"/>
          </ac:picMkLst>
        </pc:picChg>
        <pc:picChg chg="mod">
          <ac:chgData name="Paul Easter" userId="6549cd31feb53bc1" providerId="LiveId" clId="{4E86F411-EAE7-49CF-A249-F75D20D0101D}" dt="2022-01-27T09:26:49.073" v="30887"/>
          <ac:picMkLst>
            <pc:docMk/>
            <pc:sldMk cId="3379478653" sldId="501"/>
            <ac:picMk id="26" creationId="{FE1BC36E-9233-4F81-B3CD-1DF7ADC8444B}"/>
          </ac:picMkLst>
        </pc:picChg>
        <pc:picChg chg="mod">
          <ac:chgData name="Paul Easter" userId="6549cd31feb53bc1" providerId="LiveId" clId="{4E86F411-EAE7-49CF-A249-F75D20D0101D}" dt="2022-01-27T09:26:49.073" v="30887"/>
          <ac:picMkLst>
            <pc:docMk/>
            <pc:sldMk cId="3379478653" sldId="501"/>
            <ac:picMk id="27" creationId="{D04535B6-BB20-46E2-9269-10A0403A5AB0}"/>
          </ac:picMkLst>
        </pc:picChg>
        <pc:cxnChg chg="add del mod">
          <ac:chgData name="Paul Easter" userId="6549cd31feb53bc1" providerId="LiveId" clId="{4E86F411-EAE7-49CF-A249-F75D20D0101D}" dt="2022-01-25T12:01:32.563" v="27110" actId="478"/>
          <ac:cxnSpMkLst>
            <pc:docMk/>
            <pc:sldMk cId="3379478653" sldId="501"/>
            <ac:cxnSpMk id="5" creationId="{9A8B0C02-C356-4372-A676-E086E62ED953}"/>
          </ac:cxnSpMkLst>
        </pc:cxnChg>
        <pc:cxnChg chg="add del mod">
          <ac:chgData name="Paul Easter" userId="6549cd31feb53bc1" providerId="LiveId" clId="{4E86F411-EAE7-49CF-A249-F75D20D0101D}" dt="2022-01-25T12:01:33.657" v="27111" actId="478"/>
          <ac:cxnSpMkLst>
            <pc:docMk/>
            <pc:sldMk cId="3379478653" sldId="501"/>
            <ac:cxnSpMk id="16" creationId="{EF9FE9F8-3FAF-4555-8EA0-93529E802CB2}"/>
          </ac:cxnSpMkLst>
        </pc:cxnChg>
      </pc:sldChg>
      <pc:sldChg chg="addSp delSp modSp add mod">
        <pc:chgData name="Paul Easter" userId="6549cd31feb53bc1" providerId="LiveId" clId="{4E86F411-EAE7-49CF-A249-F75D20D0101D}" dt="2022-01-27T09:28:21.451" v="30895" actId="115"/>
        <pc:sldMkLst>
          <pc:docMk/>
          <pc:sldMk cId="127397860" sldId="502"/>
        </pc:sldMkLst>
        <pc:spChg chg="mod">
          <ac:chgData name="Paul Easter" userId="6549cd31feb53bc1" providerId="LiveId" clId="{4E86F411-EAE7-49CF-A249-F75D20D0101D}" dt="2022-01-27T09:28:21.451" v="30895" actId="115"/>
          <ac:spMkLst>
            <pc:docMk/>
            <pc:sldMk cId="127397860" sldId="502"/>
            <ac:spMk id="2" creationId="{5C890D84-B7B4-42D6-ADE9-0D64302E20F8}"/>
          </ac:spMkLst>
        </pc:spChg>
        <pc:spChg chg="mod">
          <ac:chgData name="Paul Easter" userId="6549cd31feb53bc1" providerId="LiveId" clId="{4E86F411-EAE7-49CF-A249-F75D20D0101D}" dt="2022-01-25T12:11:53.566" v="27176" actId="6549"/>
          <ac:spMkLst>
            <pc:docMk/>
            <pc:sldMk cId="127397860" sldId="502"/>
            <ac:spMk id="6" creationId="{5A04E985-43B8-4BAB-9FE6-02E5661048CD}"/>
          </ac:spMkLst>
        </pc:spChg>
        <pc:spChg chg="mod">
          <ac:chgData name="Paul Easter" userId="6549cd31feb53bc1" providerId="LiveId" clId="{4E86F411-EAE7-49CF-A249-F75D20D0101D}" dt="2022-01-25T14:05:49.478" v="28048"/>
          <ac:spMkLst>
            <pc:docMk/>
            <pc:sldMk cId="127397860" sldId="502"/>
            <ac:spMk id="24" creationId="{CA1DB60C-6DA1-4BC8-BAA9-22FC846280A6}"/>
          </ac:spMkLst>
        </pc:spChg>
        <pc:grpChg chg="add del mod">
          <ac:chgData name="Paul Easter" userId="6549cd31feb53bc1" providerId="LiveId" clId="{4E86F411-EAE7-49CF-A249-F75D20D0101D}" dt="2022-01-25T14:05:56.963" v="28050" actId="165"/>
          <ac:grpSpMkLst>
            <pc:docMk/>
            <pc:sldMk cId="127397860" sldId="502"/>
            <ac:grpSpMk id="8" creationId="{B0BB0577-CA82-4C57-A71C-A628BA494721}"/>
          </ac:grpSpMkLst>
        </pc:grpChg>
        <pc:grpChg chg="add mod">
          <ac:chgData name="Paul Easter" userId="6549cd31feb53bc1" providerId="LiveId" clId="{4E86F411-EAE7-49CF-A249-F75D20D0101D}" dt="2022-01-27T09:28:10.061" v="30894" actId="1076"/>
          <ac:grpSpMkLst>
            <pc:docMk/>
            <pc:sldMk cId="127397860" sldId="502"/>
            <ac:grpSpMk id="11" creationId="{6A03AE40-6287-4967-B83D-1D9760E52351}"/>
          </ac:grpSpMkLst>
        </pc:grpChg>
        <pc:grpChg chg="add del mod topLvl">
          <ac:chgData name="Paul Easter" userId="6549cd31feb53bc1" providerId="LiveId" clId="{4E86F411-EAE7-49CF-A249-F75D20D0101D}" dt="2022-01-25T14:06:07.161" v="28052" actId="478"/>
          <ac:grpSpMkLst>
            <pc:docMk/>
            <pc:sldMk cId="127397860" sldId="502"/>
            <ac:grpSpMk id="16" creationId="{8770ACAE-7586-4266-AB94-471275862837}"/>
          </ac:grpSpMkLst>
        </pc:grpChg>
        <pc:grpChg chg="mod">
          <ac:chgData name="Paul Easter" userId="6549cd31feb53bc1" providerId="LiveId" clId="{4E86F411-EAE7-49CF-A249-F75D20D0101D}" dt="2022-01-25T14:05:56.963" v="28050" actId="165"/>
          <ac:grpSpMkLst>
            <pc:docMk/>
            <pc:sldMk cId="127397860" sldId="502"/>
            <ac:grpSpMk id="17" creationId="{453AF887-A535-45A0-B7C9-F32E954B644E}"/>
          </ac:grpSpMkLst>
        </pc:grpChg>
        <pc:grpChg chg="del mod">
          <ac:chgData name="Paul Easter" userId="6549cd31feb53bc1" providerId="LiveId" clId="{4E86F411-EAE7-49CF-A249-F75D20D0101D}" dt="2022-01-25T12:13:50.070" v="27195" actId="478"/>
          <ac:grpSpMkLst>
            <pc:docMk/>
            <pc:sldMk cId="127397860" sldId="502"/>
            <ac:grpSpMk id="18" creationId="{2639CD48-42B4-44F6-8594-3B72CBEFC6C8}"/>
          </ac:grpSpMkLst>
        </pc:grpChg>
        <pc:grpChg chg="add mod">
          <ac:chgData name="Paul Easter" userId="6549cd31feb53bc1" providerId="LiveId" clId="{4E86F411-EAE7-49CF-A249-F75D20D0101D}" dt="2022-01-25T14:06:12.035" v="28053" actId="164"/>
          <ac:grpSpMkLst>
            <pc:docMk/>
            <pc:sldMk cId="127397860" sldId="502"/>
            <ac:grpSpMk id="22" creationId="{E2E1D50D-C0A1-4781-B251-6A5CA3B1B613}"/>
          </ac:grpSpMkLst>
        </pc:grpChg>
        <pc:grpChg chg="mod">
          <ac:chgData name="Paul Easter" userId="6549cd31feb53bc1" providerId="LiveId" clId="{4E86F411-EAE7-49CF-A249-F75D20D0101D}" dt="2022-01-25T14:05:49.478" v="28048"/>
          <ac:grpSpMkLst>
            <pc:docMk/>
            <pc:sldMk cId="127397860" sldId="502"/>
            <ac:grpSpMk id="23" creationId="{106D720D-9FDD-4999-99CE-116643AA7B36}"/>
          </ac:grpSpMkLst>
        </pc:grpChg>
        <pc:grpChg chg="mod">
          <ac:chgData name="Paul Easter" userId="6549cd31feb53bc1" providerId="LiveId" clId="{4E86F411-EAE7-49CF-A249-F75D20D0101D}" dt="2022-01-25T14:05:49.478" v="28048"/>
          <ac:grpSpMkLst>
            <pc:docMk/>
            <pc:sldMk cId="127397860" sldId="502"/>
            <ac:grpSpMk id="25" creationId="{FD74674B-F984-4CE9-9505-D062B2333B1F}"/>
          </ac:grpSpMkLst>
        </pc:grpChg>
        <pc:graphicFrameChg chg="del mod modGraphic">
          <ac:chgData name="Paul Easter" userId="6549cd31feb53bc1" providerId="LiveId" clId="{4E86F411-EAE7-49CF-A249-F75D20D0101D}" dt="2022-01-25T12:13:39.589" v="27192" actId="478"/>
          <ac:graphicFrameMkLst>
            <pc:docMk/>
            <pc:sldMk cId="127397860" sldId="502"/>
            <ac:graphicFrameMk id="7" creationId="{A188C39D-24E6-450F-B607-0C144D963762}"/>
          </ac:graphicFrameMkLst>
        </pc:graphicFrameChg>
        <pc:graphicFrameChg chg="add del mod modGraphic">
          <ac:chgData name="Paul Easter" userId="6549cd31feb53bc1" providerId="LiveId" clId="{4E86F411-EAE7-49CF-A249-F75D20D0101D}" dt="2022-01-27T09:27:52.987" v="30890" actId="478"/>
          <ac:graphicFrameMkLst>
            <pc:docMk/>
            <pc:sldMk cId="127397860" sldId="502"/>
            <ac:graphicFrameMk id="15" creationId="{E19D5E1A-A630-476E-9BF1-8C062A1DAF0D}"/>
          </ac:graphicFrameMkLst>
        </pc:graphicFrameChg>
        <pc:graphicFrameChg chg="add del mod">
          <ac:chgData name="Paul Easter" userId="6549cd31feb53bc1" providerId="LiveId" clId="{4E86F411-EAE7-49CF-A249-F75D20D0101D}" dt="2022-01-27T08:04:11.452" v="29924"/>
          <ac:graphicFrameMkLst>
            <pc:docMk/>
            <pc:sldMk cId="127397860" sldId="502"/>
            <ac:graphicFrameMk id="16" creationId="{D3AA67C5-5A2A-48A5-8D13-25DD22B2B138}"/>
          </ac:graphicFrameMkLst>
        </pc:graphicFrameChg>
        <pc:picChg chg="add mod topLvl">
          <ac:chgData name="Paul Easter" userId="6549cd31feb53bc1" providerId="LiveId" clId="{4E86F411-EAE7-49CF-A249-F75D20D0101D}" dt="2022-01-25T14:06:23.733" v="28055" actId="1035"/>
          <ac:picMkLst>
            <pc:docMk/>
            <pc:sldMk cId="127397860" sldId="502"/>
            <ac:picMk id="5" creationId="{1090ABB4-19C8-4313-8889-20B738AA7FE7}"/>
          </ac:picMkLst>
        </pc:picChg>
        <pc:picChg chg="mod">
          <ac:chgData name="Paul Easter" userId="6549cd31feb53bc1" providerId="LiveId" clId="{4E86F411-EAE7-49CF-A249-F75D20D0101D}" dt="2022-01-25T14:05:56.963" v="28050" actId="165"/>
          <ac:picMkLst>
            <pc:docMk/>
            <pc:sldMk cId="127397860" sldId="502"/>
            <ac:picMk id="19" creationId="{C9EC996A-D70A-461A-A1BE-52ED14689A99}"/>
          </ac:picMkLst>
        </pc:picChg>
        <pc:picChg chg="mod">
          <ac:chgData name="Paul Easter" userId="6549cd31feb53bc1" providerId="LiveId" clId="{4E86F411-EAE7-49CF-A249-F75D20D0101D}" dt="2022-01-25T14:05:56.963" v="28050" actId="165"/>
          <ac:picMkLst>
            <pc:docMk/>
            <pc:sldMk cId="127397860" sldId="502"/>
            <ac:picMk id="20" creationId="{1737AEE3-0469-403B-BE89-0653135FF595}"/>
          </ac:picMkLst>
        </pc:picChg>
        <pc:picChg chg="mod">
          <ac:chgData name="Paul Easter" userId="6549cd31feb53bc1" providerId="LiveId" clId="{4E86F411-EAE7-49CF-A249-F75D20D0101D}" dt="2022-01-25T14:05:56.963" v="28050" actId="165"/>
          <ac:picMkLst>
            <pc:docMk/>
            <pc:sldMk cId="127397860" sldId="502"/>
            <ac:picMk id="21" creationId="{0E41A40B-77E2-43F8-80B0-B57F2838693F}"/>
          </ac:picMkLst>
        </pc:picChg>
        <pc:picChg chg="mod">
          <ac:chgData name="Paul Easter" userId="6549cd31feb53bc1" providerId="LiveId" clId="{4E86F411-EAE7-49CF-A249-F75D20D0101D}" dt="2022-01-25T14:05:49.478" v="28048"/>
          <ac:picMkLst>
            <pc:docMk/>
            <pc:sldMk cId="127397860" sldId="502"/>
            <ac:picMk id="26" creationId="{0BFD238F-BA5E-4282-A463-1086DB429693}"/>
          </ac:picMkLst>
        </pc:picChg>
        <pc:picChg chg="mod">
          <ac:chgData name="Paul Easter" userId="6549cd31feb53bc1" providerId="LiveId" clId="{4E86F411-EAE7-49CF-A249-F75D20D0101D}" dt="2022-01-25T14:05:49.478" v="28048"/>
          <ac:picMkLst>
            <pc:docMk/>
            <pc:sldMk cId="127397860" sldId="502"/>
            <ac:picMk id="27" creationId="{E731C6F4-AC4A-4B90-9FFA-1B388BFC4125}"/>
          </ac:picMkLst>
        </pc:picChg>
        <pc:picChg chg="mod">
          <ac:chgData name="Paul Easter" userId="6549cd31feb53bc1" providerId="LiveId" clId="{4E86F411-EAE7-49CF-A249-F75D20D0101D}" dt="2022-01-25T14:05:49.478" v="28048"/>
          <ac:picMkLst>
            <pc:docMk/>
            <pc:sldMk cId="127397860" sldId="502"/>
            <ac:picMk id="28" creationId="{B4B08754-A4DF-4333-A4CD-8C51ED24C607}"/>
          </ac:picMkLst>
        </pc:picChg>
      </pc:sldChg>
      <pc:sldChg chg="addSp delSp modSp add mod ord">
        <pc:chgData name="Paul Easter" userId="6549cd31feb53bc1" providerId="LiveId" clId="{4E86F411-EAE7-49CF-A249-F75D20D0101D}" dt="2022-01-27T20:21:50.933" v="39994"/>
        <pc:sldMkLst>
          <pc:docMk/>
          <pc:sldMk cId="568993729" sldId="503"/>
        </pc:sldMkLst>
        <pc:spChg chg="mod">
          <ac:chgData name="Paul Easter" userId="6549cd31feb53bc1" providerId="LiveId" clId="{4E86F411-EAE7-49CF-A249-F75D20D0101D}" dt="2022-01-27T05:52:19.529" v="28839" actId="20577"/>
          <ac:spMkLst>
            <pc:docMk/>
            <pc:sldMk cId="568993729" sldId="503"/>
            <ac:spMk id="6" creationId="{5A04E985-43B8-4BAB-9FE6-02E5661048CD}"/>
          </ac:spMkLst>
        </pc:spChg>
        <pc:spChg chg="mod">
          <ac:chgData name="Paul Easter" userId="6549cd31feb53bc1" providerId="LiveId" clId="{4E86F411-EAE7-49CF-A249-F75D20D0101D}" dt="2022-01-27T20:21:50.933" v="39994"/>
          <ac:spMkLst>
            <pc:docMk/>
            <pc:sldMk cId="568993729" sldId="503"/>
            <ac:spMk id="14" creationId="{D1A264E9-38AC-47A4-83E2-D3C122E48CFC}"/>
          </ac:spMkLst>
        </pc:spChg>
        <pc:spChg chg="add del mod">
          <ac:chgData name="Paul Easter" userId="6549cd31feb53bc1" providerId="LiveId" clId="{4E86F411-EAE7-49CF-A249-F75D20D0101D}" dt="2022-01-27T05:59:39.614" v="28911" actId="478"/>
          <ac:spMkLst>
            <pc:docMk/>
            <pc:sldMk cId="568993729" sldId="503"/>
            <ac:spMk id="17" creationId="{E7398256-9799-4A8F-BB15-21BF9F85F1CD}"/>
          </ac:spMkLst>
        </pc:spChg>
        <pc:grpChg chg="del mod">
          <ac:chgData name="Paul Easter" userId="6549cd31feb53bc1" providerId="LiveId" clId="{4E86F411-EAE7-49CF-A249-F75D20D0101D}" dt="2022-01-27T03:48:04.134" v="28255" actId="478"/>
          <ac:grpSpMkLst>
            <pc:docMk/>
            <pc:sldMk cId="568993729" sldId="503"/>
            <ac:grpSpMk id="4" creationId="{6D7364D3-D35A-428A-948E-FB16C3E54E5C}"/>
          </ac:grpSpMkLst>
        </pc:grpChg>
        <pc:graphicFrameChg chg="mod modGraphic">
          <ac:chgData name="Paul Easter" userId="6549cd31feb53bc1" providerId="LiveId" clId="{4E86F411-EAE7-49CF-A249-F75D20D0101D}" dt="2022-01-27T05:55:19.290" v="28862" actId="113"/>
          <ac:graphicFrameMkLst>
            <pc:docMk/>
            <pc:sldMk cId="568993729" sldId="503"/>
            <ac:graphicFrameMk id="7" creationId="{A188C39D-24E6-450F-B607-0C144D963762}"/>
          </ac:graphicFrameMkLst>
        </pc:graphicFrameChg>
        <pc:graphicFrameChg chg="add del mod modGraphic">
          <ac:chgData name="Paul Easter" userId="6549cd31feb53bc1" providerId="LiveId" clId="{4E86F411-EAE7-49CF-A249-F75D20D0101D}" dt="2022-01-27T05:59:37.310" v="28910" actId="478"/>
          <ac:graphicFrameMkLst>
            <pc:docMk/>
            <pc:sldMk cId="568993729" sldId="503"/>
            <ac:graphicFrameMk id="18" creationId="{359EE34D-7DBC-4C16-B40A-2FBDD78F365E}"/>
          </ac:graphicFrameMkLst>
        </pc:graphicFrameChg>
      </pc:sldChg>
      <pc:sldChg chg="modSp add mod">
        <pc:chgData name="Paul Easter" userId="6549cd31feb53bc1" providerId="LiveId" clId="{4E86F411-EAE7-49CF-A249-F75D20D0101D}" dt="2022-01-27T20:21:56.997" v="39995"/>
        <pc:sldMkLst>
          <pc:docMk/>
          <pc:sldMk cId="3213515863" sldId="504"/>
        </pc:sldMkLst>
        <pc:spChg chg="mod">
          <ac:chgData name="Paul Easter" userId="6549cd31feb53bc1" providerId="LiveId" clId="{4E86F411-EAE7-49CF-A249-F75D20D0101D}" dt="2022-01-27T06:24:11.673" v="29219" actId="20577"/>
          <ac:spMkLst>
            <pc:docMk/>
            <pc:sldMk cId="3213515863" sldId="504"/>
            <ac:spMk id="6" creationId="{5A04E985-43B8-4BAB-9FE6-02E5661048CD}"/>
          </ac:spMkLst>
        </pc:spChg>
        <pc:spChg chg="mod">
          <ac:chgData name="Paul Easter" userId="6549cd31feb53bc1" providerId="LiveId" clId="{4E86F411-EAE7-49CF-A249-F75D20D0101D}" dt="2022-01-27T20:21:56.997" v="39995"/>
          <ac:spMkLst>
            <pc:docMk/>
            <pc:sldMk cId="3213515863" sldId="504"/>
            <ac:spMk id="14" creationId="{D1A264E9-38AC-47A4-83E2-D3C122E48CFC}"/>
          </ac:spMkLst>
        </pc:spChg>
        <pc:graphicFrameChg chg="mod modGraphic">
          <ac:chgData name="Paul Easter" userId="6549cd31feb53bc1" providerId="LiveId" clId="{4E86F411-EAE7-49CF-A249-F75D20D0101D}" dt="2022-01-27T05:55:34.260" v="28864" actId="113"/>
          <ac:graphicFrameMkLst>
            <pc:docMk/>
            <pc:sldMk cId="3213515863" sldId="504"/>
            <ac:graphicFrameMk id="7" creationId="{A188C39D-24E6-450F-B607-0C144D963762}"/>
          </ac:graphicFrameMkLst>
        </pc:graphicFrameChg>
      </pc:sldChg>
      <pc:sldChg chg="modSp add mod">
        <pc:chgData name="Paul Easter" userId="6549cd31feb53bc1" providerId="LiveId" clId="{4E86F411-EAE7-49CF-A249-F75D20D0101D}" dt="2022-01-27T20:21:39.261" v="39993" actId="20577"/>
        <pc:sldMkLst>
          <pc:docMk/>
          <pc:sldMk cId="1870535053" sldId="505"/>
        </pc:sldMkLst>
        <pc:spChg chg="mod">
          <ac:chgData name="Paul Easter" userId="6549cd31feb53bc1" providerId="LiveId" clId="{4E86F411-EAE7-49CF-A249-F75D20D0101D}" dt="2022-01-27T06:24:16.202" v="29220" actId="20577"/>
          <ac:spMkLst>
            <pc:docMk/>
            <pc:sldMk cId="1870535053" sldId="505"/>
            <ac:spMk id="6" creationId="{5A04E985-43B8-4BAB-9FE6-02E5661048CD}"/>
          </ac:spMkLst>
        </pc:spChg>
        <pc:spChg chg="mod">
          <ac:chgData name="Paul Easter" userId="6549cd31feb53bc1" providerId="LiveId" clId="{4E86F411-EAE7-49CF-A249-F75D20D0101D}" dt="2022-01-27T20:21:39.261" v="39993" actId="20577"/>
          <ac:spMkLst>
            <pc:docMk/>
            <pc:sldMk cId="1870535053" sldId="505"/>
            <ac:spMk id="14" creationId="{D1A264E9-38AC-47A4-83E2-D3C122E48CFC}"/>
          </ac:spMkLst>
        </pc:spChg>
        <pc:graphicFrameChg chg="mod modGraphic">
          <ac:chgData name="Paul Easter" userId="6549cd31feb53bc1" providerId="LiveId" clId="{4E86F411-EAE7-49CF-A249-F75D20D0101D}" dt="2022-01-27T05:55:06.972" v="28860" actId="113"/>
          <ac:graphicFrameMkLst>
            <pc:docMk/>
            <pc:sldMk cId="1870535053" sldId="505"/>
            <ac:graphicFrameMk id="7" creationId="{A188C39D-24E6-450F-B607-0C144D963762}"/>
          </ac:graphicFrameMkLst>
        </pc:graphicFrameChg>
      </pc:sldChg>
      <pc:sldChg chg="addSp delSp modSp add mod ord">
        <pc:chgData name="Paul Easter" userId="6549cd31feb53bc1" providerId="LiveId" clId="{4E86F411-EAE7-49CF-A249-F75D20D0101D}" dt="2022-01-27T10:38:32.223" v="31681" actId="113"/>
        <pc:sldMkLst>
          <pc:docMk/>
          <pc:sldMk cId="1598740437" sldId="506"/>
        </pc:sldMkLst>
        <pc:spChg chg="mod">
          <ac:chgData name="Paul Easter" userId="6549cd31feb53bc1" providerId="LiveId" clId="{4E86F411-EAE7-49CF-A249-F75D20D0101D}" dt="2022-01-27T10:38:32.223" v="31681" actId="113"/>
          <ac:spMkLst>
            <pc:docMk/>
            <pc:sldMk cId="1598740437" sldId="506"/>
            <ac:spMk id="6" creationId="{5A04E985-43B8-4BAB-9FE6-02E5661048CD}"/>
          </ac:spMkLst>
        </pc:spChg>
        <pc:spChg chg="add del mod">
          <ac:chgData name="Paul Easter" userId="6549cd31feb53bc1" providerId="LiveId" clId="{4E86F411-EAE7-49CF-A249-F75D20D0101D}" dt="2022-01-27T06:58:09.820" v="29518" actId="478"/>
          <ac:spMkLst>
            <pc:docMk/>
            <pc:sldMk cId="1598740437" sldId="506"/>
            <ac:spMk id="8" creationId="{37965589-FE91-4F94-8146-B5A7F2137CA2}"/>
          </ac:spMkLst>
        </pc:spChg>
        <pc:spChg chg="mod">
          <ac:chgData name="Paul Easter" userId="6549cd31feb53bc1" providerId="LiveId" clId="{4E86F411-EAE7-49CF-A249-F75D20D0101D}" dt="2022-01-27T07:08:14.529" v="29757" actId="20577"/>
          <ac:spMkLst>
            <pc:docMk/>
            <pc:sldMk cId="1598740437" sldId="506"/>
            <ac:spMk id="14" creationId="{D1A264E9-38AC-47A4-83E2-D3C122E48CFC}"/>
          </ac:spMkLst>
        </pc:spChg>
        <pc:spChg chg="mod">
          <ac:chgData name="Paul Easter" userId="6549cd31feb53bc1" providerId="LiveId" clId="{4E86F411-EAE7-49CF-A249-F75D20D0101D}" dt="2022-01-27T09:23:59.298" v="30870" actId="113"/>
          <ac:spMkLst>
            <pc:docMk/>
            <pc:sldMk cId="1598740437" sldId="506"/>
            <ac:spMk id="17" creationId="{E7398256-9799-4A8F-BB15-21BF9F85F1CD}"/>
          </ac:spMkLst>
        </pc:spChg>
        <pc:graphicFrameChg chg="mod modGraphic">
          <ac:chgData name="Paul Easter" userId="6549cd31feb53bc1" providerId="LiveId" clId="{4E86F411-EAE7-49CF-A249-F75D20D0101D}" dt="2022-01-27T09:24:08.628" v="30872" actId="1036"/>
          <ac:graphicFrameMkLst>
            <pc:docMk/>
            <pc:sldMk cId="1598740437" sldId="506"/>
            <ac:graphicFrameMk id="7" creationId="{A188C39D-24E6-450F-B607-0C144D963762}"/>
          </ac:graphicFrameMkLst>
        </pc:graphicFrameChg>
        <pc:graphicFrameChg chg="mod ord modGraphic">
          <ac:chgData name="Paul Easter" userId="6549cd31feb53bc1" providerId="LiveId" clId="{4E86F411-EAE7-49CF-A249-F75D20D0101D}" dt="2022-01-27T10:37:33.975" v="31677" actId="1036"/>
          <ac:graphicFrameMkLst>
            <pc:docMk/>
            <pc:sldMk cId="1598740437" sldId="506"/>
            <ac:graphicFrameMk id="18" creationId="{359EE34D-7DBC-4C16-B40A-2FBDD78F365E}"/>
          </ac:graphicFrameMkLst>
        </pc:graphicFrameChg>
      </pc:sldChg>
      <pc:sldChg chg="addSp delSp modSp add mod">
        <pc:chgData name="Paul Easter" userId="6549cd31feb53bc1" providerId="LiveId" clId="{4E86F411-EAE7-49CF-A249-F75D20D0101D}" dt="2022-01-27T09:24:27.123" v="30874" actId="113"/>
        <pc:sldMkLst>
          <pc:docMk/>
          <pc:sldMk cId="952687141" sldId="507"/>
        </pc:sldMkLst>
        <pc:spChg chg="del">
          <ac:chgData name="Paul Easter" userId="6549cd31feb53bc1" providerId="LiveId" clId="{4E86F411-EAE7-49CF-A249-F75D20D0101D}" dt="2022-01-27T06:58:18.609" v="29519" actId="478"/>
          <ac:spMkLst>
            <pc:docMk/>
            <pc:sldMk cId="952687141" sldId="507"/>
            <ac:spMk id="6" creationId="{5A04E985-43B8-4BAB-9FE6-02E5661048CD}"/>
          </ac:spMkLst>
        </pc:spChg>
        <pc:spChg chg="mod">
          <ac:chgData name="Paul Easter" userId="6549cd31feb53bc1" providerId="LiveId" clId="{4E86F411-EAE7-49CF-A249-F75D20D0101D}" dt="2022-01-27T08:58:20.894" v="30495" actId="20577"/>
          <ac:spMkLst>
            <pc:docMk/>
            <pc:sldMk cId="952687141" sldId="507"/>
            <ac:spMk id="8" creationId="{37965589-FE91-4F94-8146-B5A7F2137CA2}"/>
          </ac:spMkLst>
        </pc:spChg>
        <pc:spChg chg="add mod">
          <ac:chgData name="Paul Easter" userId="6549cd31feb53bc1" providerId="LiveId" clId="{4E86F411-EAE7-49CF-A249-F75D20D0101D}" dt="2022-01-27T09:24:27.123" v="30874" actId="113"/>
          <ac:spMkLst>
            <pc:docMk/>
            <pc:sldMk cId="952687141" sldId="507"/>
            <ac:spMk id="10" creationId="{750F2511-01FA-4A6A-8826-6557C858B312}"/>
          </ac:spMkLst>
        </pc:spChg>
        <pc:spChg chg="mod">
          <ac:chgData name="Paul Easter" userId="6549cd31feb53bc1" providerId="LiveId" clId="{4E86F411-EAE7-49CF-A249-F75D20D0101D}" dt="2022-01-27T07:08:46.915" v="29788" actId="20577"/>
          <ac:spMkLst>
            <pc:docMk/>
            <pc:sldMk cId="952687141" sldId="507"/>
            <ac:spMk id="14" creationId="{D1A264E9-38AC-47A4-83E2-D3C122E48CFC}"/>
          </ac:spMkLst>
        </pc:spChg>
        <pc:spChg chg="del">
          <ac:chgData name="Paul Easter" userId="6549cd31feb53bc1" providerId="LiveId" clId="{4E86F411-EAE7-49CF-A249-F75D20D0101D}" dt="2022-01-27T06:58:18.609" v="29519" actId="478"/>
          <ac:spMkLst>
            <pc:docMk/>
            <pc:sldMk cId="952687141" sldId="507"/>
            <ac:spMk id="17" creationId="{E7398256-9799-4A8F-BB15-21BF9F85F1CD}"/>
          </ac:spMkLst>
        </pc:spChg>
        <pc:graphicFrameChg chg="del">
          <ac:chgData name="Paul Easter" userId="6549cd31feb53bc1" providerId="LiveId" clId="{4E86F411-EAE7-49CF-A249-F75D20D0101D}" dt="2022-01-27T06:58:18.609" v="29519" actId="478"/>
          <ac:graphicFrameMkLst>
            <pc:docMk/>
            <pc:sldMk cId="952687141" sldId="507"/>
            <ac:graphicFrameMk id="7" creationId="{A188C39D-24E6-450F-B607-0C144D963762}"/>
          </ac:graphicFrameMkLst>
        </pc:graphicFrameChg>
        <pc:graphicFrameChg chg="add mod modGraphic">
          <ac:chgData name="Paul Easter" userId="6549cd31feb53bc1" providerId="LiveId" clId="{4E86F411-EAE7-49CF-A249-F75D20D0101D}" dt="2022-01-27T08:15:49.748" v="30211" actId="1035"/>
          <ac:graphicFrameMkLst>
            <pc:docMk/>
            <pc:sldMk cId="952687141" sldId="507"/>
            <ac:graphicFrameMk id="9" creationId="{431B01B1-23F3-4269-8E5A-484AC05739A0}"/>
          </ac:graphicFrameMkLst>
        </pc:graphicFrameChg>
        <pc:graphicFrameChg chg="del">
          <ac:chgData name="Paul Easter" userId="6549cd31feb53bc1" providerId="LiveId" clId="{4E86F411-EAE7-49CF-A249-F75D20D0101D}" dt="2022-01-27T06:58:18.609" v="29519" actId="478"/>
          <ac:graphicFrameMkLst>
            <pc:docMk/>
            <pc:sldMk cId="952687141" sldId="507"/>
            <ac:graphicFrameMk id="18" creationId="{359EE34D-7DBC-4C16-B40A-2FBDD78F365E}"/>
          </ac:graphicFrameMkLst>
        </pc:graphicFrameChg>
      </pc:sldChg>
      <pc:sldChg chg="addSp modSp add mod">
        <pc:chgData name="Paul Easter" userId="6549cd31feb53bc1" providerId="LiveId" clId="{4E86F411-EAE7-49CF-A249-F75D20D0101D}" dt="2022-01-27T17:12:11.714" v="37395" actId="1076"/>
        <pc:sldMkLst>
          <pc:docMk/>
          <pc:sldMk cId="1356587862" sldId="508"/>
        </pc:sldMkLst>
        <pc:spChg chg="mod">
          <ac:chgData name="Paul Easter" userId="6549cd31feb53bc1" providerId="LiveId" clId="{4E86F411-EAE7-49CF-A249-F75D20D0101D}" dt="2022-01-27T09:25:46.219" v="30885" actId="20577"/>
          <ac:spMkLst>
            <pc:docMk/>
            <pc:sldMk cId="1356587862" sldId="508"/>
            <ac:spMk id="2" creationId="{E2A1D5C5-CB5B-48E4-AFA7-E25E678F1276}"/>
          </ac:spMkLst>
        </pc:spChg>
        <pc:spChg chg="mod">
          <ac:chgData name="Paul Easter" userId="6549cd31feb53bc1" providerId="LiveId" clId="{4E86F411-EAE7-49CF-A249-F75D20D0101D}" dt="2022-01-27T09:01:01.060" v="30517" actId="20577"/>
          <ac:spMkLst>
            <pc:docMk/>
            <pc:sldMk cId="1356587862" sldId="508"/>
            <ac:spMk id="6" creationId="{5A04E985-43B8-4BAB-9FE6-02E5661048CD}"/>
          </ac:spMkLst>
        </pc:spChg>
        <pc:spChg chg="add mod">
          <ac:chgData name="Paul Easter" userId="6549cd31feb53bc1" providerId="LiveId" clId="{4E86F411-EAE7-49CF-A249-F75D20D0101D}" dt="2022-01-27T17:12:11.714" v="37395" actId="1076"/>
          <ac:spMkLst>
            <pc:docMk/>
            <pc:sldMk cId="1356587862" sldId="508"/>
            <ac:spMk id="9" creationId="{218B4A17-9457-4930-954C-9932A6EE8FB6}"/>
          </ac:spMkLst>
        </pc:spChg>
        <pc:graphicFrameChg chg="mod">
          <ac:chgData name="Paul Easter" userId="6549cd31feb53bc1" providerId="LiveId" clId="{4E86F411-EAE7-49CF-A249-F75D20D0101D}" dt="2022-01-27T09:00:32.835" v="30512" actId="1036"/>
          <ac:graphicFrameMkLst>
            <pc:docMk/>
            <pc:sldMk cId="1356587862" sldId="508"/>
            <ac:graphicFrameMk id="7" creationId="{A188C39D-24E6-450F-B607-0C144D963762}"/>
          </ac:graphicFrameMkLst>
        </pc:graphicFrameChg>
        <pc:picChg chg="mod">
          <ac:chgData name="Paul Easter" userId="6549cd31feb53bc1" providerId="LiveId" clId="{4E86F411-EAE7-49CF-A249-F75D20D0101D}" dt="2022-01-27T09:01:45.218" v="30519" actId="1076"/>
          <ac:picMkLst>
            <pc:docMk/>
            <pc:sldMk cId="1356587862" sldId="508"/>
            <ac:picMk id="11" creationId="{E6B07DB2-539C-452E-B7CB-8FDC960A920E}"/>
          </ac:picMkLst>
        </pc:picChg>
      </pc:sldChg>
      <pc:sldChg chg="addSp delSp modSp add mod">
        <pc:chgData name="Paul Easter" userId="6549cd31feb53bc1" providerId="LiveId" clId="{4E86F411-EAE7-49CF-A249-F75D20D0101D}" dt="2022-01-27T09:22:55.997" v="30864" actId="6549"/>
        <pc:sldMkLst>
          <pc:docMk/>
          <pc:sldMk cId="1158307561" sldId="509"/>
        </pc:sldMkLst>
        <pc:spChg chg="mod">
          <ac:chgData name="Paul Easter" userId="6549cd31feb53bc1" providerId="LiveId" clId="{4E86F411-EAE7-49CF-A249-F75D20D0101D}" dt="2022-01-27T09:22:55.997" v="30864" actId="6549"/>
          <ac:spMkLst>
            <pc:docMk/>
            <pc:sldMk cId="1158307561" sldId="509"/>
            <ac:spMk id="6" creationId="{5A04E985-43B8-4BAB-9FE6-02E5661048CD}"/>
          </ac:spMkLst>
        </pc:spChg>
        <pc:spChg chg="mod">
          <ac:chgData name="Paul Easter" userId="6549cd31feb53bc1" providerId="LiveId" clId="{4E86F411-EAE7-49CF-A249-F75D20D0101D}" dt="2022-01-27T09:20:41.507" v="30860" actId="20577"/>
          <ac:spMkLst>
            <pc:docMk/>
            <pc:sldMk cId="1158307561" sldId="509"/>
            <ac:spMk id="14" creationId="{D1A264E9-38AC-47A4-83E2-D3C122E48CFC}"/>
          </ac:spMkLst>
        </pc:spChg>
        <pc:grpChg chg="add del mod">
          <ac:chgData name="Paul Easter" userId="6549cd31feb53bc1" providerId="LiveId" clId="{4E86F411-EAE7-49CF-A249-F75D20D0101D}" dt="2022-01-27T09:18:00.784" v="30809" actId="165"/>
          <ac:grpSpMkLst>
            <pc:docMk/>
            <pc:sldMk cId="1158307561" sldId="509"/>
            <ac:grpSpMk id="2" creationId="{BE6B588B-EE65-4330-960C-F87C32DFACC4}"/>
          </ac:grpSpMkLst>
        </pc:grpChg>
        <pc:grpChg chg="del mod">
          <ac:chgData name="Paul Easter" userId="6549cd31feb53bc1" providerId="LiveId" clId="{4E86F411-EAE7-49CF-A249-F75D20D0101D}" dt="2022-01-27T09:16:14.620" v="30787" actId="165"/>
          <ac:grpSpMkLst>
            <pc:docMk/>
            <pc:sldMk cId="1158307561" sldId="509"/>
            <ac:grpSpMk id="4" creationId="{6D7364D3-D35A-428A-948E-FB16C3E54E5C}"/>
          </ac:grpSpMkLst>
        </pc:grpChg>
        <pc:grpChg chg="add mod">
          <ac:chgData name="Paul Easter" userId="6549cd31feb53bc1" providerId="LiveId" clId="{4E86F411-EAE7-49CF-A249-F75D20D0101D}" dt="2022-01-27T09:18:58.002" v="30824" actId="1035"/>
          <ac:grpSpMkLst>
            <pc:docMk/>
            <pc:sldMk cId="1158307561" sldId="509"/>
            <ac:grpSpMk id="5" creationId="{9DC24D03-4F7B-421C-B7AF-F2AFA6E2765A}"/>
          </ac:grpSpMkLst>
        </pc:grpChg>
        <pc:graphicFrameChg chg="del mod">
          <ac:chgData name="Paul Easter" userId="6549cd31feb53bc1" providerId="LiveId" clId="{4E86F411-EAE7-49CF-A249-F75D20D0101D}" dt="2022-01-27T09:10:12.196" v="30668" actId="478"/>
          <ac:graphicFrameMkLst>
            <pc:docMk/>
            <pc:sldMk cId="1158307561" sldId="509"/>
            <ac:graphicFrameMk id="7" creationId="{A188C39D-24E6-450F-B607-0C144D963762}"/>
          </ac:graphicFrameMkLst>
        </pc:graphicFrameChg>
        <pc:picChg chg="mod topLvl">
          <ac:chgData name="Paul Easter" userId="6549cd31feb53bc1" providerId="LiveId" clId="{4E86F411-EAE7-49CF-A249-F75D20D0101D}" dt="2022-01-27T09:18:14.149" v="30812" actId="164"/>
          <ac:picMkLst>
            <pc:docMk/>
            <pc:sldMk cId="1158307561" sldId="509"/>
            <ac:picMk id="3" creationId="{69E5589C-F2CB-4FA1-9021-F17A07F78B70}"/>
          </ac:picMkLst>
        </pc:picChg>
        <pc:picChg chg="mod topLvl">
          <ac:chgData name="Paul Easter" userId="6549cd31feb53bc1" providerId="LiveId" clId="{4E86F411-EAE7-49CF-A249-F75D20D0101D}" dt="2022-01-27T09:18:45.446" v="30816" actId="1036"/>
          <ac:picMkLst>
            <pc:docMk/>
            <pc:sldMk cId="1158307561" sldId="509"/>
            <ac:picMk id="11" creationId="{03CA09DA-661C-4387-87C9-B24EEA1E19ED}"/>
          </ac:picMkLst>
        </pc:picChg>
        <pc:picChg chg="mod topLvl">
          <ac:chgData name="Paul Easter" userId="6549cd31feb53bc1" providerId="LiveId" clId="{4E86F411-EAE7-49CF-A249-F75D20D0101D}" dt="2022-01-27T09:18:54.549" v="30822" actId="1036"/>
          <ac:picMkLst>
            <pc:docMk/>
            <pc:sldMk cId="1158307561" sldId="509"/>
            <ac:picMk id="12" creationId="{82F0A2A3-12D5-4820-B5BE-F0B32105C893}"/>
          </ac:picMkLst>
        </pc:picChg>
        <pc:picChg chg="mod topLvl">
          <ac:chgData name="Paul Easter" userId="6549cd31feb53bc1" providerId="LiveId" clId="{4E86F411-EAE7-49CF-A249-F75D20D0101D}" dt="2022-01-27T09:18:52.134" v="30820" actId="1036"/>
          <ac:picMkLst>
            <pc:docMk/>
            <pc:sldMk cId="1158307561" sldId="509"/>
            <ac:picMk id="15" creationId="{F7F26FCB-C066-44BB-A26D-189653ED372C}"/>
          </ac:picMkLst>
        </pc:picChg>
        <pc:picChg chg="mod topLvl">
          <ac:chgData name="Paul Easter" userId="6549cd31feb53bc1" providerId="LiveId" clId="{4E86F411-EAE7-49CF-A249-F75D20D0101D}" dt="2022-01-27T09:18:49.244" v="30818" actId="1036"/>
          <ac:picMkLst>
            <pc:docMk/>
            <pc:sldMk cId="1158307561" sldId="509"/>
            <ac:picMk id="16" creationId="{8C06C0F4-4AA9-4C1F-9773-3A12CB7884D4}"/>
          </ac:picMkLst>
        </pc:picChg>
        <pc:picChg chg="add mod topLvl">
          <ac:chgData name="Paul Easter" userId="6549cd31feb53bc1" providerId="LiveId" clId="{4E86F411-EAE7-49CF-A249-F75D20D0101D}" dt="2022-01-27T09:19:00.878" v="30826" actId="1036"/>
          <ac:picMkLst>
            <pc:docMk/>
            <pc:sldMk cId="1158307561" sldId="509"/>
            <ac:picMk id="17" creationId="{DB5BD865-10AB-4745-A35F-3B6C6679AC5F}"/>
          </ac:picMkLst>
        </pc:picChg>
      </pc:sldChg>
      <pc:sldChg chg="addSp delSp modSp add mod ord">
        <pc:chgData name="Paul Easter" userId="6549cd31feb53bc1" providerId="LiveId" clId="{4E86F411-EAE7-49CF-A249-F75D20D0101D}" dt="2022-01-27T12:05:05.396" v="32190" actId="20577"/>
        <pc:sldMkLst>
          <pc:docMk/>
          <pc:sldMk cId="3561962561" sldId="510"/>
        </pc:sldMkLst>
        <pc:spChg chg="mod">
          <ac:chgData name="Paul Easter" userId="6549cd31feb53bc1" providerId="LiveId" clId="{4E86F411-EAE7-49CF-A249-F75D20D0101D}" dt="2022-01-27T12:02:59.748" v="32151" actId="164"/>
          <ac:spMkLst>
            <pc:docMk/>
            <pc:sldMk cId="3561962561" sldId="510"/>
            <ac:spMk id="2" creationId="{4B18B819-2A97-4EFD-87F5-DFD5B02E99E4}"/>
          </ac:spMkLst>
        </pc:spChg>
        <pc:spChg chg="mod">
          <ac:chgData name="Paul Easter" userId="6549cd31feb53bc1" providerId="LiveId" clId="{4E86F411-EAE7-49CF-A249-F75D20D0101D}" dt="2022-01-27T12:05:05.396" v="32190" actId="20577"/>
          <ac:spMkLst>
            <pc:docMk/>
            <pc:sldMk cId="3561962561" sldId="510"/>
            <ac:spMk id="8" creationId="{E2F794A7-8C4C-4A3F-A33D-B76FD77934A3}"/>
          </ac:spMkLst>
        </pc:spChg>
        <pc:spChg chg="add mod">
          <ac:chgData name="Paul Easter" userId="6549cd31feb53bc1" providerId="LiveId" clId="{4E86F411-EAE7-49CF-A249-F75D20D0101D}" dt="2022-01-27T12:02:16.161" v="32140" actId="1037"/>
          <ac:spMkLst>
            <pc:docMk/>
            <pc:sldMk cId="3561962561" sldId="510"/>
            <ac:spMk id="10" creationId="{7018D376-4EAC-4B7E-BFA5-37A0AE90D68E}"/>
          </ac:spMkLst>
        </pc:spChg>
        <pc:spChg chg="mod">
          <ac:chgData name="Paul Easter" userId="6549cd31feb53bc1" providerId="LiveId" clId="{4E86F411-EAE7-49CF-A249-F75D20D0101D}" dt="2022-01-27T11:42:40.956" v="31720" actId="20577"/>
          <ac:spMkLst>
            <pc:docMk/>
            <pc:sldMk cId="3561962561" sldId="510"/>
            <ac:spMk id="13" creationId="{00000000-0000-0000-0000-000000000000}"/>
          </ac:spMkLst>
        </pc:spChg>
        <pc:spChg chg="mod">
          <ac:chgData name="Paul Easter" userId="6549cd31feb53bc1" providerId="LiveId" clId="{4E86F411-EAE7-49CF-A249-F75D20D0101D}" dt="2022-01-27T12:03:54.644" v="32181" actId="20577"/>
          <ac:spMkLst>
            <pc:docMk/>
            <pc:sldMk cId="3561962561" sldId="510"/>
            <ac:spMk id="14" creationId="{D1A264E9-38AC-47A4-83E2-D3C122E48CFC}"/>
          </ac:spMkLst>
        </pc:spChg>
        <pc:grpChg chg="add mod">
          <ac:chgData name="Paul Easter" userId="6549cd31feb53bc1" providerId="LiveId" clId="{4E86F411-EAE7-49CF-A249-F75D20D0101D}" dt="2022-01-27T12:03:02.567" v="32152" actId="164"/>
          <ac:grpSpMkLst>
            <pc:docMk/>
            <pc:sldMk cId="3561962561" sldId="510"/>
            <ac:grpSpMk id="5" creationId="{C3D204EC-2BEA-4C4C-B1DA-B9FC58137422}"/>
          </ac:grpSpMkLst>
        </pc:grpChg>
        <pc:grpChg chg="add mod">
          <ac:chgData name="Paul Easter" userId="6549cd31feb53bc1" providerId="LiveId" clId="{4E86F411-EAE7-49CF-A249-F75D20D0101D}" dt="2022-01-27T12:03:02.567" v="32152" actId="164"/>
          <ac:grpSpMkLst>
            <pc:docMk/>
            <pc:sldMk cId="3561962561" sldId="510"/>
            <ac:grpSpMk id="6" creationId="{91445130-43C0-4257-AAA6-C6468D5797AF}"/>
          </ac:grpSpMkLst>
        </pc:grpChg>
        <pc:grpChg chg="add mod">
          <ac:chgData name="Paul Easter" userId="6549cd31feb53bc1" providerId="LiveId" clId="{4E86F411-EAE7-49CF-A249-F75D20D0101D}" dt="2022-01-27T12:03:02.567" v="32152" actId="164"/>
          <ac:grpSpMkLst>
            <pc:docMk/>
            <pc:sldMk cId="3561962561" sldId="510"/>
            <ac:grpSpMk id="7" creationId="{C992B275-35E3-48C3-9C9F-A3FF20A4820D}"/>
          </ac:grpSpMkLst>
        </pc:grpChg>
        <pc:picChg chg="mod">
          <ac:chgData name="Paul Easter" userId="6549cd31feb53bc1" providerId="LiveId" clId="{4E86F411-EAE7-49CF-A249-F75D20D0101D}" dt="2022-01-27T12:02:59.748" v="32151" actId="164"/>
          <ac:picMkLst>
            <pc:docMk/>
            <pc:sldMk cId="3561962561" sldId="510"/>
            <ac:picMk id="3" creationId="{6A4ED051-BB3F-4542-B2DF-1177683648BE}"/>
          </ac:picMkLst>
        </pc:picChg>
        <pc:picChg chg="del">
          <ac:chgData name="Paul Easter" userId="6549cd31feb53bc1" providerId="LiveId" clId="{4E86F411-EAE7-49CF-A249-F75D20D0101D}" dt="2022-01-27T11:45:53.587" v="31815" actId="478"/>
          <ac:picMkLst>
            <pc:docMk/>
            <pc:sldMk cId="3561962561" sldId="510"/>
            <ac:picMk id="4" creationId="{67F092D7-7A20-455A-8E2D-DA84D9333100}"/>
          </ac:picMkLst>
        </pc:picChg>
        <pc:picChg chg="add mod">
          <ac:chgData name="Paul Easter" userId="6549cd31feb53bc1" providerId="LiveId" clId="{4E86F411-EAE7-49CF-A249-F75D20D0101D}" dt="2022-01-27T12:01:52.541" v="32133" actId="164"/>
          <ac:picMkLst>
            <pc:docMk/>
            <pc:sldMk cId="3561962561" sldId="510"/>
            <ac:picMk id="9" creationId="{6C9DCD4B-F930-411E-B36A-2F398D38DABF}"/>
          </ac:picMkLst>
        </pc:picChg>
      </pc:sldChg>
      <pc:sldChg chg="modSp add del mod">
        <pc:chgData name="Paul Easter" userId="6549cd31feb53bc1" providerId="LiveId" clId="{4E86F411-EAE7-49CF-A249-F75D20D0101D}" dt="2022-01-27T10:33:07.228" v="31385" actId="2696"/>
        <pc:sldMkLst>
          <pc:docMk/>
          <pc:sldMk cId="3682513148" sldId="510"/>
        </pc:sldMkLst>
        <pc:spChg chg="mod">
          <ac:chgData name="Paul Easter" userId="6549cd31feb53bc1" providerId="LiveId" clId="{4E86F411-EAE7-49CF-A249-F75D20D0101D}" dt="2022-01-27T10:30:56.812" v="31338" actId="20577"/>
          <ac:spMkLst>
            <pc:docMk/>
            <pc:sldMk cId="3682513148" sldId="510"/>
            <ac:spMk id="8" creationId="{E2F794A7-8C4C-4A3F-A33D-B76FD77934A3}"/>
          </ac:spMkLst>
        </pc:spChg>
        <pc:spChg chg="mod">
          <ac:chgData name="Paul Easter" userId="6549cd31feb53bc1" providerId="LiveId" clId="{4E86F411-EAE7-49CF-A249-F75D20D0101D}" dt="2022-01-27T10:13:05.965" v="31127" actId="1035"/>
          <ac:spMkLst>
            <pc:docMk/>
            <pc:sldMk cId="3682513148" sldId="510"/>
            <ac:spMk id="14" creationId="{D1A264E9-38AC-47A4-83E2-D3C122E48CFC}"/>
          </ac:spMkLst>
        </pc:spChg>
        <pc:spChg chg="mod">
          <ac:chgData name="Paul Easter" userId="6549cd31feb53bc1" providerId="LiveId" clId="{4E86F411-EAE7-49CF-A249-F75D20D0101D}" dt="2022-01-27T10:16:34.094" v="31209" actId="113"/>
          <ac:spMkLst>
            <pc:docMk/>
            <pc:sldMk cId="3682513148" sldId="510"/>
            <ac:spMk id="44" creationId="{652B81FA-3259-4911-82A0-5799FCDA358C}"/>
          </ac:spMkLst>
        </pc:spChg>
        <pc:spChg chg="mod">
          <ac:chgData name="Paul Easter" userId="6549cd31feb53bc1" providerId="LiveId" clId="{4E86F411-EAE7-49CF-A249-F75D20D0101D}" dt="2022-01-27T10:24:25.554" v="31256" actId="20577"/>
          <ac:spMkLst>
            <pc:docMk/>
            <pc:sldMk cId="3682513148" sldId="510"/>
            <ac:spMk id="53" creationId="{06C42E52-F1CB-43BF-BC47-CB6407B58960}"/>
          </ac:spMkLst>
        </pc:spChg>
      </pc:sldChg>
      <pc:sldChg chg="modSp add mod ord">
        <pc:chgData name="Paul Easter" userId="6549cd31feb53bc1" providerId="LiveId" clId="{4E86F411-EAE7-49CF-A249-F75D20D0101D}" dt="2022-01-27T12:03:18.179" v="32157" actId="6549"/>
        <pc:sldMkLst>
          <pc:docMk/>
          <pc:sldMk cId="298837915" sldId="511"/>
        </pc:sldMkLst>
        <pc:spChg chg="mod">
          <ac:chgData name="Paul Easter" userId="6549cd31feb53bc1" providerId="LiveId" clId="{4E86F411-EAE7-49CF-A249-F75D20D0101D}" dt="2022-01-27T11:42:32.559" v="31707" actId="20577"/>
          <ac:spMkLst>
            <pc:docMk/>
            <pc:sldMk cId="298837915" sldId="511"/>
            <ac:spMk id="13" creationId="{00000000-0000-0000-0000-000000000000}"/>
          </ac:spMkLst>
        </pc:spChg>
        <pc:spChg chg="mod">
          <ac:chgData name="Paul Easter" userId="6549cd31feb53bc1" providerId="LiveId" clId="{4E86F411-EAE7-49CF-A249-F75D20D0101D}" dt="2022-01-27T12:03:18.179" v="32157" actId="6549"/>
          <ac:spMkLst>
            <pc:docMk/>
            <pc:sldMk cId="298837915" sldId="511"/>
            <ac:spMk id="14" creationId="{D1A264E9-38AC-47A4-83E2-D3C122E48CFC}"/>
          </ac:spMkLst>
        </pc:spChg>
      </pc:sldChg>
      <pc:sldChg chg="addSp delSp modSp add mod">
        <pc:chgData name="Paul Easter" userId="6549cd31feb53bc1" providerId="LiveId" clId="{4E86F411-EAE7-49CF-A249-F75D20D0101D}" dt="2022-01-27T13:11:56.606" v="33458" actId="20577"/>
        <pc:sldMkLst>
          <pc:docMk/>
          <pc:sldMk cId="2486995857" sldId="512"/>
        </pc:sldMkLst>
        <pc:spChg chg="del mod ord topLvl">
          <ac:chgData name="Paul Easter" userId="6549cd31feb53bc1" providerId="LiveId" clId="{4E86F411-EAE7-49CF-A249-F75D20D0101D}" dt="2022-01-27T11:51:19.095" v="31936" actId="478"/>
          <ac:spMkLst>
            <pc:docMk/>
            <pc:sldMk cId="2486995857" sldId="512"/>
            <ac:spMk id="2" creationId="{4B18B819-2A97-4EFD-87F5-DFD5B02E99E4}"/>
          </ac:spMkLst>
        </pc:spChg>
        <pc:spChg chg="mod topLvl">
          <ac:chgData name="Paul Easter" userId="6549cd31feb53bc1" providerId="LiveId" clId="{4E86F411-EAE7-49CF-A249-F75D20D0101D}" dt="2022-01-27T11:52:09.343" v="31947" actId="165"/>
          <ac:spMkLst>
            <pc:docMk/>
            <pc:sldMk cId="2486995857" sldId="512"/>
            <ac:spMk id="6" creationId="{5F76D2EA-3D39-49DA-AD0C-21CC9ED091F5}"/>
          </ac:spMkLst>
        </pc:spChg>
        <pc:spChg chg="del">
          <ac:chgData name="Paul Easter" userId="6549cd31feb53bc1" providerId="LiveId" clId="{4E86F411-EAE7-49CF-A249-F75D20D0101D}" dt="2022-01-27T11:48:29.965" v="31902" actId="478"/>
          <ac:spMkLst>
            <pc:docMk/>
            <pc:sldMk cId="2486995857" sldId="512"/>
            <ac:spMk id="8" creationId="{E2F794A7-8C4C-4A3F-A33D-B76FD77934A3}"/>
          </ac:spMkLst>
        </pc:spChg>
        <pc:spChg chg="mod">
          <ac:chgData name="Paul Easter" userId="6549cd31feb53bc1" providerId="LiveId" clId="{4E86F411-EAE7-49CF-A249-F75D20D0101D}" dt="2022-01-27T13:03:55.932" v="33396" actId="20577"/>
          <ac:spMkLst>
            <pc:docMk/>
            <pc:sldMk cId="2486995857" sldId="512"/>
            <ac:spMk id="14" creationId="{D1A264E9-38AC-47A4-83E2-D3C122E48CFC}"/>
          </ac:spMkLst>
        </pc:spChg>
        <pc:spChg chg="mod topLvl">
          <ac:chgData name="Paul Easter" userId="6549cd31feb53bc1" providerId="LiveId" clId="{4E86F411-EAE7-49CF-A249-F75D20D0101D}" dt="2022-01-27T12:36:17.370" v="32788" actId="20577"/>
          <ac:spMkLst>
            <pc:docMk/>
            <pc:sldMk cId="2486995857" sldId="512"/>
            <ac:spMk id="15" creationId="{FA111F4C-C514-45EA-84B3-A28A20103D71}"/>
          </ac:spMkLst>
        </pc:spChg>
        <pc:spChg chg="del mod topLvl">
          <ac:chgData name="Paul Easter" userId="6549cd31feb53bc1" providerId="LiveId" clId="{4E86F411-EAE7-49CF-A249-F75D20D0101D}" dt="2022-01-27T11:52:21.009" v="31949" actId="478"/>
          <ac:spMkLst>
            <pc:docMk/>
            <pc:sldMk cId="2486995857" sldId="512"/>
            <ac:spMk id="16" creationId="{DC76CA10-100D-4933-9F8D-E00765D1FDAC}"/>
          </ac:spMkLst>
        </pc:spChg>
        <pc:spChg chg="del mod topLvl">
          <ac:chgData name="Paul Easter" userId="6549cd31feb53bc1" providerId="LiveId" clId="{4E86F411-EAE7-49CF-A249-F75D20D0101D}" dt="2022-01-27T11:52:27.942" v="31951" actId="478"/>
          <ac:spMkLst>
            <pc:docMk/>
            <pc:sldMk cId="2486995857" sldId="512"/>
            <ac:spMk id="17" creationId="{7C69416C-95BF-4968-98A4-903136BBB38F}"/>
          </ac:spMkLst>
        </pc:spChg>
        <pc:spChg chg="add mod">
          <ac:chgData name="Paul Easter" userId="6549cd31feb53bc1" providerId="LiveId" clId="{4E86F411-EAE7-49CF-A249-F75D20D0101D}" dt="2022-01-27T12:50:15.996" v="32937" actId="20577"/>
          <ac:spMkLst>
            <pc:docMk/>
            <pc:sldMk cId="2486995857" sldId="512"/>
            <ac:spMk id="19" creationId="{7E74EBF6-5161-4A4B-B294-2B6659507095}"/>
          </ac:spMkLst>
        </pc:spChg>
        <pc:spChg chg="add mod">
          <ac:chgData name="Paul Easter" userId="6549cd31feb53bc1" providerId="LiveId" clId="{4E86F411-EAE7-49CF-A249-F75D20D0101D}" dt="2022-01-27T13:11:56.606" v="33458" actId="20577"/>
          <ac:spMkLst>
            <pc:docMk/>
            <pc:sldMk cId="2486995857" sldId="512"/>
            <ac:spMk id="20" creationId="{F1E3DDA7-F0C7-41B0-B7D4-5256B279C992}"/>
          </ac:spMkLst>
        </pc:spChg>
        <pc:grpChg chg="add del mod">
          <ac:chgData name="Paul Easter" userId="6549cd31feb53bc1" providerId="LiveId" clId="{4E86F411-EAE7-49CF-A249-F75D20D0101D}" dt="2022-01-27T11:51:19.095" v="31936" actId="478"/>
          <ac:grpSpMkLst>
            <pc:docMk/>
            <pc:sldMk cId="2486995857" sldId="512"/>
            <ac:grpSpMk id="4" creationId="{926B91CC-BA82-452A-8084-E0BA83AAFD8A}"/>
          </ac:grpSpMkLst>
        </pc:grpChg>
        <pc:grpChg chg="del mod">
          <ac:chgData name="Paul Easter" userId="6549cd31feb53bc1" providerId="LiveId" clId="{4E86F411-EAE7-49CF-A249-F75D20D0101D}" dt="2022-01-27T11:52:09.343" v="31947" actId="165"/>
          <ac:grpSpMkLst>
            <pc:docMk/>
            <pc:sldMk cId="2486995857" sldId="512"/>
            <ac:grpSpMk id="5" creationId="{DE1715D9-4396-4182-AB76-AB931DE3F718}"/>
          </ac:grpSpMkLst>
        </pc:grpChg>
        <pc:grpChg chg="add del mod">
          <ac:chgData name="Paul Easter" userId="6549cd31feb53bc1" providerId="LiveId" clId="{4E86F411-EAE7-49CF-A249-F75D20D0101D}" dt="2022-01-27T11:51:43.297" v="31938" actId="165"/>
          <ac:grpSpMkLst>
            <pc:docMk/>
            <pc:sldMk cId="2486995857" sldId="512"/>
            <ac:grpSpMk id="9" creationId="{9E82F8BB-B4A0-4FCF-803A-33AB34CE2BFA}"/>
          </ac:grpSpMkLst>
        </pc:grpChg>
        <pc:grpChg chg="del mod topLvl">
          <ac:chgData name="Paul Easter" userId="6549cd31feb53bc1" providerId="LiveId" clId="{4E86F411-EAE7-49CF-A249-F75D20D0101D}" dt="2022-01-27T11:51:50.529" v="31941" actId="165"/>
          <ac:grpSpMkLst>
            <pc:docMk/>
            <pc:sldMk cId="2486995857" sldId="512"/>
            <ac:grpSpMk id="11" creationId="{A9E3868C-590C-4D05-BF69-C2725C67628C}"/>
          </ac:grpSpMkLst>
        </pc:grpChg>
        <pc:grpChg chg="add mod">
          <ac:chgData name="Paul Easter" userId="6549cd31feb53bc1" providerId="LiveId" clId="{4E86F411-EAE7-49CF-A249-F75D20D0101D}" dt="2022-01-27T11:54:00.408" v="31984" actId="1076"/>
          <ac:grpSpMkLst>
            <pc:docMk/>
            <pc:sldMk cId="2486995857" sldId="512"/>
            <ac:grpSpMk id="18" creationId="{BE1E8DBA-5121-455D-82A5-2EB8F136BF2D}"/>
          </ac:grpSpMkLst>
        </pc:grpChg>
        <pc:graphicFrameChg chg="del mod topLvl">
          <ac:chgData name="Paul Easter" userId="6549cd31feb53bc1" providerId="LiveId" clId="{4E86F411-EAE7-49CF-A249-F75D20D0101D}" dt="2022-01-27T11:52:07.015" v="31946" actId="18245"/>
          <ac:graphicFrameMkLst>
            <pc:docMk/>
            <pc:sldMk cId="2486995857" sldId="512"/>
            <ac:graphicFrameMk id="10" creationId="{BB292937-7521-42F0-9CC8-FC95CD6BCD56}"/>
          </ac:graphicFrameMkLst>
        </pc:graphicFrameChg>
        <pc:picChg chg="mod">
          <ac:chgData name="Paul Easter" userId="6549cd31feb53bc1" providerId="LiveId" clId="{4E86F411-EAE7-49CF-A249-F75D20D0101D}" dt="2022-01-27T11:50:54.071" v="31931" actId="208"/>
          <ac:picMkLst>
            <pc:docMk/>
            <pc:sldMk cId="2486995857" sldId="512"/>
            <ac:picMk id="3" creationId="{6A4ED051-BB3F-4542-B2DF-1177683648BE}"/>
          </ac:picMkLst>
        </pc:picChg>
        <pc:picChg chg="add mod topLvl">
          <ac:chgData name="Paul Easter" userId="6549cd31feb53bc1" providerId="LiveId" clId="{4E86F411-EAE7-49CF-A249-F75D20D0101D}" dt="2022-01-27T12:48:43.565" v="32860" actId="1076"/>
          <ac:picMkLst>
            <pc:docMk/>
            <pc:sldMk cId="2486995857" sldId="512"/>
            <ac:picMk id="7" creationId="{8A5521B8-42FE-40CB-936E-CA47EEC13887}"/>
          </ac:picMkLst>
        </pc:picChg>
        <pc:cxnChg chg="mod topLvl">
          <ac:chgData name="Paul Easter" userId="6549cd31feb53bc1" providerId="LiveId" clId="{4E86F411-EAE7-49CF-A249-F75D20D0101D}" dt="2022-01-27T11:52:45.843" v="31955" actId="164"/>
          <ac:cxnSpMkLst>
            <pc:docMk/>
            <pc:sldMk cId="2486995857" sldId="512"/>
            <ac:cxnSpMk id="12" creationId="{B103A8C4-BD8E-4C83-9D82-B1F863469220}"/>
          </ac:cxnSpMkLst>
        </pc:cxnChg>
      </pc:sldChg>
      <pc:sldChg chg="addSp delSp modSp add mod">
        <pc:chgData name="Paul Easter" userId="6549cd31feb53bc1" providerId="LiveId" clId="{4E86F411-EAE7-49CF-A249-F75D20D0101D}" dt="2022-01-27T13:12:20.411" v="33466" actId="20577"/>
        <pc:sldMkLst>
          <pc:docMk/>
          <pc:sldMk cId="2697192417" sldId="513"/>
        </pc:sldMkLst>
        <pc:spChg chg="add del mod">
          <ac:chgData name="Paul Easter" userId="6549cd31feb53bc1" providerId="LiveId" clId="{4E86F411-EAE7-49CF-A249-F75D20D0101D}" dt="2022-01-27T12:49:17.893" v="32866" actId="478"/>
          <ac:spMkLst>
            <pc:docMk/>
            <pc:sldMk cId="2697192417" sldId="513"/>
            <ac:spMk id="2" creationId="{AAFBE2BC-F69B-4D13-A546-EB57BFAB9127}"/>
          </ac:spMkLst>
        </pc:spChg>
        <pc:spChg chg="add mod">
          <ac:chgData name="Paul Easter" userId="6549cd31feb53bc1" providerId="LiveId" clId="{4E86F411-EAE7-49CF-A249-F75D20D0101D}" dt="2022-01-27T12:49:30.248" v="32883" actId="20577"/>
          <ac:spMkLst>
            <pc:docMk/>
            <pc:sldMk cId="2697192417" sldId="513"/>
            <ac:spMk id="11" creationId="{BB5CC081-AC4C-4B60-9053-4EC3BFD0DA93}"/>
          </ac:spMkLst>
        </pc:spChg>
        <pc:spChg chg="mod">
          <ac:chgData name="Paul Easter" userId="6549cd31feb53bc1" providerId="LiveId" clId="{4E86F411-EAE7-49CF-A249-F75D20D0101D}" dt="2022-01-27T13:04:04.206" v="33397"/>
          <ac:spMkLst>
            <pc:docMk/>
            <pc:sldMk cId="2697192417" sldId="513"/>
            <ac:spMk id="14" creationId="{D1A264E9-38AC-47A4-83E2-D3C122E48CFC}"/>
          </ac:spMkLst>
        </pc:spChg>
        <pc:spChg chg="mod">
          <ac:chgData name="Paul Easter" userId="6549cd31feb53bc1" providerId="LiveId" clId="{4E86F411-EAE7-49CF-A249-F75D20D0101D}" dt="2022-01-27T12:36:25.962" v="32792" actId="20577"/>
          <ac:spMkLst>
            <pc:docMk/>
            <pc:sldMk cId="2697192417" sldId="513"/>
            <ac:spMk id="15" creationId="{FA111F4C-C514-45EA-84B3-A28A20103D71}"/>
          </ac:spMkLst>
        </pc:spChg>
        <pc:spChg chg="add mod">
          <ac:chgData name="Paul Easter" userId="6549cd31feb53bc1" providerId="LiveId" clId="{4E86F411-EAE7-49CF-A249-F75D20D0101D}" dt="2022-01-27T13:12:20.411" v="33466" actId="20577"/>
          <ac:spMkLst>
            <pc:docMk/>
            <pc:sldMk cId="2697192417" sldId="513"/>
            <ac:spMk id="16" creationId="{DB76CC56-53EC-4546-84BF-2A055BAF6AB6}"/>
          </ac:spMkLst>
        </pc:spChg>
        <pc:grpChg chg="mod">
          <ac:chgData name="Paul Easter" userId="6549cd31feb53bc1" providerId="LiveId" clId="{4E86F411-EAE7-49CF-A249-F75D20D0101D}" dt="2022-01-27T13:10:45.322" v="33448" actId="1035"/>
          <ac:grpSpMkLst>
            <pc:docMk/>
            <pc:sldMk cId="2697192417" sldId="513"/>
            <ac:grpSpMk id="18" creationId="{BE1E8DBA-5121-455D-82A5-2EB8F136BF2D}"/>
          </ac:grpSpMkLst>
        </pc:grpChg>
        <pc:picChg chg="mod">
          <ac:chgData name="Paul Easter" userId="6549cd31feb53bc1" providerId="LiveId" clId="{4E86F411-EAE7-49CF-A249-F75D20D0101D}" dt="2022-01-27T11:54:48.693" v="31997" actId="14826"/>
          <ac:picMkLst>
            <pc:docMk/>
            <pc:sldMk cId="2697192417" sldId="513"/>
            <ac:picMk id="3" creationId="{6A4ED051-BB3F-4542-B2DF-1177683648BE}"/>
          </ac:picMkLst>
        </pc:picChg>
        <pc:picChg chg="mod">
          <ac:chgData name="Paul Easter" userId="6549cd31feb53bc1" providerId="LiveId" clId="{4E86F411-EAE7-49CF-A249-F75D20D0101D}" dt="2022-01-27T12:49:04.302" v="32864" actId="1038"/>
          <ac:picMkLst>
            <pc:docMk/>
            <pc:sldMk cId="2697192417" sldId="513"/>
            <ac:picMk id="7" creationId="{8A5521B8-42FE-40CB-936E-CA47EEC13887}"/>
          </ac:picMkLst>
        </pc:picChg>
      </pc:sldChg>
      <pc:sldChg chg="addSp delSp modSp add mod">
        <pc:chgData name="Paul Easter" userId="6549cd31feb53bc1" providerId="LiveId" clId="{4E86F411-EAE7-49CF-A249-F75D20D0101D}" dt="2022-01-27T12:46:21.862" v="32836" actId="1035"/>
        <pc:sldMkLst>
          <pc:docMk/>
          <pc:sldMk cId="4052267311" sldId="514"/>
        </pc:sldMkLst>
        <pc:spChg chg="del">
          <ac:chgData name="Paul Easter" userId="6549cd31feb53bc1" providerId="LiveId" clId="{4E86F411-EAE7-49CF-A249-F75D20D0101D}" dt="2022-01-27T12:00:01.904" v="32121" actId="478"/>
          <ac:spMkLst>
            <pc:docMk/>
            <pc:sldMk cId="4052267311" sldId="514"/>
            <ac:spMk id="2" creationId="{4B18B819-2A97-4EFD-87F5-DFD5B02E99E4}"/>
          </ac:spMkLst>
        </pc:spChg>
        <pc:spChg chg="add mod">
          <ac:chgData name="Paul Easter" userId="6549cd31feb53bc1" providerId="LiveId" clId="{4E86F411-EAE7-49CF-A249-F75D20D0101D}" dt="2022-01-27T12:45:41.947" v="32828" actId="1076"/>
          <ac:spMkLst>
            <pc:docMk/>
            <pc:sldMk cId="4052267311" sldId="514"/>
            <ac:spMk id="4" creationId="{B81F4FE5-F2E6-4398-9D9C-7A56FACA4651}"/>
          </ac:spMkLst>
        </pc:spChg>
        <pc:spChg chg="add mod">
          <ac:chgData name="Paul Easter" userId="6549cd31feb53bc1" providerId="LiveId" clId="{4E86F411-EAE7-49CF-A249-F75D20D0101D}" dt="2022-01-27T12:46:21.862" v="32836" actId="1035"/>
          <ac:spMkLst>
            <pc:docMk/>
            <pc:sldMk cId="4052267311" sldId="514"/>
            <ac:spMk id="7" creationId="{D35883E4-9118-465D-B187-1A6BD9144B01}"/>
          </ac:spMkLst>
        </pc:spChg>
        <pc:spChg chg="mod">
          <ac:chgData name="Paul Easter" userId="6549cd31feb53bc1" providerId="LiveId" clId="{4E86F411-EAE7-49CF-A249-F75D20D0101D}" dt="2022-01-27T12:45:58.983" v="32831" actId="20577"/>
          <ac:spMkLst>
            <pc:docMk/>
            <pc:sldMk cId="4052267311" sldId="514"/>
            <ac:spMk id="8" creationId="{E2F794A7-8C4C-4A3F-A33D-B76FD77934A3}"/>
          </ac:spMkLst>
        </pc:spChg>
        <pc:spChg chg="mod">
          <ac:chgData name="Paul Easter" userId="6549cd31feb53bc1" providerId="LiveId" clId="{4E86F411-EAE7-49CF-A249-F75D20D0101D}" dt="2022-01-27T12:20:37.217" v="32215" actId="20577"/>
          <ac:spMkLst>
            <pc:docMk/>
            <pc:sldMk cId="4052267311" sldId="514"/>
            <ac:spMk id="14" creationId="{D1A264E9-38AC-47A4-83E2-D3C122E48CFC}"/>
          </ac:spMkLst>
        </pc:spChg>
        <pc:picChg chg="del">
          <ac:chgData name="Paul Easter" userId="6549cd31feb53bc1" providerId="LiveId" clId="{4E86F411-EAE7-49CF-A249-F75D20D0101D}" dt="2022-01-27T11:59:59.465" v="32120" actId="478"/>
          <ac:picMkLst>
            <pc:docMk/>
            <pc:sldMk cId="4052267311" sldId="514"/>
            <ac:picMk id="3" creationId="{6A4ED051-BB3F-4542-B2DF-1177683648BE}"/>
          </ac:picMkLst>
        </pc:picChg>
        <pc:picChg chg="add mod">
          <ac:chgData name="Paul Easter" userId="6549cd31feb53bc1" providerId="LiveId" clId="{4E86F411-EAE7-49CF-A249-F75D20D0101D}" dt="2022-01-27T12:45:10.997" v="32824" actId="1076"/>
          <ac:picMkLst>
            <pc:docMk/>
            <pc:sldMk cId="4052267311" sldId="514"/>
            <ac:picMk id="9" creationId="{22B981C7-4BE7-49DD-823B-13A81A9F86E1}"/>
          </ac:picMkLst>
        </pc:picChg>
        <pc:picChg chg="add mod">
          <ac:chgData name="Paul Easter" userId="6549cd31feb53bc1" providerId="LiveId" clId="{4E86F411-EAE7-49CF-A249-F75D20D0101D}" dt="2022-01-27T12:45:15.229" v="32825" actId="1076"/>
          <ac:picMkLst>
            <pc:docMk/>
            <pc:sldMk cId="4052267311" sldId="514"/>
            <ac:picMk id="10" creationId="{AB469D8C-0A37-4E62-8856-70628756345B}"/>
          </ac:picMkLst>
        </pc:picChg>
      </pc:sldChg>
      <pc:sldChg chg="addSp delSp modSp add mod">
        <pc:chgData name="Paul Easter" userId="6549cd31feb53bc1" providerId="LiveId" clId="{4E86F411-EAE7-49CF-A249-F75D20D0101D}" dt="2022-01-27T12:59:49.673" v="33342" actId="20577"/>
        <pc:sldMkLst>
          <pc:docMk/>
          <pc:sldMk cId="3420358435" sldId="515"/>
        </pc:sldMkLst>
        <pc:spChg chg="add mod">
          <ac:chgData name="Paul Easter" userId="6549cd31feb53bc1" providerId="LiveId" clId="{4E86F411-EAE7-49CF-A249-F75D20D0101D}" dt="2022-01-27T12:46:37.677" v="32838"/>
          <ac:spMkLst>
            <pc:docMk/>
            <pc:sldMk cId="3420358435" sldId="515"/>
            <ac:spMk id="6" creationId="{C3AF70CF-9B99-4554-ADF2-9DFC21975D0A}"/>
          </ac:spMkLst>
        </pc:spChg>
        <pc:spChg chg="del">
          <ac:chgData name="Paul Easter" userId="6549cd31feb53bc1" providerId="LiveId" clId="{4E86F411-EAE7-49CF-A249-F75D20D0101D}" dt="2022-01-27T12:46:36.518" v="32837" actId="478"/>
          <ac:spMkLst>
            <pc:docMk/>
            <pc:sldMk cId="3420358435" sldId="515"/>
            <ac:spMk id="7" creationId="{D35883E4-9118-465D-B187-1A6BD9144B01}"/>
          </ac:spMkLst>
        </pc:spChg>
        <pc:spChg chg="mod">
          <ac:chgData name="Paul Easter" userId="6549cd31feb53bc1" providerId="LiveId" clId="{4E86F411-EAE7-49CF-A249-F75D20D0101D}" dt="2022-01-27T12:59:49.673" v="33342" actId="20577"/>
          <ac:spMkLst>
            <pc:docMk/>
            <pc:sldMk cId="3420358435" sldId="515"/>
            <ac:spMk id="8" creationId="{E2F794A7-8C4C-4A3F-A33D-B76FD77934A3}"/>
          </ac:spMkLst>
        </pc:spChg>
        <pc:spChg chg="add del mod">
          <ac:chgData name="Paul Easter" userId="6549cd31feb53bc1" providerId="LiveId" clId="{4E86F411-EAE7-49CF-A249-F75D20D0101D}" dt="2022-01-27T12:53:02.192" v="33050" actId="478"/>
          <ac:spMkLst>
            <pc:docMk/>
            <pc:sldMk cId="3420358435" sldId="515"/>
            <ac:spMk id="9" creationId="{AD11542B-AC81-4C34-8BAC-1F91195383E3}"/>
          </ac:spMkLst>
        </pc:spChg>
        <pc:picChg chg="add mod">
          <ac:chgData name="Paul Easter" userId="6549cd31feb53bc1" providerId="LiveId" clId="{4E86F411-EAE7-49CF-A249-F75D20D0101D}" dt="2022-01-27T12:53:38.314" v="33058" actId="1076"/>
          <ac:picMkLst>
            <pc:docMk/>
            <pc:sldMk cId="3420358435" sldId="515"/>
            <ac:picMk id="10" creationId="{C5FE77E3-C4C5-4620-92AC-7ED2456B006C}"/>
          </ac:picMkLst>
        </pc:picChg>
        <pc:picChg chg="add mod">
          <ac:chgData name="Paul Easter" userId="6549cd31feb53bc1" providerId="LiveId" clId="{4E86F411-EAE7-49CF-A249-F75D20D0101D}" dt="2022-01-27T12:54:29.213" v="33070" actId="1076"/>
          <ac:picMkLst>
            <pc:docMk/>
            <pc:sldMk cId="3420358435" sldId="515"/>
            <ac:picMk id="11" creationId="{714FDDFB-9CFF-4192-9A65-B6D448E53568}"/>
          </ac:picMkLst>
        </pc:picChg>
      </pc:sldChg>
      <pc:sldChg chg="addSp delSp modSp add mod ord">
        <pc:chgData name="Paul Easter" userId="6549cd31feb53bc1" providerId="LiveId" clId="{4E86F411-EAE7-49CF-A249-F75D20D0101D}" dt="2022-01-27T13:04:14.794" v="33405" actId="20577"/>
        <pc:sldMkLst>
          <pc:docMk/>
          <pc:sldMk cId="2095983914" sldId="516"/>
        </pc:sldMkLst>
        <pc:spChg chg="mod">
          <ac:chgData name="Paul Easter" userId="6549cd31feb53bc1" providerId="LiveId" clId="{4E86F411-EAE7-49CF-A249-F75D20D0101D}" dt="2022-01-27T13:04:14.794" v="33405" actId="20577"/>
          <ac:spMkLst>
            <pc:docMk/>
            <pc:sldMk cId="2095983914" sldId="516"/>
            <ac:spMk id="14" creationId="{D1A264E9-38AC-47A4-83E2-D3C122E48CFC}"/>
          </ac:spMkLst>
        </pc:spChg>
        <pc:spChg chg="add mod">
          <ac:chgData name="Paul Easter" userId="6549cd31feb53bc1" providerId="LiveId" clId="{4E86F411-EAE7-49CF-A249-F75D20D0101D}" dt="2022-01-27T13:02:44.639" v="33355" actId="1076"/>
          <ac:spMkLst>
            <pc:docMk/>
            <pc:sldMk cId="2095983914" sldId="516"/>
            <ac:spMk id="17" creationId="{7076DBA7-1335-496B-8668-2201C4FA1232}"/>
          </ac:spMkLst>
        </pc:spChg>
        <pc:spChg chg="del mod topLvl">
          <ac:chgData name="Paul Easter" userId="6549cd31feb53bc1" providerId="LiveId" clId="{4E86F411-EAE7-49CF-A249-F75D20D0101D}" dt="2022-01-27T13:02:40.498" v="33354" actId="478"/>
          <ac:spMkLst>
            <pc:docMk/>
            <pc:sldMk cId="2095983914" sldId="516"/>
            <ac:spMk id="23" creationId="{A993FAF8-9698-4434-B725-B6E71E715381}"/>
          </ac:spMkLst>
        </pc:spChg>
        <pc:grpChg chg="del">
          <ac:chgData name="Paul Easter" userId="6549cd31feb53bc1" providerId="LiveId" clId="{4E86F411-EAE7-49CF-A249-F75D20D0101D}" dt="2022-01-27T13:01:21.714" v="33346" actId="478"/>
          <ac:grpSpMkLst>
            <pc:docMk/>
            <pc:sldMk cId="2095983914" sldId="516"/>
            <ac:grpSpMk id="18" creationId="{BE1E8DBA-5121-455D-82A5-2EB8F136BF2D}"/>
          </ac:grpSpMkLst>
        </pc:grpChg>
        <pc:grpChg chg="add del mod">
          <ac:chgData name="Paul Easter" userId="6549cd31feb53bc1" providerId="LiveId" clId="{4E86F411-EAE7-49CF-A249-F75D20D0101D}" dt="2022-01-27T13:02:40.498" v="33354" actId="478"/>
          <ac:grpSpMkLst>
            <pc:docMk/>
            <pc:sldMk cId="2095983914" sldId="516"/>
            <ac:grpSpMk id="21" creationId="{03382114-2689-4BA3-90F7-7D60E4E0D4ED}"/>
          </ac:grpSpMkLst>
        </pc:grpChg>
        <pc:picChg chg="mod">
          <ac:chgData name="Paul Easter" userId="6549cd31feb53bc1" providerId="LiveId" clId="{4E86F411-EAE7-49CF-A249-F75D20D0101D}" dt="2022-01-27T13:01:28.677" v="33347" actId="14826"/>
          <ac:picMkLst>
            <pc:docMk/>
            <pc:sldMk cId="2095983914" sldId="516"/>
            <ac:picMk id="3" creationId="{6A4ED051-BB3F-4542-B2DF-1177683648BE}"/>
          </ac:picMkLst>
        </pc:picChg>
        <pc:picChg chg="mod">
          <ac:chgData name="Paul Easter" userId="6549cd31feb53bc1" providerId="LiveId" clId="{4E86F411-EAE7-49CF-A249-F75D20D0101D}" dt="2022-01-27T13:01:37.500" v="33348" actId="14826"/>
          <ac:picMkLst>
            <pc:docMk/>
            <pc:sldMk cId="2095983914" sldId="516"/>
            <ac:picMk id="7" creationId="{8A5521B8-42FE-40CB-936E-CA47EEC13887}"/>
          </ac:picMkLst>
        </pc:picChg>
        <pc:cxnChg chg="add del mod">
          <ac:chgData name="Paul Easter" userId="6549cd31feb53bc1" providerId="LiveId" clId="{4E86F411-EAE7-49CF-A249-F75D20D0101D}" dt="2022-01-27T13:02:01.988" v="33350"/>
          <ac:cxnSpMkLst>
            <pc:docMk/>
            <pc:sldMk cId="2095983914" sldId="516"/>
            <ac:cxnSpMk id="16" creationId="{43F7A392-428B-4FF3-936A-546F519950B0}"/>
          </ac:cxnSpMkLst>
        </pc:cxnChg>
        <pc:cxnChg chg="mod topLvl">
          <ac:chgData name="Paul Easter" userId="6549cd31feb53bc1" providerId="LiveId" clId="{4E86F411-EAE7-49CF-A249-F75D20D0101D}" dt="2022-01-27T13:02:40.498" v="33354" actId="478"/>
          <ac:cxnSpMkLst>
            <pc:docMk/>
            <pc:sldMk cId="2095983914" sldId="516"/>
            <ac:cxnSpMk id="22" creationId="{D30373BA-D24D-44B6-A13F-ADF03E65522C}"/>
          </ac:cxnSpMkLst>
        </pc:cxnChg>
      </pc:sldChg>
      <pc:sldChg chg="modSp add mod ord">
        <pc:chgData name="Paul Easter" userId="6549cd31feb53bc1" providerId="LiveId" clId="{4E86F411-EAE7-49CF-A249-F75D20D0101D}" dt="2022-01-27T13:04:21.412" v="33413" actId="20577"/>
        <pc:sldMkLst>
          <pc:docMk/>
          <pc:sldMk cId="2650742419" sldId="517"/>
        </pc:sldMkLst>
        <pc:spChg chg="mod">
          <ac:chgData name="Paul Easter" userId="6549cd31feb53bc1" providerId="LiveId" clId="{4E86F411-EAE7-49CF-A249-F75D20D0101D}" dt="2022-01-27T13:04:21.412" v="33413" actId="20577"/>
          <ac:spMkLst>
            <pc:docMk/>
            <pc:sldMk cId="2650742419" sldId="517"/>
            <ac:spMk id="14" creationId="{D1A264E9-38AC-47A4-83E2-D3C122E48CFC}"/>
          </ac:spMkLst>
        </pc:spChg>
        <pc:spChg chg="mod">
          <ac:chgData name="Paul Easter" userId="6549cd31feb53bc1" providerId="LiveId" clId="{4E86F411-EAE7-49CF-A249-F75D20D0101D}" dt="2022-01-27T13:03:15.343" v="33360" actId="1076"/>
          <ac:spMkLst>
            <pc:docMk/>
            <pc:sldMk cId="2650742419" sldId="517"/>
            <ac:spMk id="15" creationId="{FA111F4C-C514-45EA-84B3-A28A20103D71}"/>
          </ac:spMkLst>
        </pc:spChg>
        <pc:picChg chg="mod">
          <ac:chgData name="Paul Easter" userId="6549cd31feb53bc1" providerId="LiveId" clId="{4E86F411-EAE7-49CF-A249-F75D20D0101D}" dt="2022-01-27T13:03:08.688" v="33359" actId="14826"/>
          <ac:picMkLst>
            <pc:docMk/>
            <pc:sldMk cId="2650742419" sldId="517"/>
            <ac:picMk id="3" creationId="{6A4ED051-BB3F-4542-B2DF-1177683648BE}"/>
          </ac:picMkLst>
        </pc:picChg>
      </pc:sldChg>
      <pc:sldChg chg="delSp modSp add mod ord">
        <pc:chgData name="Paul Easter" userId="6549cd31feb53bc1" providerId="LiveId" clId="{4E86F411-EAE7-49CF-A249-F75D20D0101D}" dt="2022-01-27T13:09:47.191" v="33445" actId="20577"/>
        <pc:sldMkLst>
          <pc:docMk/>
          <pc:sldMk cId="2492900279" sldId="518"/>
        </pc:sldMkLst>
        <pc:spChg chg="del">
          <ac:chgData name="Paul Easter" userId="6549cd31feb53bc1" providerId="LiveId" clId="{4E86F411-EAE7-49CF-A249-F75D20D0101D}" dt="2022-01-27T13:06:24.987" v="33427" actId="478"/>
          <ac:spMkLst>
            <pc:docMk/>
            <pc:sldMk cId="2492900279" sldId="518"/>
            <ac:spMk id="4" creationId="{B81F4FE5-F2E6-4398-9D9C-7A56FACA4651}"/>
          </ac:spMkLst>
        </pc:spChg>
        <pc:spChg chg="mod">
          <ac:chgData name="Paul Easter" userId="6549cd31feb53bc1" providerId="LiveId" clId="{4E86F411-EAE7-49CF-A249-F75D20D0101D}" dt="2022-01-27T13:09:47.191" v="33445" actId="20577"/>
          <ac:spMkLst>
            <pc:docMk/>
            <pc:sldMk cId="2492900279" sldId="518"/>
            <ac:spMk id="8" creationId="{E2F794A7-8C4C-4A3F-A33D-B76FD77934A3}"/>
          </ac:spMkLst>
        </pc:spChg>
        <pc:spChg chg="mod">
          <ac:chgData name="Paul Easter" userId="6549cd31feb53bc1" providerId="LiveId" clId="{4E86F411-EAE7-49CF-A249-F75D20D0101D}" dt="2022-01-27T13:05:06.293" v="33426" actId="20577"/>
          <ac:spMkLst>
            <pc:docMk/>
            <pc:sldMk cId="2492900279" sldId="518"/>
            <ac:spMk id="14" creationId="{D1A264E9-38AC-47A4-83E2-D3C122E48CFC}"/>
          </ac:spMkLst>
        </pc:spChg>
        <pc:picChg chg="del mod">
          <ac:chgData name="Paul Easter" userId="6549cd31feb53bc1" providerId="LiveId" clId="{4E86F411-EAE7-49CF-A249-F75D20D0101D}" dt="2022-01-27T13:06:35.981" v="33430" actId="478"/>
          <ac:picMkLst>
            <pc:docMk/>
            <pc:sldMk cId="2492900279" sldId="518"/>
            <ac:picMk id="9" creationId="{22B981C7-4BE7-49DD-823B-13A81A9F86E1}"/>
          </ac:picMkLst>
        </pc:picChg>
        <pc:picChg chg="mod">
          <ac:chgData name="Paul Easter" userId="6549cd31feb53bc1" providerId="LiveId" clId="{4E86F411-EAE7-49CF-A249-F75D20D0101D}" dt="2022-01-27T13:06:48.010" v="33436" actId="1076"/>
          <ac:picMkLst>
            <pc:docMk/>
            <pc:sldMk cId="2492900279" sldId="518"/>
            <ac:picMk id="10" creationId="{AB469D8C-0A37-4E62-8856-70628756345B}"/>
          </ac:picMkLst>
        </pc:picChg>
      </pc:sldChg>
      <pc:sldChg chg="modSp add mod">
        <pc:chgData name="Paul Easter" userId="6549cd31feb53bc1" providerId="LiveId" clId="{4E86F411-EAE7-49CF-A249-F75D20D0101D}" dt="2022-01-27T16:58:55.178" v="37299" actId="20577"/>
        <pc:sldMkLst>
          <pc:docMk/>
          <pc:sldMk cId="279222482" sldId="519"/>
        </pc:sldMkLst>
        <pc:spChg chg="mod">
          <ac:chgData name="Paul Easter" userId="6549cd31feb53bc1" providerId="LiveId" clId="{4E86F411-EAE7-49CF-A249-F75D20D0101D}" dt="2022-01-27T16:58:55.178" v="37299" actId="20577"/>
          <ac:spMkLst>
            <pc:docMk/>
            <pc:sldMk cId="279222482" sldId="519"/>
            <ac:spMk id="8" creationId="{E2F794A7-8C4C-4A3F-A33D-B76FD77934A3}"/>
          </ac:spMkLst>
        </pc:spChg>
        <pc:picChg chg="mod">
          <ac:chgData name="Paul Easter" userId="6549cd31feb53bc1" providerId="LiveId" clId="{4E86F411-EAE7-49CF-A249-F75D20D0101D}" dt="2022-01-27T13:19:28.502" v="33708" actId="1076"/>
          <ac:picMkLst>
            <pc:docMk/>
            <pc:sldMk cId="279222482" sldId="519"/>
            <ac:picMk id="10" creationId="{AB469D8C-0A37-4E62-8856-70628756345B}"/>
          </ac:picMkLst>
        </pc:picChg>
      </pc:sldChg>
      <pc:sldChg chg="addSp modSp add del mod ord">
        <pc:chgData name="Paul Easter" userId="6549cd31feb53bc1" providerId="LiveId" clId="{4E86F411-EAE7-49CF-A249-F75D20D0101D}" dt="2022-01-27T17:19:30.659" v="37507" actId="2696"/>
        <pc:sldMkLst>
          <pc:docMk/>
          <pc:sldMk cId="4037443359" sldId="520"/>
        </pc:sldMkLst>
        <pc:spChg chg="mod">
          <ac:chgData name="Paul Easter" userId="6549cd31feb53bc1" providerId="LiveId" clId="{4E86F411-EAE7-49CF-A249-F75D20D0101D}" dt="2022-01-27T15:33:38.443" v="35587" actId="20577"/>
          <ac:spMkLst>
            <pc:docMk/>
            <pc:sldMk cId="4037443359" sldId="520"/>
            <ac:spMk id="8" creationId="{E2F794A7-8C4C-4A3F-A33D-B76FD77934A3}"/>
          </ac:spMkLst>
        </pc:spChg>
        <pc:spChg chg="add mod">
          <ac:chgData name="Paul Easter" userId="6549cd31feb53bc1" providerId="LiveId" clId="{4E86F411-EAE7-49CF-A249-F75D20D0101D}" dt="2022-01-27T15:32:14.171" v="35579"/>
          <ac:spMkLst>
            <pc:docMk/>
            <pc:sldMk cId="4037443359" sldId="520"/>
            <ac:spMk id="10" creationId="{731EFCD7-6FDC-4629-9C7C-E7C0685BC3F1}"/>
          </ac:spMkLst>
        </pc:spChg>
      </pc:sldChg>
      <pc:sldChg chg="addSp modSp add del mod ord">
        <pc:chgData name="Paul Easter" userId="6549cd31feb53bc1" providerId="LiveId" clId="{4E86F411-EAE7-49CF-A249-F75D20D0101D}" dt="2022-01-27T17:19:49.222" v="37511" actId="2696"/>
        <pc:sldMkLst>
          <pc:docMk/>
          <pc:sldMk cId="2943273675" sldId="521"/>
        </pc:sldMkLst>
        <pc:spChg chg="mod">
          <ac:chgData name="Paul Easter" userId="6549cd31feb53bc1" providerId="LiveId" clId="{4E86F411-EAE7-49CF-A249-F75D20D0101D}" dt="2022-01-27T15:59:06.082" v="36606" actId="20577"/>
          <ac:spMkLst>
            <pc:docMk/>
            <pc:sldMk cId="2943273675" sldId="521"/>
            <ac:spMk id="8" creationId="{E2F794A7-8C4C-4A3F-A33D-B76FD77934A3}"/>
          </ac:spMkLst>
        </pc:spChg>
        <pc:spChg chg="add mod">
          <ac:chgData name="Paul Easter" userId="6549cd31feb53bc1" providerId="LiveId" clId="{4E86F411-EAE7-49CF-A249-F75D20D0101D}" dt="2022-01-27T15:32:16.308" v="35580"/>
          <ac:spMkLst>
            <pc:docMk/>
            <pc:sldMk cId="2943273675" sldId="521"/>
            <ac:spMk id="10" creationId="{3FFEA169-A2E7-406D-BB72-13728AA9B4CD}"/>
          </ac:spMkLst>
        </pc:spChg>
      </pc:sldChg>
      <pc:sldChg chg="modSp add del mod">
        <pc:chgData name="Paul Easter" userId="6549cd31feb53bc1" providerId="LiveId" clId="{4E86F411-EAE7-49CF-A249-F75D20D0101D}" dt="2022-01-27T17:21:02.672" v="37527" actId="2696"/>
        <pc:sldMkLst>
          <pc:docMk/>
          <pc:sldMk cId="1873844703" sldId="522"/>
        </pc:sldMkLst>
        <pc:spChg chg="mod">
          <ac:chgData name="Paul Easter" userId="6549cd31feb53bc1" providerId="LiveId" clId="{4E86F411-EAE7-49CF-A249-F75D20D0101D}" dt="2022-01-27T16:00:46.293" v="36640" actId="5793"/>
          <ac:spMkLst>
            <pc:docMk/>
            <pc:sldMk cId="1873844703" sldId="522"/>
            <ac:spMk id="8" creationId="{E2F794A7-8C4C-4A3F-A33D-B76FD77934A3}"/>
          </ac:spMkLst>
        </pc:spChg>
      </pc:sldChg>
      <pc:sldChg chg="add del">
        <pc:chgData name="Paul Easter" userId="6549cd31feb53bc1" providerId="LiveId" clId="{4E86F411-EAE7-49CF-A249-F75D20D0101D}" dt="2022-01-27T16:39:52.974" v="36811" actId="2696"/>
        <pc:sldMkLst>
          <pc:docMk/>
          <pc:sldMk cId="58803995" sldId="523"/>
        </pc:sldMkLst>
      </pc:sldChg>
      <pc:sldChg chg="modSp add mod">
        <pc:chgData name="Paul Easter" userId="6549cd31feb53bc1" providerId="LiveId" clId="{4E86F411-EAE7-49CF-A249-F75D20D0101D}" dt="2022-01-27T16:57:53.774" v="37285" actId="20577"/>
        <pc:sldMkLst>
          <pc:docMk/>
          <pc:sldMk cId="2013433729" sldId="523"/>
        </pc:sldMkLst>
        <pc:spChg chg="mod">
          <ac:chgData name="Paul Easter" userId="6549cd31feb53bc1" providerId="LiveId" clId="{4E86F411-EAE7-49CF-A249-F75D20D0101D}" dt="2022-01-27T16:57:53.774" v="37285" actId="20577"/>
          <ac:spMkLst>
            <pc:docMk/>
            <pc:sldMk cId="2013433729" sldId="523"/>
            <ac:spMk id="8" creationId="{E2F794A7-8C4C-4A3F-A33D-B76FD77934A3}"/>
          </ac:spMkLst>
        </pc:spChg>
        <pc:spChg chg="mod">
          <ac:chgData name="Paul Easter" userId="6549cd31feb53bc1" providerId="LiveId" clId="{4E86F411-EAE7-49CF-A249-F75D20D0101D}" dt="2022-01-27T16:40:09.749" v="36821" actId="20577"/>
          <ac:spMkLst>
            <pc:docMk/>
            <pc:sldMk cId="2013433729" sldId="523"/>
            <ac:spMk id="13" creationId="{00000000-0000-0000-0000-000000000000}"/>
          </ac:spMkLst>
        </pc:spChg>
        <pc:spChg chg="mod">
          <ac:chgData name="Paul Easter" userId="6549cd31feb53bc1" providerId="LiveId" clId="{4E86F411-EAE7-49CF-A249-F75D20D0101D}" dt="2022-01-27T16:45:56.291" v="36898" actId="20577"/>
          <ac:spMkLst>
            <pc:docMk/>
            <pc:sldMk cId="2013433729" sldId="523"/>
            <ac:spMk id="14" creationId="{D1A264E9-38AC-47A4-83E2-D3C122E48CFC}"/>
          </ac:spMkLst>
        </pc:spChg>
        <pc:picChg chg="mod">
          <ac:chgData name="Paul Easter" userId="6549cd31feb53bc1" providerId="LiveId" clId="{4E86F411-EAE7-49CF-A249-F75D20D0101D}" dt="2022-01-27T16:41:58.783" v="36862" actId="14826"/>
          <ac:picMkLst>
            <pc:docMk/>
            <pc:sldMk cId="2013433729" sldId="523"/>
            <ac:picMk id="3" creationId="{6A4ED051-BB3F-4542-B2DF-1177683648BE}"/>
          </ac:picMkLst>
        </pc:picChg>
        <pc:picChg chg="mod modCrop">
          <ac:chgData name="Paul Easter" userId="6549cd31feb53bc1" providerId="LiveId" clId="{4E86F411-EAE7-49CF-A249-F75D20D0101D}" dt="2022-01-27T16:42:32.682" v="36865" actId="18131"/>
          <ac:picMkLst>
            <pc:docMk/>
            <pc:sldMk cId="2013433729" sldId="523"/>
            <ac:picMk id="6" creationId="{F30FEE80-5EEE-40E5-992F-4A906473B43C}"/>
          </ac:picMkLst>
        </pc:picChg>
      </pc:sldChg>
      <pc:sldChg chg="add del">
        <pc:chgData name="Paul Easter" userId="6549cd31feb53bc1" providerId="LiveId" clId="{4E86F411-EAE7-49CF-A249-F75D20D0101D}" dt="2022-01-27T17:18:18.218" v="37486" actId="2696"/>
        <pc:sldMkLst>
          <pc:docMk/>
          <pc:sldMk cId="3408496327" sldId="524"/>
        </pc:sldMkLst>
      </pc:sldChg>
      <pc:sldChg chg="modSp add mod">
        <pc:chgData name="Paul Easter" userId="6549cd31feb53bc1" providerId="LiveId" clId="{4E86F411-EAE7-49CF-A249-F75D20D0101D}" dt="2022-01-27T17:20:43.444" v="37521" actId="27636"/>
        <pc:sldMkLst>
          <pc:docMk/>
          <pc:sldMk cId="4034834177" sldId="524"/>
        </pc:sldMkLst>
        <pc:spChg chg="mod">
          <ac:chgData name="Paul Easter" userId="6549cd31feb53bc1" providerId="LiveId" clId="{4E86F411-EAE7-49CF-A249-F75D20D0101D}" dt="2022-01-27T17:20:43.444" v="37521" actId="27636"/>
          <ac:spMkLst>
            <pc:docMk/>
            <pc:sldMk cId="4034834177" sldId="524"/>
            <ac:spMk id="7" creationId="{3BF22CDA-23C2-4F7D-BAFE-CC4006CC4CFB}"/>
          </ac:spMkLst>
        </pc:spChg>
        <pc:spChg chg="mod">
          <ac:chgData name="Paul Easter" userId="6549cd31feb53bc1" providerId="LiveId" clId="{4E86F411-EAE7-49CF-A249-F75D20D0101D}" dt="2022-01-27T17:19:05.725" v="37505" actId="20577"/>
          <ac:spMkLst>
            <pc:docMk/>
            <pc:sldMk cId="4034834177" sldId="524"/>
            <ac:spMk id="13" creationId="{00000000-0000-0000-0000-000000000000}"/>
          </ac:spMkLst>
        </pc:spChg>
      </pc:sldChg>
      <pc:sldChg chg="modSp add mod">
        <pc:chgData name="Paul Easter" userId="6549cd31feb53bc1" providerId="LiveId" clId="{4E86F411-EAE7-49CF-A249-F75D20D0101D}" dt="2022-01-27T17:21:21.073" v="37529" actId="27636"/>
        <pc:sldMkLst>
          <pc:docMk/>
          <pc:sldMk cId="3524019225" sldId="525"/>
        </pc:sldMkLst>
        <pc:spChg chg="mod">
          <ac:chgData name="Paul Easter" userId="6549cd31feb53bc1" providerId="LiveId" clId="{4E86F411-EAE7-49CF-A249-F75D20D0101D}" dt="2022-01-27T17:21:21.073" v="37529" actId="27636"/>
          <ac:spMkLst>
            <pc:docMk/>
            <pc:sldMk cId="3524019225" sldId="525"/>
            <ac:spMk id="7" creationId="{3BF22CDA-23C2-4F7D-BAFE-CC4006CC4CFB}"/>
          </ac:spMkLst>
        </pc:spChg>
      </pc:sldChg>
      <pc:sldChg chg="modSp add mod">
        <pc:chgData name="Paul Easter" userId="6549cd31feb53bc1" providerId="LiveId" clId="{4E86F411-EAE7-49CF-A249-F75D20D0101D}" dt="2022-01-27T17:21:29.569" v="37531" actId="27636"/>
        <pc:sldMkLst>
          <pc:docMk/>
          <pc:sldMk cId="2584741372" sldId="526"/>
        </pc:sldMkLst>
        <pc:spChg chg="mod">
          <ac:chgData name="Paul Easter" userId="6549cd31feb53bc1" providerId="LiveId" clId="{4E86F411-EAE7-49CF-A249-F75D20D0101D}" dt="2022-01-27T17:21:29.569" v="37531" actId="27636"/>
          <ac:spMkLst>
            <pc:docMk/>
            <pc:sldMk cId="2584741372" sldId="526"/>
            <ac:spMk id="7" creationId="{3BF22CDA-23C2-4F7D-BAFE-CC4006CC4CFB}"/>
          </ac:spMkLst>
        </pc:spChg>
      </pc:sldChg>
      <pc:sldChg chg="add del ord">
        <pc:chgData name="Paul Easter" userId="6549cd31feb53bc1" providerId="LiveId" clId="{4E86F411-EAE7-49CF-A249-F75D20D0101D}" dt="2022-01-27T18:00:46.585" v="37732" actId="2696"/>
        <pc:sldMkLst>
          <pc:docMk/>
          <pc:sldMk cId="1216027376" sldId="527"/>
        </pc:sldMkLst>
      </pc:sldChg>
      <pc:sldChg chg="addSp delSp modSp add del mod ord">
        <pc:chgData name="Paul Easter" userId="6549cd31feb53bc1" providerId="LiveId" clId="{4E86F411-EAE7-49CF-A249-F75D20D0101D}" dt="2022-01-27T17:59:46.738" v="37728" actId="2696"/>
        <pc:sldMkLst>
          <pc:docMk/>
          <pc:sldMk cId="1382591496" sldId="527"/>
        </pc:sldMkLst>
        <pc:spChg chg="mod">
          <ac:chgData name="Paul Easter" userId="6549cd31feb53bc1" providerId="LiveId" clId="{4E86F411-EAE7-49CF-A249-F75D20D0101D}" dt="2022-01-27T17:49:09.438" v="37659" actId="20577"/>
          <ac:spMkLst>
            <pc:docMk/>
            <pc:sldMk cId="1382591496" sldId="527"/>
            <ac:spMk id="4" creationId="{39741C53-2467-468B-9E36-1732F66F8B6A}"/>
          </ac:spMkLst>
        </pc:spChg>
        <pc:spChg chg="mod">
          <ac:chgData name="Paul Easter" userId="6549cd31feb53bc1" providerId="LiveId" clId="{4E86F411-EAE7-49CF-A249-F75D20D0101D}" dt="2022-01-27T17:58:46.584" v="37717" actId="20577"/>
          <ac:spMkLst>
            <pc:docMk/>
            <pc:sldMk cId="1382591496" sldId="527"/>
            <ac:spMk id="6" creationId="{949C56B4-337A-4D3D-8C26-5C191AB7B904}"/>
          </ac:spMkLst>
        </pc:spChg>
        <pc:spChg chg="mod">
          <ac:chgData name="Paul Easter" userId="6549cd31feb53bc1" providerId="LiveId" clId="{4E86F411-EAE7-49CF-A249-F75D20D0101D}" dt="2022-01-27T17:59:05.083" v="37726" actId="20577"/>
          <ac:spMkLst>
            <pc:docMk/>
            <pc:sldMk cId="1382591496" sldId="527"/>
            <ac:spMk id="10" creationId="{7ABA4F06-3158-415E-9E37-745FF5D8751C}"/>
          </ac:spMkLst>
        </pc:spChg>
        <pc:spChg chg="mod">
          <ac:chgData name="Paul Easter" userId="6549cd31feb53bc1" providerId="LiveId" clId="{4E86F411-EAE7-49CF-A249-F75D20D0101D}" dt="2022-01-27T17:48:58.064" v="37628" actId="20577"/>
          <ac:spMkLst>
            <pc:docMk/>
            <pc:sldMk cId="1382591496" sldId="527"/>
            <ac:spMk id="13" creationId="{954F11B9-771B-42F7-99DA-778ED20308AB}"/>
          </ac:spMkLst>
        </pc:spChg>
        <pc:picChg chg="add del mod">
          <ac:chgData name="Paul Easter" userId="6549cd31feb53bc1" providerId="LiveId" clId="{4E86F411-EAE7-49CF-A249-F75D20D0101D}" dt="2022-01-27T17:57:20.291" v="37691" actId="478"/>
          <ac:picMkLst>
            <pc:docMk/>
            <pc:sldMk cId="1382591496" sldId="527"/>
            <ac:picMk id="8" creationId="{034E103A-2B96-4C63-ABD1-CECA3F41E03D}"/>
          </ac:picMkLst>
        </pc:picChg>
        <pc:picChg chg="add mod">
          <ac:chgData name="Paul Easter" userId="6549cd31feb53bc1" providerId="LiveId" clId="{4E86F411-EAE7-49CF-A249-F75D20D0101D}" dt="2022-01-27T17:57:39.674" v="37694" actId="1076"/>
          <ac:picMkLst>
            <pc:docMk/>
            <pc:sldMk cId="1382591496" sldId="527"/>
            <ac:picMk id="9" creationId="{07773C74-FB54-4727-94A7-FC4CE9C5BD0C}"/>
          </ac:picMkLst>
        </pc:picChg>
        <pc:picChg chg="add mod">
          <ac:chgData name="Paul Easter" userId="6549cd31feb53bc1" providerId="LiveId" clId="{4E86F411-EAE7-49CF-A249-F75D20D0101D}" dt="2022-01-27T17:57:44.596" v="37695" actId="1076"/>
          <ac:picMkLst>
            <pc:docMk/>
            <pc:sldMk cId="1382591496" sldId="527"/>
            <ac:picMk id="11" creationId="{95BDA331-C7B0-464A-8F7F-EF9B4DCC8C1E}"/>
          </ac:picMkLst>
        </pc:picChg>
        <pc:picChg chg="del mod">
          <ac:chgData name="Paul Easter" userId="6549cd31feb53bc1" providerId="LiveId" clId="{4E86F411-EAE7-49CF-A249-F75D20D0101D}" dt="2022-01-27T17:54:49.348" v="37666" actId="478"/>
          <ac:picMkLst>
            <pc:docMk/>
            <pc:sldMk cId="1382591496" sldId="527"/>
            <ac:picMk id="14" creationId="{D0A8C123-DDD2-4994-B1FC-42D89C8058D2}"/>
          </ac:picMkLst>
        </pc:picChg>
        <pc:picChg chg="del">
          <ac:chgData name="Paul Easter" userId="6549cd31feb53bc1" providerId="LiveId" clId="{4E86F411-EAE7-49CF-A249-F75D20D0101D}" dt="2022-01-27T17:55:07.606" v="37668" actId="478"/>
          <ac:picMkLst>
            <pc:docMk/>
            <pc:sldMk cId="1382591496" sldId="527"/>
            <ac:picMk id="16" creationId="{4AA70098-52E7-4088-A192-7A9A3E7FAE4B}"/>
          </ac:picMkLst>
        </pc:picChg>
      </pc:sldChg>
      <pc:sldChg chg="addSp modSp add mod">
        <pc:chgData name="Paul Easter" userId="6549cd31feb53bc1" providerId="LiveId" clId="{4E86F411-EAE7-49CF-A249-F75D20D0101D}" dt="2022-01-27T18:30:46.469" v="37810"/>
        <pc:sldMkLst>
          <pc:docMk/>
          <pc:sldMk cId="3203031557" sldId="527"/>
        </pc:sldMkLst>
        <pc:spChg chg="mod">
          <ac:chgData name="Paul Easter" userId="6549cd31feb53bc1" providerId="LiveId" clId="{4E86F411-EAE7-49CF-A249-F75D20D0101D}" dt="2022-01-27T18:01:57.565" v="37743" actId="20577"/>
          <ac:spMkLst>
            <pc:docMk/>
            <pc:sldMk cId="3203031557" sldId="527"/>
            <ac:spMk id="4" creationId="{39741C53-2467-468B-9E36-1732F66F8B6A}"/>
          </ac:spMkLst>
        </pc:spChg>
        <pc:spChg chg="add mod">
          <ac:chgData name="Paul Easter" userId="6549cd31feb53bc1" providerId="LiveId" clId="{4E86F411-EAE7-49CF-A249-F75D20D0101D}" dt="2022-01-27T18:30:46.469" v="37810"/>
          <ac:spMkLst>
            <pc:docMk/>
            <pc:sldMk cId="3203031557" sldId="527"/>
            <ac:spMk id="8" creationId="{4831F6CB-C9AB-49BD-85A6-19651CE53A5E}"/>
          </ac:spMkLst>
        </pc:spChg>
      </pc:sldChg>
      <pc:sldChg chg="modSp add del mod ord">
        <pc:chgData name="Paul Easter" userId="6549cd31feb53bc1" providerId="LiveId" clId="{4E86F411-EAE7-49CF-A249-F75D20D0101D}" dt="2022-01-27T18:36:52.973" v="37832" actId="2696"/>
        <pc:sldMkLst>
          <pc:docMk/>
          <pc:sldMk cId="393003646" sldId="528"/>
        </pc:sldMkLst>
        <pc:spChg chg="mod">
          <ac:chgData name="Paul Easter" userId="6549cd31feb53bc1" providerId="LiveId" clId="{4E86F411-EAE7-49CF-A249-F75D20D0101D}" dt="2022-01-27T18:06:31.405" v="37771" actId="20577"/>
          <ac:spMkLst>
            <pc:docMk/>
            <pc:sldMk cId="393003646" sldId="528"/>
            <ac:spMk id="6" creationId="{949C56B4-337A-4D3D-8C26-5C191AB7B904}"/>
          </ac:spMkLst>
        </pc:spChg>
      </pc:sldChg>
      <pc:sldChg chg="modSp add mod ord">
        <pc:chgData name="Paul Easter" userId="6549cd31feb53bc1" providerId="LiveId" clId="{4E86F411-EAE7-49CF-A249-F75D20D0101D}" dt="2022-01-27T18:36:36.489" v="37831" actId="113"/>
        <pc:sldMkLst>
          <pc:docMk/>
          <pc:sldMk cId="1605966584" sldId="529"/>
        </pc:sldMkLst>
        <pc:spChg chg="mod">
          <ac:chgData name="Paul Easter" userId="6549cd31feb53bc1" providerId="LiveId" clId="{4E86F411-EAE7-49CF-A249-F75D20D0101D}" dt="2022-01-27T18:36:36.489" v="37831" actId="113"/>
          <ac:spMkLst>
            <pc:docMk/>
            <pc:sldMk cId="1605966584" sldId="529"/>
            <ac:spMk id="8" creationId="{E2F794A7-8C4C-4A3F-A33D-B76FD77934A3}"/>
          </ac:spMkLst>
        </pc:spChg>
        <pc:spChg chg="mod">
          <ac:chgData name="Paul Easter" userId="6549cd31feb53bc1" providerId="LiveId" clId="{4E86F411-EAE7-49CF-A249-F75D20D0101D}" dt="2022-01-27T18:28:13.080" v="37786" actId="20577"/>
          <ac:spMkLst>
            <pc:docMk/>
            <pc:sldMk cId="1605966584" sldId="529"/>
            <ac:spMk id="13" creationId="{00000000-0000-0000-0000-000000000000}"/>
          </ac:spMkLst>
        </pc:spChg>
        <pc:spChg chg="mod">
          <ac:chgData name="Paul Easter" userId="6549cd31feb53bc1" providerId="LiveId" clId="{4E86F411-EAE7-49CF-A249-F75D20D0101D}" dt="2022-01-27T18:28:17.267" v="37791" actId="20577"/>
          <ac:spMkLst>
            <pc:docMk/>
            <pc:sldMk cId="1605966584" sldId="529"/>
            <ac:spMk id="14" creationId="{D1A264E9-38AC-47A4-83E2-D3C122E48CFC}"/>
          </ac:spMkLst>
        </pc:spChg>
        <pc:picChg chg="mod">
          <ac:chgData name="Paul Easter" userId="6549cd31feb53bc1" providerId="LiveId" clId="{4E86F411-EAE7-49CF-A249-F75D20D0101D}" dt="2022-01-27T18:34:24.511" v="37811" actId="14826"/>
          <ac:picMkLst>
            <pc:docMk/>
            <pc:sldMk cId="1605966584" sldId="529"/>
            <ac:picMk id="10" creationId="{AB469D8C-0A37-4E62-8856-70628756345B}"/>
          </ac:picMkLst>
        </pc:picChg>
      </pc:sldChg>
      <pc:sldChg chg="addSp delSp modSp add mod ord">
        <pc:chgData name="Paul Easter" userId="6549cd31feb53bc1" providerId="LiveId" clId="{4E86F411-EAE7-49CF-A249-F75D20D0101D}" dt="2022-01-27T19:38:23.128" v="39077" actId="20577"/>
        <pc:sldMkLst>
          <pc:docMk/>
          <pc:sldMk cId="1094509272" sldId="530"/>
        </pc:sldMkLst>
        <pc:spChg chg="mod">
          <ac:chgData name="Paul Easter" userId="6549cd31feb53bc1" providerId="LiveId" clId="{4E86F411-EAE7-49CF-A249-F75D20D0101D}" dt="2022-01-27T18:53:09.176" v="38544" actId="1076"/>
          <ac:spMkLst>
            <pc:docMk/>
            <pc:sldMk cId="1094509272" sldId="530"/>
            <ac:spMk id="6" creationId="{5F76D2EA-3D39-49DA-AD0C-21CC9ED091F5}"/>
          </ac:spMkLst>
        </pc:spChg>
        <pc:spChg chg="mod">
          <ac:chgData name="Paul Easter" userId="6549cd31feb53bc1" providerId="LiveId" clId="{4E86F411-EAE7-49CF-A249-F75D20D0101D}" dt="2022-01-27T18:37:24.746" v="37843" actId="20577"/>
          <ac:spMkLst>
            <pc:docMk/>
            <pc:sldMk cId="1094509272" sldId="530"/>
            <ac:spMk id="13" creationId="{00000000-0000-0000-0000-000000000000}"/>
          </ac:spMkLst>
        </pc:spChg>
        <pc:spChg chg="mod">
          <ac:chgData name="Paul Easter" userId="6549cd31feb53bc1" providerId="LiveId" clId="{4E86F411-EAE7-49CF-A249-F75D20D0101D}" dt="2022-01-27T18:37:55.095" v="37861" actId="20577"/>
          <ac:spMkLst>
            <pc:docMk/>
            <pc:sldMk cId="1094509272" sldId="530"/>
            <ac:spMk id="14" creationId="{D1A264E9-38AC-47A4-83E2-D3C122E48CFC}"/>
          </ac:spMkLst>
        </pc:spChg>
        <pc:spChg chg="del topLvl">
          <ac:chgData name="Paul Easter" userId="6549cd31feb53bc1" providerId="LiveId" clId="{4E86F411-EAE7-49CF-A249-F75D20D0101D}" dt="2022-01-27T18:38:23.333" v="37863" actId="478"/>
          <ac:spMkLst>
            <pc:docMk/>
            <pc:sldMk cId="1094509272" sldId="530"/>
            <ac:spMk id="15" creationId="{FA111F4C-C514-45EA-84B3-A28A20103D71}"/>
          </ac:spMkLst>
        </pc:spChg>
        <pc:spChg chg="del">
          <ac:chgData name="Paul Easter" userId="6549cd31feb53bc1" providerId="LiveId" clId="{4E86F411-EAE7-49CF-A249-F75D20D0101D}" dt="2022-01-27T18:38:37.074" v="37866" actId="478"/>
          <ac:spMkLst>
            <pc:docMk/>
            <pc:sldMk cId="1094509272" sldId="530"/>
            <ac:spMk id="19" creationId="{7E74EBF6-5161-4A4B-B294-2B6659507095}"/>
          </ac:spMkLst>
        </pc:spChg>
        <pc:spChg chg="add del mod">
          <ac:chgData name="Paul Easter" userId="6549cd31feb53bc1" providerId="LiveId" clId="{4E86F411-EAE7-49CF-A249-F75D20D0101D}" dt="2022-01-27T19:38:23.128" v="39077" actId="20577"/>
          <ac:spMkLst>
            <pc:docMk/>
            <pc:sldMk cId="1094509272" sldId="530"/>
            <ac:spMk id="20" creationId="{F1E3DDA7-F0C7-41B0-B7D4-5256B279C992}"/>
          </ac:spMkLst>
        </pc:spChg>
        <pc:grpChg chg="del">
          <ac:chgData name="Paul Easter" userId="6549cd31feb53bc1" providerId="LiveId" clId="{4E86F411-EAE7-49CF-A249-F75D20D0101D}" dt="2022-01-27T18:38:23.333" v="37863" actId="478"/>
          <ac:grpSpMkLst>
            <pc:docMk/>
            <pc:sldMk cId="1094509272" sldId="530"/>
            <ac:grpSpMk id="18" creationId="{BE1E8DBA-5121-455D-82A5-2EB8F136BF2D}"/>
          </ac:grpSpMkLst>
        </pc:grpChg>
        <pc:picChg chg="mod modCrop">
          <ac:chgData name="Paul Easter" userId="6549cd31feb53bc1" providerId="LiveId" clId="{4E86F411-EAE7-49CF-A249-F75D20D0101D}" dt="2022-01-27T19:01:25.833" v="38644" actId="1037"/>
          <ac:picMkLst>
            <pc:docMk/>
            <pc:sldMk cId="1094509272" sldId="530"/>
            <ac:picMk id="3" creationId="{6A4ED051-BB3F-4542-B2DF-1177683648BE}"/>
          </ac:picMkLst>
        </pc:picChg>
        <pc:picChg chg="del">
          <ac:chgData name="Paul Easter" userId="6549cd31feb53bc1" providerId="LiveId" clId="{4E86F411-EAE7-49CF-A249-F75D20D0101D}" dt="2022-01-27T18:38:33.573" v="37865" actId="478"/>
          <ac:picMkLst>
            <pc:docMk/>
            <pc:sldMk cId="1094509272" sldId="530"/>
            <ac:picMk id="7" creationId="{8A5521B8-42FE-40CB-936E-CA47EEC13887}"/>
          </ac:picMkLst>
        </pc:picChg>
        <pc:picChg chg="add mod">
          <ac:chgData name="Paul Easter" userId="6549cd31feb53bc1" providerId="LiveId" clId="{4E86F411-EAE7-49CF-A249-F75D20D0101D}" dt="2022-01-27T19:01:29.803" v="38647" actId="1037"/>
          <ac:picMkLst>
            <pc:docMk/>
            <pc:sldMk cId="1094509272" sldId="530"/>
            <ac:picMk id="16" creationId="{58911EAD-F55A-4F04-97D6-F1BC25444793}"/>
          </ac:picMkLst>
        </pc:picChg>
        <pc:cxnChg chg="del topLvl">
          <ac:chgData name="Paul Easter" userId="6549cd31feb53bc1" providerId="LiveId" clId="{4E86F411-EAE7-49CF-A249-F75D20D0101D}" dt="2022-01-27T18:38:24.334" v="37864" actId="478"/>
          <ac:cxnSpMkLst>
            <pc:docMk/>
            <pc:sldMk cId="1094509272" sldId="530"/>
            <ac:cxnSpMk id="12" creationId="{B103A8C4-BD8E-4C83-9D82-B1F863469220}"/>
          </ac:cxnSpMkLst>
        </pc:cxnChg>
      </pc:sldChg>
      <pc:sldChg chg="addSp modSp add mod">
        <pc:chgData name="Paul Easter" userId="6549cd31feb53bc1" providerId="LiveId" clId="{4E86F411-EAE7-49CF-A249-F75D20D0101D}" dt="2022-01-27T19:01:18.382" v="38639" actId="1076"/>
        <pc:sldMkLst>
          <pc:docMk/>
          <pc:sldMk cId="4167165808" sldId="531"/>
        </pc:sldMkLst>
        <pc:spChg chg="mod">
          <ac:chgData name="Paul Easter" userId="6549cd31feb53bc1" providerId="LiveId" clId="{4E86F411-EAE7-49CF-A249-F75D20D0101D}" dt="2022-01-27T18:55:14.188" v="38572" actId="20577"/>
          <ac:spMkLst>
            <pc:docMk/>
            <pc:sldMk cId="4167165808" sldId="531"/>
            <ac:spMk id="14" creationId="{D1A264E9-38AC-47A4-83E2-D3C122E48CFC}"/>
          </ac:spMkLst>
        </pc:spChg>
        <pc:spChg chg="mod">
          <ac:chgData name="Paul Easter" userId="6549cd31feb53bc1" providerId="LiveId" clId="{4E86F411-EAE7-49CF-A249-F75D20D0101D}" dt="2022-01-27T18:58:20.833" v="38627" actId="113"/>
          <ac:spMkLst>
            <pc:docMk/>
            <pc:sldMk cId="4167165808" sldId="531"/>
            <ac:spMk id="20" creationId="{F1E3DDA7-F0C7-41B0-B7D4-5256B279C992}"/>
          </ac:spMkLst>
        </pc:spChg>
        <pc:picChg chg="mod modCrop">
          <ac:chgData name="Paul Easter" userId="6549cd31feb53bc1" providerId="LiveId" clId="{4E86F411-EAE7-49CF-A249-F75D20D0101D}" dt="2022-01-27T18:59:18.899" v="38630" actId="14826"/>
          <ac:picMkLst>
            <pc:docMk/>
            <pc:sldMk cId="4167165808" sldId="531"/>
            <ac:picMk id="3" creationId="{6A4ED051-BB3F-4542-B2DF-1177683648BE}"/>
          </ac:picMkLst>
        </pc:picChg>
        <pc:picChg chg="add mod">
          <ac:chgData name="Paul Easter" userId="6549cd31feb53bc1" providerId="LiveId" clId="{4E86F411-EAE7-49CF-A249-F75D20D0101D}" dt="2022-01-27T19:01:18.382" v="38639" actId="1076"/>
          <ac:picMkLst>
            <pc:docMk/>
            <pc:sldMk cId="4167165808" sldId="531"/>
            <ac:picMk id="7" creationId="{5D06A0A9-F442-4A6A-B905-E5E05B1286DE}"/>
          </ac:picMkLst>
        </pc:picChg>
      </pc:sldChg>
      <pc:sldChg chg="addSp modSp add mod ord">
        <pc:chgData name="Paul Easter" userId="6549cd31feb53bc1" providerId="LiveId" clId="{4E86F411-EAE7-49CF-A249-F75D20D0101D}" dt="2022-01-27T20:36:58.707" v="40020" actId="113"/>
        <pc:sldMkLst>
          <pc:docMk/>
          <pc:sldMk cId="2511420026" sldId="532"/>
        </pc:sldMkLst>
        <pc:spChg chg="add mod">
          <ac:chgData name="Paul Easter" userId="6549cd31feb53bc1" providerId="LiveId" clId="{4E86F411-EAE7-49CF-A249-F75D20D0101D}" dt="2022-01-27T19:11:10.258" v="38859" actId="164"/>
          <ac:spMkLst>
            <pc:docMk/>
            <pc:sldMk cId="2511420026" sldId="532"/>
            <ac:spMk id="2" creationId="{20090023-F08E-4140-86C4-F785F9B72A48}"/>
          </ac:spMkLst>
        </pc:spChg>
        <pc:spChg chg="add mod">
          <ac:chgData name="Paul Easter" userId="6549cd31feb53bc1" providerId="LiveId" clId="{4E86F411-EAE7-49CF-A249-F75D20D0101D}" dt="2022-01-27T19:13:10.020" v="38877"/>
          <ac:spMkLst>
            <pc:docMk/>
            <pc:sldMk cId="2511420026" sldId="532"/>
            <ac:spMk id="10" creationId="{03505385-1C7C-40C6-9032-C8D638E3F185}"/>
          </ac:spMkLst>
        </pc:spChg>
        <pc:spChg chg="mod">
          <ac:chgData name="Paul Easter" userId="6549cd31feb53bc1" providerId="LiveId" clId="{4E86F411-EAE7-49CF-A249-F75D20D0101D}" dt="2022-01-27T19:17:13.588" v="38904" actId="20577"/>
          <ac:spMkLst>
            <pc:docMk/>
            <pc:sldMk cId="2511420026" sldId="532"/>
            <ac:spMk id="14" creationId="{D1A264E9-38AC-47A4-83E2-D3C122E48CFC}"/>
          </ac:spMkLst>
        </pc:spChg>
        <pc:spChg chg="mod">
          <ac:chgData name="Paul Easter" userId="6549cd31feb53bc1" providerId="LiveId" clId="{4E86F411-EAE7-49CF-A249-F75D20D0101D}" dt="2022-01-27T20:36:58.707" v="40020" actId="113"/>
          <ac:spMkLst>
            <pc:docMk/>
            <pc:sldMk cId="2511420026" sldId="532"/>
            <ac:spMk id="20" creationId="{F1E3DDA7-F0C7-41B0-B7D4-5256B279C992}"/>
          </ac:spMkLst>
        </pc:spChg>
        <pc:grpChg chg="add mod">
          <ac:chgData name="Paul Easter" userId="6549cd31feb53bc1" providerId="LiveId" clId="{4E86F411-EAE7-49CF-A249-F75D20D0101D}" dt="2022-01-27T19:11:10.258" v="38859" actId="164"/>
          <ac:grpSpMkLst>
            <pc:docMk/>
            <pc:sldMk cId="2511420026" sldId="532"/>
            <ac:grpSpMk id="4" creationId="{9F2929EF-2467-483B-A58E-075AF58C1EE1}"/>
          </ac:grpSpMkLst>
        </pc:grpChg>
        <pc:picChg chg="mod">
          <ac:chgData name="Paul Easter" userId="6549cd31feb53bc1" providerId="LiveId" clId="{4E86F411-EAE7-49CF-A249-F75D20D0101D}" dt="2022-01-27T19:11:10.258" v="38859" actId="164"/>
          <ac:picMkLst>
            <pc:docMk/>
            <pc:sldMk cId="2511420026" sldId="532"/>
            <ac:picMk id="3" creationId="{6A4ED051-BB3F-4542-B2DF-1177683648BE}"/>
          </ac:picMkLst>
        </pc:picChg>
        <pc:picChg chg="mod">
          <ac:chgData name="Paul Easter" userId="6549cd31feb53bc1" providerId="LiveId" clId="{4E86F411-EAE7-49CF-A249-F75D20D0101D}" dt="2022-01-27T19:11:10.258" v="38859" actId="164"/>
          <ac:picMkLst>
            <pc:docMk/>
            <pc:sldMk cId="2511420026" sldId="532"/>
            <ac:picMk id="16" creationId="{58911EAD-F55A-4F04-97D6-F1BC25444793}"/>
          </ac:picMkLst>
        </pc:picChg>
      </pc:sldChg>
      <pc:sldChg chg="addSp modSp add mod">
        <pc:chgData name="Paul Easter" userId="6549cd31feb53bc1" providerId="LiveId" clId="{4E86F411-EAE7-49CF-A249-F75D20D0101D}" dt="2022-01-27T19:30:48.766" v="38999" actId="113"/>
        <pc:sldMkLst>
          <pc:docMk/>
          <pc:sldMk cId="3935317663" sldId="533"/>
        </pc:sldMkLst>
        <pc:spChg chg="mod">
          <ac:chgData name="Paul Easter" userId="6549cd31feb53bc1" providerId="LiveId" clId="{4E86F411-EAE7-49CF-A249-F75D20D0101D}" dt="2022-01-27T19:30:18.091" v="38994"/>
          <ac:spMkLst>
            <pc:docMk/>
            <pc:sldMk cId="3935317663" sldId="533"/>
            <ac:spMk id="2" creationId="{20090023-F08E-4140-86C4-F785F9B72A48}"/>
          </ac:spMkLst>
        </pc:spChg>
        <pc:spChg chg="add mod">
          <ac:chgData name="Paul Easter" userId="6549cd31feb53bc1" providerId="LiveId" clId="{4E86F411-EAE7-49CF-A249-F75D20D0101D}" dt="2022-01-27T19:13:40.558" v="38878"/>
          <ac:spMkLst>
            <pc:docMk/>
            <pc:sldMk cId="3935317663" sldId="533"/>
            <ac:spMk id="9" creationId="{1F1F7BC8-6D86-484D-A91D-9635A1C4C2D8}"/>
          </ac:spMkLst>
        </pc:spChg>
        <pc:spChg chg="mod">
          <ac:chgData name="Paul Easter" userId="6549cd31feb53bc1" providerId="LiveId" clId="{4E86F411-EAE7-49CF-A249-F75D20D0101D}" dt="2022-01-27T19:17:19.945" v="38906" actId="20577"/>
          <ac:spMkLst>
            <pc:docMk/>
            <pc:sldMk cId="3935317663" sldId="533"/>
            <ac:spMk id="14" creationId="{D1A264E9-38AC-47A4-83E2-D3C122E48CFC}"/>
          </ac:spMkLst>
        </pc:spChg>
        <pc:spChg chg="mod">
          <ac:chgData name="Paul Easter" userId="6549cd31feb53bc1" providerId="LiveId" clId="{4E86F411-EAE7-49CF-A249-F75D20D0101D}" dt="2022-01-27T19:30:48.766" v="38999" actId="113"/>
          <ac:spMkLst>
            <pc:docMk/>
            <pc:sldMk cId="3935317663" sldId="533"/>
            <ac:spMk id="20" creationId="{F1E3DDA7-F0C7-41B0-B7D4-5256B279C992}"/>
          </ac:spMkLst>
        </pc:spChg>
        <pc:grpChg chg="add mod">
          <ac:chgData name="Paul Easter" userId="6549cd31feb53bc1" providerId="LiveId" clId="{4E86F411-EAE7-49CF-A249-F75D20D0101D}" dt="2022-01-27T19:15:50.998" v="38881" actId="1076"/>
          <ac:grpSpMkLst>
            <pc:docMk/>
            <pc:sldMk cId="3935317663" sldId="533"/>
            <ac:grpSpMk id="4" creationId="{0A2A6B57-CA45-4941-A60E-A6BF17F04FEF}"/>
          </ac:grpSpMkLst>
        </pc:grpChg>
        <pc:picChg chg="mod">
          <ac:chgData name="Paul Easter" userId="6549cd31feb53bc1" providerId="LiveId" clId="{4E86F411-EAE7-49CF-A249-F75D20D0101D}" dt="2022-01-27T19:15:44.185" v="38880" actId="164"/>
          <ac:picMkLst>
            <pc:docMk/>
            <pc:sldMk cId="3935317663" sldId="533"/>
            <ac:picMk id="3" creationId="{6A4ED051-BB3F-4542-B2DF-1177683648BE}"/>
          </ac:picMkLst>
        </pc:picChg>
        <pc:picChg chg="mod">
          <ac:chgData name="Paul Easter" userId="6549cd31feb53bc1" providerId="LiveId" clId="{4E86F411-EAE7-49CF-A249-F75D20D0101D}" dt="2022-01-27T19:15:44.185" v="38880" actId="164"/>
          <ac:picMkLst>
            <pc:docMk/>
            <pc:sldMk cId="3935317663" sldId="533"/>
            <ac:picMk id="16" creationId="{58911EAD-F55A-4F04-97D6-F1BC25444793}"/>
          </ac:picMkLst>
        </pc:picChg>
      </pc:sldChg>
      <pc:sldChg chg="delSp modSp add mod">
        <pc:chgData name="Paul Easter" userId="6549cd31feb53bc1" providerId="LiveId" clId="{4E86F411-EAE7-49CF-A249-F75D20D0101D}" dt="2022-01-27T19:46:00.421" v="39140" actId="113"/>
        <pc:sldMkLst>
          <pc:docMk/>
          <pc:sldMk cId="420582714" sldId="534"/>
        </pc:sldMkLst>
        <pc:spChg chg="mod topLvl">
          <ac:chgData name="Paul Easter" userId="6549cd31feb53bc1" providerId="LiveId" clId="{4E86F411-EAE7-49CF-A249-F75D20D0101D}" dt="2022-01-27T19:21:36.023" v="38967" actId="688"/>
          <ac:spMkLst>
            <pc:docMk/>
            <pc:sldMk cId="420582714" sldId="534"/>
            <ac:spMk id="2" creationId="{20090023-F08E-4140-86C4-F785F9B72A48}"/>
          </ac:spMkLst>
        </pc:spChg>
        <pc:spChg chg="mod">
          <ac:chgData name="Paul Easter" userId="6549cd31feb53bc1" providerId="LiveId" clId="{4E86F411-EAE7-49CF-A249-F75D20D0101D}" dt="2022-01-27T19:17:39.278" v="38918" actId="20577"/>
          <ac:spMkLst>
            <pc:docMk/>
            <pc:sldMk cId="420582714" sldId="534"/>
            <ac:spMk id="14" creationId="{D1A264E9-38AC-47A4-83E2-D3C122E48CFC}"/>
          </ac:spMkLst>
        </pc:spChg>
        <pc:spChg chg="mod">
          <ac:chgData name="Paul Easter" userId="6549cd31feb53bc1" providerId="LiveId" clId="{4E86F411-EAE7-49CF-A249-F75D20D0101D}" dt="2022-01-27T19:46:00.421" v="39140" actId="113"/>
          <ac:spMkLst>
            <pc:docMk/>
            <pc:sldMk cId="420582714" sldId="534"/>
            <ac:spMk id="20" creationId="{F1E3DDA7-F0C7-41B0-B7D4-5256B279C992}"/>
          </ac:spMkLst>
        </pc:spChg>
        <pc:grpChg chg="del">
          <ac:chgData name="Paul Easter" userId="6549cd31feb53bc1" providerId="LiveId" clId="{4E86F411-EAE7-49CF-A249-F75D20D0101D}" dt="2022-01-27T19:21:01.101" v="38955" actId="165"/>
          <ac:grpSpMkLst>
            <pc:docMk/>
            <pc:sldMk cId="420582714" sldId="534"/>
            <ac:grpSpMk id="4" creationId="{9F2929EF-2467-483B-A58E-075AF58C1EE1}"/>
          </ac:grpSpMkLst>
        </pc:grpChg>
        <pc:picChg chg="mod topLvl">
          <ac:chgData name="Paul Easter" userId="6549cd31feb53bc1" providerId="LiveId" clId="{4E86F411-EAE7-49CF-A249-F75D20D0101D}" dt="2022-01-27T19:21:18.959" v="38957" actId="14826"/>
          <ac:picMkLst>
            <pc:docMk/>
            <pc:sldMk cId="420582714" sldId="534"/>
            <ac:picMk id="3" creationId="{6A4ED051-BB3F-4542-B2DF-1177683648BE}"/>
          </ac:picMkLst>
        </pc:picChg>
        <pc:picChg chg="mod topLvl modCrop">
          <ac:chgData name="Paul Easter" userId="6549cd31feb53bc1" providerId="LiveId" clId="{4E86F411-EAE7-49CF-A249-F75D20D0101D}" dt="2022-01-27T19:22:40.962" v="38977" actId="18131"/>
          <ac:picMkLst>
            <pc:docMk/>
            <pc:sldMk cId="420582714" sldId="534"/>
            <ac:picMk id="16" creationId="{58911EAD-F55A-4F04-97D6-F1BC25444793}"/>
          </ac:picMkLst>
        </pc:picChg>
      </pc:sldChg>
      <pc:sldChg chg="addSp delSp modSp add mod">
        <pc:chgData name="Paul Easter" userId="6549cd31feb53bc1" providerId="LiveId" clId="{4E86F411-EAE7-49CF-A249-F75D20D0101D}" dt="2022-01-27T19:45:34.632" v="39139" actId="113"/>
        <pc:sldMkLst>
          <pc:docMk/>
          <pc:sldMk cId="834032023" sldId="535"/>
        </pc:sldMkLst>
        <pc:spChg chg="del mod topLvl">
          <ac:chgData name="Paul Easter" userId="6549cd31feb53bc1" providerId="LiveId" clId="{4E86F411-EAE7-49CF-A249-F75D20D0101D}" dt="2022-01-27T19:33:39.196" v="39032" actId="478"/>
          <ac:spMkLst>
            <pc:docMk/>
            <pc:sldMk cId="834032023" sldId="535"/>
            <ac:spMk id="2" creationId="{20090023-F08E-4140-86C4-F785F9B72A48}"/>
          </ac:spMkLst>
        </pc:spChg>
        <pc:spChg chg="add mod">
          <ac:chgData name="Paul Easter" userId="6549cd31feb53bc1" providerId="LiveId" clId="{4E86F411-EAE7-49CF-A249-F75D20D0101D}" dt="2022-01-27T19:37:18.623" v="39069" actId="164"/>
          <ac:spMkLst>
            <pc:docMk/>
            <pc:sldMk cId="834032023" sldId="535"/>
            <ac:spMk id="5" creationId="{BBDBFA89-2FB6-4DDF-A291-6041F108F5BC}"/>
          </ac:spMkLst>
        </pc:spChg>
        <pc:spChg chg="add mod">
          <ac:chgData name="Paul Easter" userId="6549cd31feb53bc1" providerId="LiveId" clId="{4E86F411-EAE7-49CF-A249-F75D20D0101D}" dt="2022-01-27T19:37:18.623" v="39069" actId="164"/>
          <ac:spMkLst>
            <pc:docMk/>
            <pc:sldMk cId="834032023" sldId="535"/>
            <ac:spMk id="7" creationId="{CA86EA6E-1043-40D6-BF70-F57BA980C389}"/>
          </ac:spMkLst>
        </pc:spChg>
        <pc:spChg chg="mod">
          <ac:chgData name="Paul Easter" userId="6549cd31feb53bc1" providerId="LiveId" clId="{4E86F411-EAE7-49CF-A249-F75D20D0101D}" dt="2022-01-27T19:36:45.107" v="39066" actId="20577"/>
          <ac:spMkLst>
            <pc:docMk/>
            <pc:sldMk cId="834032023" sldId="535"/>
            <ac:spMk id="14" creationId="{D1A264E9-38AC-47A4-83E2-D3C122E48CFC}"/>
          </ac:spMkLst>
        </pc:spChg>
        <pc:spChg chg="del mod topLvl">
          <ac:chgData name="Paul Easter" userId="6549cd31feb53bc1" providerId="LiveId" clId="{4E86F411-EAE7-49CF-A249-F75D20D0101D}" dt="2022-01-27T19:35:51.959" v="39051" actId="478"/>
          <ac:spMkLst>
            <pc:docMk/>
            <pc:sldMk cId="834032023" sldId="535"/>
            <ac:spMk id="17" creationId="{36182821-FD62-4241-A006-9F185DC432DA}"/>
          </ac:spMkLst>
        </pc:spChg>
        <pc:spChg chg="mod">
          <ac:chgData name="Paul Easter" userId="6549cd31feb53bc1" providerId="LiveId" clId="{4E86F411-EAE7-49CF-A249-F75D20D0101D}" dt="2022-01-27T19:45:34.632" v="39139" actId="113"/>
          <ac:spMkLst>
            <pc:docMk/>
            <pc:sldMk cId="834032023" sldId="535"/>
            <ac:spMk id="20" creationId="{F1E3DDA7-F0C7-41B0-B7D4-5256B279C992}"/>
          </ac:spMkLst>
        </pc:spChg>
        <pc:grpChg chg="del">
          <ac:chgData name="Paul Easter" userId="6549cd31feb53bc1" providerId="LiveId" clId="{4E86F411-EAE7-49CF-A249-F75D20D0101D}" dt="2022-01-27T19:33:14.400" v="39030" actId="165"/>
          <ac:grpSpMkLst>
            <pc:docMk/>
            <pc:sldMk cId="834032023" sldId="535"/>
            <ac:grpSpMk id="4" creationId="{0A2A6B57-CA45-4941-A60E-A6BF17F04FEF}"/>
          </ac:grpSpMkLst>
        </pc:grpChg>
        <pc:grpChg chg="add mod">
          <ac:chgData name="Paul Easter" userId="6549cd31feb53bc1" providerId="LiveId" clId="{4E86F411-EAE7-49CF-A249-F75D20D0101D}" dt="2022-01-27T19:37:35.611" v="39074" actId="164"/>
          <ac:grpSpMkLst>
            <pc:docMk/>
            <pc:sldMk cId="834032023" sldId="535"/>
            <ac:grpSpMk id="8" creationId="{AE183F0A-AD4D-4DCE-9B14-21702139A544}"/>
          </ac:grpSpMkLst>
        </pc:grpChg>
        <pc:grpChg chg="add mod">
          <ac:chgData name="Paul Easter" userId="6549cd31feb53bc1" providerId="LiveId" clId="{4E86F411-EAE7-49CF-A249-F75D20D0101D}" dt="2022-01-27T19:37:35.611" v="39074" actId="164"/>
          <ac:grpSpMkLst>
            <pc:docMk/>
            <pc:sldMk cId="834032023" sldId="535"/>
            <ac:grpSpMk id="10" creationId="{8FCB47AC-0C44-4BD9-AD7F-0AC8B89AF0EC}"/>
          </ac:grpSpMkLst>
        </pc:grpChg>
        <pc:grpChg chg="add del mod">
          <ac:chgData name="Paul Easter" userId="6549cd31feb53bc1" providerId="LiveId" clId="{4E86F411-EAE7-49CF-A249-F75D20D0101D}" dt="2022-01-27T19:33:46.770" v="39034" actId="165"/>
          <ac:grpSpMkLst>
            <pc:docMk/>
            <pc:sldMk cId="834032023" sldId="535"/>
            <ac:grpSpMk id="11" creationId="{DD72EA76-180C-41E0-AE9F-101BE8878DB5}"/>
          </ac:grpSpMkLst>
        </pc:grpChg>
        <pc:picChg chg="del mod topLvl">
          <ac:chgData name="Paul Easter" userId="6549cd31feb53bc1" providerId="LiveId" clId="{4E86F411-EAE7-49CF-A249-F75D20D0101D}" dt="2022-01-27T19:33:39.196" v="39032" actId="478"/>
          <ac:picMkLst>
            <pc:docMk/>
            <pc:sldMk cId="834032023" sldId="535"/>
            <ac:picMk id="3" creationId="{6A4ED051-BB3F-4542-B2DF-1177683648BE}"/>
          </ac:picMkLst>
        </pc:picChg>
        <pc:picChg chg="mod topLvl">
          <ac:chgData name="Paul Easter" userId="6549cd31feb53bc1" providerId="LiveId" clId="{4E86F411-EAE7-49CF-A249-F75D20D0101D}" dt="2022-01-27T19:37:18.623" v="39069" actId="164"/>
          <ac:picMkLst>
            <pc:docMk/>
            <pc:sldMk cId="834032023" sldId="535"/>
            <ac:picMk id="12" creationId="{ED3E5A06-78A5-4F41-94D0-B678240D66BB}"/>
          </ac:picMkLst>
        </pc:picChg>
        <pc:picChg chg="mod ord topLvl">
          <ac:chgData name="Paul Easter" userId="6549cd31feb53bc1" providerId="LiveId" clId="{4E86F411-EAE7-49CF-A249-F75D20D0101D}" dt="2022-01-27T19:37:35.611" v="39074" actId="164"/>
          <ac:picMkLst>
            <pc:docMk/>
            <pc:sldMk cId="834032023" sldId="535"/>
            <ac:picMk id="15" creationId="{90DC45AC-DA08-45BD-91B2-0B0345739E3B}"/>
          </ac:picMkLst>
        </pc:picChg>
        <pc:picChg chg="del mod topLvl">
          <ac:chgData name="Paul Easter" userId="6549cd31feb53bc1" providerId="LiveId" clId="{4E86F411-EAE7-49CF-A249-F75D20D0101D}" dt="2022-01-27T19:33:39.196" v="39032" actId="478"/>
          <ac:picMkLst>
            <pc:docMk/>
            <pc:sldMk cId="834032023" sldId="535"/>
            <ac:picMk id="16" creationId="{58911EAD-F55A-4F04-97D6-F1BC25444793}"/>
          </ac:picMkLst>
        </pc:picChg>
      </pc:sldChg>
      <pc:sldChg chg="delSp modSp add mod">
        <pc:chgData name="Paul Easter" userId="6549cd31feb53bc1" providerId="LiveId" clId="{4E86F411-EAE7-49CF-A249-F75D20D0101D}" dt="2022-01-27T19:45:22.936" v="39138" actId="113"/>
        <pc:sldMkLst>
          <pc:docMk/>
          <pc:sldMk cId="61534678" sldId="536"/>
        </pc:sldMkLst>
        <pc:spChg chg="mod topLvl">
          <ac:chgData name="Paul Easter" userId="6549cd31feb53bc1" providerId="LiveId" clId="{4E86F411-EAE7-49CF-A249-F75D20D0101D}" dt="2022-01-27T19:40:59.108" v="39106" actId="1036"/>
          <ac:spMkLst>
            <pc:docMk/>
            <pc:sldMk cId="61534678" sldId="536"/>
            <ac:spMk id="5" creationId="{BBDBFA89-2FB6-4DDF-A291-6041F108F5BC}"/>
          </ac:spMkLst>
        </pc:spChg>
        <pc:spChg chg="mod topLvl">
          <ac:chgData name="Paul Easter" userId="6549cd31feb53bc1" providerId="LiveId" clId="{4E86F411-EAE7-49CF-A249-F75D20D0101D}" dt="2022-01-27T19:42:45.163" v="39109"/>
          <ac:spMkLst>
            <pc:docMk/>
            <pc:sldMk cId="61534678" sldId="536"/>
            <ac:spMk id="7" creationId="{CA86EA6E-1043-40D6-BF70-F57BA980C389}"/>
          </ac:spMkLst>
        </pc:spChg>
        <pc:spChg chg="mod">
          <ac:chgData name="Paul Easter" userId="6549cd31feb53bc1" providerId="LiveId" clId="{4E86F411-EAE7-49CF-A249-F75D20D0101D}" dt="2022-01-27T19:42:42.396" v="39108"/>
          <ac:spMkLst>
            <pc:docMk/>
            <pc:sldMk cId="61534678" sldId="536"/>
            <ac:spMk id="14" creationId="{D1A264E9-38AC-47A4-83E2-D3C122E48CFC}"/>
          </ac:spMkLst>
        </pc:spChg>
        <pc:spChg chg="mod">
          <ac:chgData name="Paul Easter" userId="6549cd31feb53bc1" providerId="LiveId" clId="{4E86F411-EAE7-49CF-A249-F75D20D0101D}" dt="2022-01-27T19:45:22.936" v="39138" actId="113"/>
          <ac:spMkLst>
            <pc:docMk/>
            <pc:sldMk cId="61534678" sldId="536"/>
            <ac:spMk id="20" creationId="{F1E3DDA7-F0C7-41B0-B7D4-5256B279C992}"/>
          </ac:spMkLst>
        </pc:spChg>
        <pc:grpChg chg="del mod topLvl">
          <ac:chgData name="Paul Easter" userId="6549cd31feb53bc1" providerId="LiveId" clId="{4E86F411-EAE7-49CF-A249-F75D20D0101D}" dt="2022-01-27T19:39:58.560" v="39087" actId="165"/>
          <ac:grpSpMkLst>
            <pc:docMk/>
            <pc:sldMk cId="61534678" sldId="536"/>
            <ac:grpSpMk id="8" creationId="{AE183F0A-AD4D-4DCE-9B14-21702139A544}"/>
          </ac:grpSpMkLst>
        </pc:grpChg>
        <pc:grpChg chg="del">
          <ac:chgData name="Paul Easter" userId="6549cd31feb53bc1" providerId="LiveId" clId="{4E86F411-EAE7-49CF-A249-F75D20D0101D}" dt="2022-01-27T19:39:54.637" v="39086" actId="165"/>
          <ac:grpSpMkLst>
            <pc:docMk/>
            <pc:sldMk cId="61534678" sldId="536"/>
            <ac:grpSpMk id="10" creationId="{8FCB47AC-0C44-4BD9-AD7F-0AC8B89AF0EC}"/>
          </ac:grpSpMkLst>
        </pc:grpChg>
        <pc:picChg chg="mod topLvl">
          <ac:chgData name="Paul Easter" userId="6549cd31feb53bc1" providerId="LiveId" clId="{4E86F411-EAE7-49CF-A249-F75D20D0101D}" dt="2022-01-27T19:40:26.870" v="39092" actId="1076"/>
          <ac:picMkLst>
            <pc:docMk/>
            <pc:sldMk cId="61534678" sldId="536"/>
            <ac:picMk id="12" creationId="{ED3E5A06-78A5-4F41-94D0-B678240D66BB}"/>
          </ac:picMkLst>
        </pc:picChg>
        <pc:picChg chg="mod topLvl">
          <ac:chgData name="Paul Easter" userId="6549cd31feb53bc1" providerId="LiveId" clId="{4E86F411-EAE7-49CF-A249-F75D20D0101D}" dt="2022-01-27T19:40:40.641" v="39095" actId="1076"/>
          <ac:picMkLst>
            <pc:docMk/>
            <pc:sldMk cId="61534678" sldId="536"/>
            <ac:picMk id="15" creationId="{90DC45AC-DA08-45BD-91B2-0B0345739E3B}"/>
          </ac:picMkLst>
        </pc:picChg>
      </pc:sldChg>
      <pc:sldChg chg="addSp delSp modSp add mod">
        <pc:chgData name="Paul Easter" userId="6549cd31feb53bc1" providerId="LiveId" clId="{4E86F411-EAE7-49CF-A249-F75D20D0101D}" dt="2022-01-27T20:01:36.927" v="39950" actId="1076"/>
        <pc:sldMkLst>
          <pc:docMk/>
          <pc:sldMk cId="1339222111" sldId="537"/>
        </pc:sldMkLst>
        <pc:spChg chg="del">
          <ac:chgData name="Paul Easter" userId="6549cd31feb53bc1" providerId="LiveId" clId="{4E86F411-EAE7-49CF-A249-F75D20D0101D}" dt="2022-01-27T19:47:26.011" v="39158" actId="478"/>
          <ac:spMkLst>
            <pc:docMk/>
            <pc:sldMk cId="1339222111" sldId="537"/>
            <ac:spMk id="5" creationId="{BBDBFA89-2FB6-4DDF-A291-6041F108F5BC}"/>
          </ac:spMkLst>
        </pc:spChg>
        <pc:spChg chg="del mod">
          <ac:chgData name="Paul Easter" userId="6549cd31feb53bc1" providerId="LiveId" clId="{4E86F411-EAE7-49CF-A249-F75D20D0101D}" dt="2022-01-27T19:58:45.866" v="39858" actId="478"/>
          <ac:spMkLst>
            <pc:docMk/>
            <pc:sldMk cId="1339222111" sldId="537"/>
            <ac:spMk id="7" creationId="{CA86EA6E-1043-40D6-BF70-F57BA980C389}"/>
          </ac:spMkLst>
        </pc:spChg>
        <pc:spChg chg="del">
          <ac:chgData name="Paul Easter" userId="6549cd31feb53bc1" providerId="LiveId" clId="{4E86F411-EAE7-49CF-A249-F75D20D0101D}" dt="2022-01-27T19:47:30.309" v="39159" actId="478"/>
          <ac:spMkLst>
            <pc:docMk/>
            <pc:sldMk cId="1339222111" sldId="537"/>
            <ac:spMk id="9" creationId="{1F1F7BC8-6D86-484D-A91D-9635A1C4C2D8}"/>
          </ac:spMkLst>
        </pc:spChg>
        <pc:spChg chg="mod">
          <ac:chgData name="Paul Easter" userId="6549cd31feb53bc1" providerId="LiveId" clId="{4E86F411-EAE7-49CF-A249-F75D20D0101D}" dt="2022-01-27T20:01:36.927" v="39950" actId="1076"/>
          <ac:spMkLst>
            <pc:docMk/>
            <pc:sldMk cId="1339222111" sldId="537"/>
            <ac:spMk id="13" creationId="{00000000-0000-0000-0000-000000000000}"/>
          </ac:spMkLst>
        </pc:spChg>
        <pc:spChg chg="mod">
          <ac:chgData name="Paul Easter" userId="6549cd31feb53bc1" providerId="LiveId" clId="{4E86F411-EAE7-49CF-A249-F75D20D0101D}" dt="2022-01-27T19:47:20.294" v="39155" actId="20577"/>
          <ac:spMkLst>
            <pc:docMk/>
            <pc:sldMk cId="1339222111" sldId="537"/>
            <ac:spMk id="14" creationId="{D1A264E9-38AC-47A4-83E2-D3C122E48CFC}"/>
          </ac:spMkLst>
        </pc:spChg>
        <pc:spChg chg="mod">
          <ac:chgData name="Paul Easter" userId="6549cd31feb53bc1" providerId="LiveId" clId="{4E86F411-EAE7-49CF-A249-F75D20D0101D}" dt="2022-01-27T20:01:11.588" v="39948" actId="27636"/>
          <ac:spMkLst>
            <pc:docMk/>
            <pc:sldMk cId="1339222111" sldId="537"/>
            <ac:spMk id="20" creationId="{F1E3DDA7-F0C7-41B0-B7D4-5256B279C992}"/>
          </ac:spMkLst>
        </pc:spChg>
        <pc:picChg chg="add mod">
          <ac:chgData name="Paul Easter" userId="6549cd31feb53bc1" providerId="LiveId" clId="{4E86F411-EAE7-49CF-A249-F75D20D0101D}" dt="2022-01-27T19:51:52.885" v="39408" actId="1076"/>
          <ac:picMkLst>
            <pc:docMk/>
            <pc:sldMk cId="1339222111" sldId="537"/>
            <ac:picMk id="11" creationId="{AB7D814F-82B6-4227-9C30-853E712BAC9A}"/>
          </ac:picMkLst>
        </pc:picChg>
        <pc:picChg chg="del">
          <ac:chgData name="Paul Easter" userId="6549cd31feb53bc1" providerId="LiveId" clId="{4E86F411-EAE7-49CF-A249-F75D20D0101D}" dt="2022-01-27T19:47:23.979" v="39157" actId="478"/>
          <ac:picMkLst>
            <pc:docMk/>
            <pc:sldMk cId="1339222111" sldId="537"/>
            <ac:picMk id="12" creationId="{ED3E5A06-78A5-4F41-94D0-B678240D66BB}"/>
          </ac:picMkLst>
        </pc:picChg>
        <pc:picChg chg="del">
          <ac:chgData name="Paul Easter" userId="6549cd31feb53bc1" providerId="LiveId" clId="{4E86F411-EAE7-49CF-A249-F75D20D0101D}" dt="2022-01-27T19:47:23.119" v="39156" actId="478"/>
          <ac:picMkLst>
            <pc:docMk/>
            <pc:sldMk cId="1339222111" sldId="537"/>
            <ac:picMk id="15" creationId="{90DC45AC-DA08-45BD-91B2-0B0345739E3B}"/>
          </ac:picMkLst>
        </pc:picChg>
      </pc:sldChg>
    </pc:docChg>
  </pc:docChgLst>
  <pc:docChgLst>
    <pc:chgData name="Paul Easter" userId="6549cd31feb53bc1" providerId="LiveId" clId="{E19B617E-EE3F-4AAA-9381-36BBE1B8C7A2}"/>
    <pc:docChg chg="undo redo custSel addSld delSld modSld sldOrd">
      <pc:chgData name="Paul Easter" userId="6549cd31feb53bc1" providerId="LiveId" clId="{E19B617E-EE3F-4AAA-9381-36BBE1B8C7A2}" dt="2022-03-15T02:54:23.236" v="83959"/>
      <pc:docMkLst>
        <pc:docMk/>
      </pc:docMkLst>
      <pc:sldChg chg="addSp delSp modSp mod">
        <pc:chgData name="Paul Easter" userId="6549cd31feb53bc1" providerId="LiveId" clId="{E19B617E-EE3F-4AAA-9381-36BBE1B8C7A2}" dt="2022-03-12T20:46:59.836" v="75454" actId="20577"/>
        <pc:sldMkLst>
          <pc:docMk/>
          <pc:sldMk cId="506761459" sldId="256"/>
        </pc:sldMkLst>
        <pc:spChg chg="mod">
          <ac:chgData name="Paul Easter" userId="6549cd31feb53bc1" providerId="LiveId" clId="{E19B617E-EE3F-4AAA-9381-36BBE1B8C7A2}" dt="2022-01-27T21:46:02.106" v="37" actId="1035"/>
          <ac:spMkLst>
            <pc:docMk/>
            <pc:sldMk cId="506761459" sldId="256"/>
            <ac:spMk id="2" creationId="{00000000-0000-0000-0000-000000000000}"/>
          </ac:spMkLst>
        </pc:spChg>
        <pc:spChg chg="mod">
          <ac:chgData name="Paul Easter" userId="6549cd31feb53bc1" providerId="LiveId" clId="{E19B617E-EE3F-4AAA-9381-36BBE1B8C7A2}" dt="2022-03-12T20:46:59.836" v="75454" actId="20577"/>
          <ac:spMkLst>
            <pc:docMk/>
            <pc:sldMk cId="506761459" sldId="256"/>
            <ac:spMk id="3" creationId="{00000000-0000-0000-0000-000000000000}"/>
          </ac:spMkLst>
        </pc:spChg>
        <pc:spChg chg="add mod topLvl">
          <ac:chgData name="Paul Easter" userId="6549cd31feb53bc1" providerId="LiveId" clId="{E19B617E-EE3F-4AAA-9381-36BBE1B8C7A2}" dt="2022-03-07T08:58:53.936" v="47108" actId="1076"/>
          <ac:spMkLst>
            <pc:docMk/>
            <pc:sldMk cId="506761459" sldId="256"/>
            <ac:spMk id="5" creationId="{EFDF9A45-3588-43D8-973D-931BED20F2BF}"/>
          </ac:spMkLst>
        </pc:spChg>
        <pc:spChg chg="add mod">
          <ac:chgData name="Paul Easter" userId="6549cd31feb53bc1" providerId="LiveId" clId="{E19B617E-EE3F-4AAA-9381-36BBE1B8C7A2}" dt="2022-02-25T04:52:05.433" v="6468" actId="20577"/>
          <ac:spMkLst>
            <pc:docMk/>
            <pc:sldMk cId="506761459" sldId="256"/>
            <ac:spMk id="11" creationId="{C0F17278-AB53-4CC0-AF80-1C1CC756996A}"/>
          </ac:spMkLst>
        </pc:spChg>
        <pc:grpChg chg="add del mod">
          <ac:chgData name="Paul Easter" userId="6549cd31feb53bc1" providerId="LiveId" clId="{E19B617E-EE3F-4AAA-9381-36BBE1B8C7A2}" dt="2022-03-03T11:07:35.075" v="23088" actId="165"/>
          <ac:grpSpMkLst>
            <pc:docMk/>
            <pc:sldMk cId="506761459" sldId="256"/>
            <ac:grpSpMk id="6" creationId="{3F1430EE-789A-43DF-AB65-5DF87DD77F02}"/>
          </ac:grpSpMkLst>
        </pc:grpChg>
        <pc:grpChg chg="add del mod">
          <ac:chgData name="Paul Easter" userId="6549cd31feb53bc1" providerId="LiveId" clId="{E19B617E-EE3F-4AAA-9381-36BBE1B8C7A2}" dt="2022-03-07T08:58:55.045" v="47109" actId="21"/>
          <ac:grpSpMkLst>
            <pc:docMk/>
            <pc:sldMk cId="506761459" sldId="256"/>
            <ac:grpSpMk id="9" creationId="{659616D3-D2B4-4261-AC59-F80F1E3750E7}"/>
          </ac:grpSpMkLst>
        </pc:grpChg>
        <pc:grpChg chg="add mod">
          <ac:chgData name="Paul Easter" userId="6549cd31feb53bc1" providerId="LiveId" clId="{E19B617E-EE3F-4AAA-9381-36BBE1B8C7A2}" dt="2022-03-07T09:07:41.802" v="47138" actId="1076"/>
          <ac:grpSpMkLst>
            <pc:docMk/>
            <pc:sldMk cId="506761459" sldId="256"/>
            <ac:grpSpMk id="19" creationId="{EFBBA8FC-E47E-470C-9EF2-BA5E2ACF5BAC}"/>
          </ac:grpSpMkLst>
        </pc:grpChg>
        <pc:grpChg chg="del mod">
          <ac:chgData name="Paul Easter" userId="6549cd31feb53bc1" providerId="LiveId" clId="{E19B617E-EE3F-4AAA-9381-36BBE1B8C7A2}" dt="2022-01-27T21:45:41.361" v="21" actId="478"/>
          <ac:grpSpMkLst>
            <pc:docMk/>
            <pc:sldMk cId="506761459" sldId="256"/>
            <ac:grpSpMk id="35" creationId="{38147595-3D43-4E1D-9385-E5B43F81BBE3}"/>
          </ac:grpSpMkLst>
        </pc:grpChg>
        <pc:picChg chg="add mod">
          <ac:chgData name="Paul Easter" userId="6549cd31feb53bc1" providerId="LiveId" clId="{E19B617E-EE3F-4AAA-9381-36BBE1B8C7A2}" dt="2022-03-07T12:44:12.170" v="47186"/>
          <ac:picMkLst>
            <pc:docMk/>
            <pc:sldMk cId="506761459" sldId="256"/>
            <ac:picMk id="7" creationId="{3927826B-DCA5-495D-B3A4-49757ABBD112}"/>
          </ac:picMkLst>
        </pc:picChg>
        <pc:picChg chg="add mod topLvl">
          <ac:chgData name="Paul Easter" userId="6549cd31feb53bc1" providerId="LiveId" clId="{E19B617E-EE3F-4AAA-9381-36BBE1B8C7A2}" dt="2022-03-07T08:58:53.936" v="47108" actId="1076"/>
          <ac:picMkLst>
            <pc:docMk/>
            <pc:sldMk cId="506761459" sldId="256"/>
            <ac:picMk id="8" creationId="{5040A31F-908E-4CFA-BABC-155A49BF1B44}"/>
          </ac:picMkLst>
        </pc:picChg>
        <pc:picChg chg="add del mod">
          <ac:chgData name="Paul Easter" userId="6549cd31feb53bc1" providerId="LiveId" clId="{E19B617E-EE3F-4AAA-9381-36BBE1B8C7A2}" dt="2022-03-07T09:06:55.692" v="47132" actId="478"/>
          <ac:picMkLst>
            <pc:docMk/>
            <pc:sldMk cId="506761459" sldId="256"/>
            <ac:picMk id="12" creationId="{9ECA8E19-E78B-492D-9EA3-EC0C9123A2A5}"/>
          </ac:picMkLst>
        </pc:picChg>
        <pc:picChg chg="add del mod">
          <ac:chgData name="Paul Easter" userId="6549cd31feb53bc1" providerId="LiveId" clId="{E19B617E-EE3F-4AAA-9381-36BBE1B8C7A2}" dt="2022-03-07T09:06:55.692" v="47132" actId="478"/>
          <ac:picMkLst>
            <pc:docMk/>
            <pc:sldMk cId="506761459" sldId="256"/>
            <ac:picMk id="14" creationId="{BEDCCFB9-D201-4AF9-A5DC-12AABBA928CE}"/>
          </ac:picMkLst>
        </pc:picChg>
        <pc:picChg chg="add del mod">
          <ac:chgData name="Paul Easter" userId="6549cd31feb53bc1" providerId="LiveId" clId="{E19B617E-EE3F-4AAA-9381-36BBE1B8C7A2}" dt="2022-03-07T09:06:55.692" v="47132" actId="478"/>
          <ac:picMkLst>
            <pc:docMk/>
            <pc:sldMk cId="506761459" sldId="256"/>
            <ac:picMk id="16" creationId="{2D821A55-2D5C-4FD8-9AE4-D3F7C701FC4F}"/>
          </ac:picMkLst>
        </pc:picChg>
        <pc:picChg chg="add mod">
          <ac:chgData name="Paul Easter" userId="6549cd31feb53bc1" providerId="LiveId" clId="{E19B617E-EE3F-4AAA-9381-36BBE1B8C7A2}" dt="2022-03-07T09:07:26" v="47136" actId="164"/>
          <ac:picMkLst>
            <pc:docMk/>
            <pc:sldMk cId="506761459" sldId="256"/>
            <ac:picMk id="18" creationId="{7F9ECB41-F588-4CF3-8285-C423843C37DA}"/>
          </ac:picMkLst>
        </pc:picChg>
        <pc:picChg chg="add del mod">
          <ac:chgData name="Paul Easter" userId="6549cd31feb53bc1" providerId="LiveId" clId="{E19B617E-EE3F-4AAA-9381-36BBE1B8C7A2}" dt="2022-02-24T18:34:32.303" v="1536" actId="478"/>
          <ac:picMkLst>
            <pc:docMk/>
            <pc:sldMk cId="506761459" sldId="256"/>
            <ac:picMk id="1026" creationId="{46F8380D-172E-4DF5-AF85-453680644933}"/>
          </ac:picMkLst>
        </pc:picChg>
        <pc:picChg chg="add del mod">
          <ac:chgData name="Paul Easter" userId="6549cd31feb53bc1" providerId="LiveId" clId="{E19B617E-EE3F-4AAA-9381-36BBE1B8C7A2}" dt="2022-02-24T18:34:31.660" v="1535" actId="478"/>
          <ac:picMkLst>
            <pc:docMk/>
            <pc:sldMk cId="506761459" sldId="256"/>
            <ac:picMk id="1028" creationId="{23FF723B-ACF0-401F-8520-471D07E31B91}"/>
          </ac:picMkLst>
        </pc:picChg>
        <pc:picChg chg="add del mod">
          <ac:chgData name="Paul Easter" userId="6549cd31feb53bc1" providerId="LiveId" clId="{E19B617E-EE3F-4AAA-9381-36BBE1B8C7A2}" dt="2022-02-24T18:33:31.215" v="1529" actId="478"/>
          <ac:picMkLst>
            <pc:docMk/>
            <pc:sldMk cId="506761459" sldId="256"/>
            <ac:picMk id="1030" creationId="{768F4731-3CA1-42DF-B821-E120015DE630}"/>
          </ac:picMkLst>
        </pc:picChg>
        <pc:picChg chg="add del mod">
          <ac:chgData name="Paul Easter" userId="6549cd31feb53bc1" providerId="LiveId" clId="{E19B617E-EE3F-4AAA-9381-36BBE1B8C7A2}" dt="2022-02-24T18:42:38.856" v="1583" actId="21"/>
          <ac:picMkLst>
            <pc:docMk/>
            <pc:sldMk cId="506761459" sldId="256"/>
            <ac:picMk id="1032" creationId="{612A78CC-587B-4270-AD2F-57804006B9FD}"/>
          </ac:picMkLst>
        </pc:picChg>
        <pc:picChg chg="add del mod">
          <ac:chgData name="Paul Easter" userId="6549cd31feb53bc1" providerId="LiveId" clId="{E19B617E-EE3F-4AAA-9381-36BBE1B8C7A2}" dt="2022-03-03T11:02:47.923" v="23033" actId="478"/>
          <ac:picMkLst>
            <pc:docMk/>
            <pc:sldMk cId="506761459" sldId="256"/>
            <ac:picMk id="1034" creationId="{7D8D942E-EB6E-4F93-A556-6FE62C974763}"/>
          </ac:picMkLst>
        </pc:picChg>
        <pc:cxnChg chg="mod">
          <ac:chgData name="Paul Easter" userId="6549cd31feb53bc1" providerId="LiveId" clId="{E19B617E-EE3F-4AAA-9381-36BBE1B8C7A2}" dt="2022-03-03T11:10:06.276" v="23119" actId="14100"/>
          <ac:cxnSpMkLst>
            <pc:docMk/>
            <pc:sldMk cId="506761459" sldId="256"/>
            <ac:cxnSpMk id="25" creationId="{1DE332D6-B64C-4520-A6FD-85B0241C1475}"/>
          </ac:cxnSpMkLst>
        </pc:cxnChg>
      </pc:sldChg>
      <pc:sldChg chg="modSp add del mod">
        <pc:chgData name="Paul Easter" userId="6549cd31feb53bc1" providerId="LiveId" clId="{E19B617E-EE3F-4AAA-9381-36BBE1B8C7A2}" dt="2022-02-24T05:37:17.990" v="541" actId="113"/>
        <pc:sldMkLst>
          <pc:docMk/>
          <pc:sldMk cId="611475392" sldId="290"/>
        </pc:sldMkLst>
        <pc:spChg chg="mod">
          <ac:chgData name="Paul Easter" userId="6549cd31feb53bc1" providerId="LiveId" clId="{E19B617E-EE3F-4AAA-9381-36BBE1B8C7A2}" dt="2022-02-24T05:37:17.990" v="541" actId="113"/>
          <ac:spMkLst>
            <pc:docMk/>
            <pc:sldMk cId="611475392" sldId="290"/>
            <ac:spMk id="8" creationId="{E2F794A7-8C4C-4A3F-A33D-B76FD77934A3}"/>
          </ac:spMkLst>
        </pc:spChg>
        <pc:spChg chg="mod">
          <ac:chgData name="Paul Easter" userId="6549cd31feb53bc1" providerId="LiveId" clId="{E19B617E-EE3F-4AAA-9381-36BBE1B8C7A2}" dt="2022-02-24T05:25:44.269" v="302"/>
          <ac:spMkLst>
            <pc:docMk/>
            <pc:sldMk cId="611475392" sldId="290"/>
            <ac:spMk id="13" creationId="{00000000-0000-0000-0000-000000000000}"/>
          </ac:spMkLst>
        </pc:spChg>
        <pc:spChg chg="mod">
          <ac:chgData name="Paul Easter" userId="6549cd31feb53bc1" providerId="LiveId" clId="{E19B617E-EE3F-4AAA-9381-36BBE1B8C7A2}" dt="2022-02-24T05:28:12.887" v="440" actId="20577"/>
          <ac:spMkLst>
            <pc:docMk/>
            <pc:sldMk cId="611475392" sldId="290"/>
            <ac:spMk id="14" creationId="{D1A264E9-38AC-47A4-83E2-D3C122E48CFC}"/>
          </ac:spMkLst>
        </pc:spChg>
      </pc:sldChg>
      <pc:sldChg chg="addSp delSp modSp mod">
        <pc:chgData name="Paul Easter" userId="6549cd31feb53bc1" providerId="LiveId" clId="{E19B617E-EE3F-4AAA-9381-36BBE1B8C7A2}" dt="2022-03-09T19:45:23.363" v="60671" actId="1037"/>
        <pc:sldMkLst>
          <pc:docMk/>
          <pc:sldMk cId="2204889171" sldId="413"/>
        </pc:sldMkLst>
        <pc:spChg chg="mod">
          <ac:chgData name="Paul Easter" userId="6549cd31feb53bc1" providerId="LiveId" clId="{E19B617E-EE3F-4AAA-9381-36BBE1B8C7A2}" dt="2022-03-07T08:59:03.006" v="47111" actId="1076"/>
          <ac:spMkLst>
            <pc:docMk/>
            <pc:sldMk cId="2204889171" sldId="413"/>
            <ac:spMk id="8" creationId="{4397432D-E491-4627-A755-190BEA207595}"/>
          </ac:spMkLst>
        </pc:spChg>
        <pc:spChg chg="mod ord">
          <ac:chgData name="Paul Easter" userId="6549cd31feb53bc1" providerId="LiveId" clId="{E19B617E-EE3F-4AAA-9381-36BBE1B8C7A2}" dt="2022-02-24T18:43:06.011" v="1589" actId="26606"/>
          <ac:spMkLst>
            <pc:docMk/>
            <pc:sldMk cId="2204889171" sldId="413"/>
            <ac:spMk id="9" creationId="{0B0F51D2-61D2-422A-9FBF-C5B38693E426}"/>
          </ac:spMkLst>
        </pc:spChg>
        <pc:spChg chg="del">
          <ac:chgData name="Paul Easter" userId="6549cd31feb53bc1" providerId="LiveId" clId="{E19B617E-EE3F-4AAA-9381-36BBE1B8C7A2}" dt="2022-01-27T21:47:32.267" v="57" actId="478"/>
          <ac:spMkLst>
            <pc:docMk/>
            <pc:sldMk cId="2204889171" sldId="413"/>
            <ac:spMk id="12" creationId="{AC332E9B-316C-42D3-9EF3-4AB9A9BB67D6}"/>
          </ac:spMkLst>
        </pc:spChg>
        <pc:spChg chg="mod">
          <ac:chgData name="Paul Easter" userId="6549cd31feb53bc1" providerId="LiveId" clId="{E19B617E-EE3F-4AAA-9381-36BBE1B8C7A2}" dt="2022-02-24T18:43:06.011" v="1589" actId="26606"/>
          <ac:spMkLst>
            <pc:docMk/>
            <pc:sldMk cId="2204889171" sldId="413"/>
            <ac:spMk id="13" creationId="{00000000-0000-0000-0000-000000000000}"/>
          </ac:spMkLst>
        </pc:spChg>
        <pc:spChg chg="ord">
          <ac:chgData name="Paul Easter" userId="6549cd31feb53bc1" providerId="LiveId" clId="{E19B617E-EE3F-4AAA-9381-36BBE1B8C7A2}" dt="2022-02-24T18:43:06.011" v="1589" actId="26606"/>
          <ac:spMkLst>
            <pc:docMk/>
            <pc:sldMk cId="2204889171" sldId="413"/>
            <ac:spMk id="15" creationId="{43FE38A8-D460-49B2-8B31-57D331409A6D}"/>
          </ac:spMkLst>
        </pc:spChg>
        <pc:grpChg chg="add del mod">
          <ac:chgData name="Paul Easter" userId="6549cd31feb53bc1" providerId="LiveId" clId="{E19B617E-EE3F-4AAA-9381-36BBE1B8C7A2}" dt="2022-03-09T19:44:56.896" v="60659" actId="478"/>
          <ac:grpSpMkLst>
            <pc:docMk/>
            <pc:sldMk cId="2204889171" sldId="413"/>
            <ac:grpSpMk id="2" creationId="{85428536-622B-4D20-8A51-E4C7D8462995}"/>
          </ac:grpSpMkLst>
        </pc:grpChg>
        <pc:grpChg chg="add del mod">
          <ac:chgData name="Paul Easter" userId="6549cd31feb53bc1" providerId="LiveId" clId="{E19B617E-EE3F-4AAA-9381-36BBE1B8C7A2}" dt="2022-03-07T09:15:31.278" v="47144" actId="478"/>
          <ac:grpSpMkLst>
            <pc:docMk/>
            <pc:sldMk cId="2204889171" sldId="413"/>
            <ac:grpSpMk id="6" creationId="{EB028BAC-40FA-4DEF-875F-C63246F94A46}"/>
          </ac:grpSpMkLst>
        </pc:grpChg>
        <pc:grpChg chg="add mod">
          <ac:chgData name="Paul Easter" userId="6549cd31feb53bc1" providerId="LiveId" clId="{E19B617E-EE3F-4AAA-9381-36BBE1B8C7A2}" dt="2022-03-09T19:45:23.363" v="60671" actId="1037"/>
          <ac:grpSpMkLst>
            <pc:docMk/>
            <pc:sldMk cId="2204889171" sldId="413"/>
            <ac:grpSpMk id="7" creationId="{34395FBD-56AA-472C-8843-4986FADCFF83}"/>
          </ac:grpSpMkLst>
        </pc:grpChg>
        <pc:grpChg chg="del mod">
          <ac:chgData name="Paul Easter" userId="6549cd31feb53bc1" providerId="LiveId" clId="{E19B617E-EE3F-4AAA-9381-36BBE1B8C7A2}" dt="2022-02-24T18:42:35.096" v="1582" actId="478"/>
          <ac:grpSpMkLst>
            <pc:docMk/>
            <pc:sldMk cId="2204889171" sldId="413"/>
            <ac:grpSpMk id="10" creationId="{3A30AFAB-485C-4F38-8537-C5F3E8AE431A}"/>
          </ac:grpSpMkLst>
        </pc:grpChg>
        <pc:grpChg chg="add del mod">
          <ac:chgData name="Paul Easter" userId="6549cd31feb53bc1" providerId="LiveId" clId="{E19B617E-EE3F-4AAA-9381-36BBE1B8C7A2}" dt="2022-03-07T12:41:36.314" v="47182" actId="165"/>
          <ac:grpSpMkLst>
            <pc:docMk/>
            <pc:sldMk cId="2204889171" sldId="413"/>
            <ac:grpSpMk id="10" creationId="{BB074387-D2D3-4918-ACDC-BA96120D34E0}"/>
          </ac:grpSpMkLst>
        </pc:grpChg>
        <pc:picChg chg="mod">
          <ac:chgData name="Paul Easter" userId="6549cd31feb53bc1" providerId="LiveId" clId="{E19B617E-EE3F-4AAA-9381-36BBE1B8C7A2}" dt="2022-03-07T08:59:03.006" v="47111" actId="1076"/>
          <ac:picMkLst>
            <pc:docMk/>
            <pc:sldMk cId="2204889171" sldId="413"/>
            <ac:picMk id="7" creationId="{C1C12034-11E1-4C82-9DF1-9CAB326D53F6}"/>
          </ac:picMkLst>
        </pc:picChg>
        <pc:picChg chg="mod">
          <ac:chgData name="Paul Easter" userId="6549cd31feb53bc1" providerId="LiveId" clId="{E19B617E-EE3F-4AAA-9381-36BBE1B8C7A2}" dt="2022-03-09T19:44:09.902" v="60646"/>
          <ac:picMkLst>
            <pc:docMk/>
            <pc:sldMk cId="2204889171" sldId="413"/>
            <ac:picMk id="8" creationId="{D30ADA6F-9707-4E07-923C-CFA7B620F45F}"/>
          </ac:picMkLst>
        </pc:picChg>
        <pc:picChg chg="mod">
          <ac:chgData name="Paul Easter" userId="6549cd31feb53bc1" providerId="LiveId" clId="{E19B617E-EE3F-4AAA-9381-36BBE1B8C7A2}" dt="2022-03-09T19:44:09.902" v="60646"/>
          <ac:picMkLst>
            <pc:docMk/>
            <pc:sldMk cId="2204889171" sldId="413"/>
            <ac:picMk id="10" creationId="{1B4769CF-3AB3-4092-938C-2BB684DCDA89}"/>
          </ac:picMkLst>
        </pc:picChg>
        <pc:picChg chg="mod ord topLvl">
          <ac:chgData name="Paul Easter" userId="6549cd31feb53bc1" providerId="LiveId" clId="{E19B617E-EE3F-4AAA-9381-36BBE1B8C7A2}" dt="2022-03-09T19:44:27.897" v="60652" actId="164"/>
          <ac:picMkLst>
            <pc:docMk/>
            <pc:sldMk cId="2204889171" sldId="413"/>
            <ac:picMk id="11" creationId="{893272F4-CDEC-4B4A-A78F-3333F74E96F6}"/>
          </ac:picMkLst>
        </pc:picChg>
        <pc:picChg chg="add del mod">
          <ac:chgData name="Paul Easter" userId="6549cd31feb53bc1" providerId="LiveId" clId="{E19B617E-EE3F-4AAA-9381-36BBE1B8C7A2}" dt="2022-03-07T09:15:21.271" v="47139" actId="478"/>
          <ac:picMkLst>
            <pc:docMk/>
            <pc:sldMk cId="2204889171" sldId="413"/>
            <ac:picMk id="12" creationId="{8B01884C-CF0E-44CD-B341-8B926C496B44}"/>
          </ac:picMkLst>
        </pc:picChg>
        <pc:picChg chg="mod ord topLvl">
          <ac:chgData name="Paul Easter" userId="6549cd31feb53bc1" providerId="LiveId" clId="{E19B617E-EE3F-4AAA-9381-36BBE1B8C7A2}" dt="2022-03-09T19:44:27.897" v="60652" actId="164"/>
          <ac:picMkLst>
            <pc:docMk/>
            <pc:sldMk cId="2204889171" sldId="413"/>
            <ac:picMk id="14" creationId="{7B874ACA-321F-4C29-B02E-56979274E9C7}"/>
          </ac:picMkLst>
        </pc:picChg>
        <pc:picChg chg="mod">
          <ac:chgData name="Paul Easter" userId="6549cd31feb53bc1" providerId="LiveId" clId="{E19B617E-EE3F-4AAA-9381-36BBE1B8C7A2}" dt="2022-01-27T21:47:43.079" v="59" actId="207"/>
          <ac:picMkLst>
            <pc:docMk/>
            <pc:sldMk cId="2204889171" sldId="413"/>
            <ac:picMk id="19" creationId="{C035E65A-7803-4115-9AD3-A237D5E88B79}"/>
          </ac:picMkLst>
        </pc:picChg>
        <pc:picChg chg="mod">
          <ac:chgData name="Paul Easter" userId="6549cd31feb53bc1" providerId="LiveId" clId="{E19B617E-EE3F-4AAA-9381-36BBE1B8C7A2}" dt="2022-01-27T21:47:43.079" v="59" actId="207"/>
          <ac:picMkLst>
            <pc:docMk/>
            <pc:sldMk cId="2204889171" sldId="413"/>
            <ac:picMk id="20" creationId="{F437FEB6-8D22-48B0-BCB7-56FC33A0C8E9}"/>
          </ac:picMkLst>
        </pc:picChg>
        <pc:picChg chg="mod">
          <ac:chgData name="Paul Easter" userId="6549cd31feb53bc1" providerId="LiveId" clId="{E19B617E-EE3F-4AAA-9381-36BBE1B8C7A2}" dt="2022-01-27T21:47:43.079" v="59" actId="207"/>
          <ac:picMkLst>
            <pc:docMk/>
            <pc:sldMk cId="2204889171" sldId="413"/>
            <ac:picMk id="21" creationId="{672C0D8A-1776-4E79-AD0F-17442FC47AB4}"/>
          </ac:picMkLst>
        </pc:picChg>
        <pc:picChg chg="mod">
          <ac:chgData name="Paul Easter" userId="6549cd31feb53bc1" providerId="LiveId" clId="{E19B617E-EE3F-4AAA-9381-36BBE1B8C7A2}" dt="2022-01-27T21:47:43.079" v="59" actId="207"/>
          <ac:picMkLst>
            <pc:docMk/>
            <pc:sldMk cId="2204889171" sldId="413"/>
            <ac:picMk id="22" creationId="{121A47FD-37EA-4CF7-9DCB-518BBF6DF6E3}"/>
          </ac:picMkLst>
        </pc:picChg>
        <pc:picChg chg="mod">
          <ac:chgData name="Paul Easter" userId="6549cd31feb53bc1" providerId="LiveId" clId="{E19B617E-EE3F-4AAA-9381-36BBE1B8C7A2}" dt="2022-01-27T21:47:43.079" v="59" actId="207"/>
          <ac:picMkLst>
            <pc:docMk/>
            <pc:sldMk cId="2204889171" sldId="413"/>
            <ac:picMk id="23" creationId="{5A022977-D50B-4E69-BA5A-030B6E1B6767}"/>
          </ac:picMkLst>
        </pc:picChg>
      </pc:sldChg>
      <pc:sldChg chg="del">
        <pc:chgData name="Paul Easter" userId="6549cd31feb53bc1" providerId="LiveId" clId="{E19B617E-EE3F-4AAA-9381-36BBE1B8C7A2}" dt="2022-02-24T05:15:08.137" v="122" actId="47"/>
        <pc:sldMkLst>
          <pc:docMk/>
          <pc:sldMk cId="3624445230" sldId="414"/>
        </pc:sldMkLst>
      </pc:sldChg>
      <pc:sldChg chg="modSp new del mod">
        <pc:chgData name="Paul Easter" userId="6549cd31feb53bc1" providerId="LiveId" clId="{E19B617E-EE3F-4AAA-9381-36BBE1B8C7A2}" dt="2022-02-24T05:25:41.674" v="301" actId="2696"/>
        <pc:sldMkLst>
          <pc:docMk/>
          <pc:sldMk cId="3671521377" sldId="414"/>
        </pc:sldMkLst>
        <pc:spChg chg="mod">
          <ac:chgData name="Paul Easter" userId="6549cd31feb53bc1" providerId="LiveId" clId="{E19B617E-EE3F-4AAA-9381-36BBE1B8C7A2}" dt="2022-02-24T05:17:33.644" v="229"/>
          <ac:spMkLst>
            <pc:docMk/>
            <pc:sldMk cId="3671521377" sldId="414"/>
            <ac:spMk id="2" creationId="{090BCCDF-0B61-41C3-ACB9-5DCF803E4A1A}"/>
          </ac:spMkLst>
        </pc:spChg>
        <pc:spChg chg="mod">
          <ac:chgData name="Paul Easter" userId="6549cd31feb53bc1" providerId="LiveId" clId="{E19B617E-EE3F-4AAA-9381-36BBE1B8C7A2}" dt="2022-02-24T05:23:38.072" v="299" actId="20577"/>
          <ac:spMkLst>
            <pc:docMk/>
            <pc:sldMk cId="3671521377" sldId="414"/>
            <ac:spMk id="3" creationId="{4CC0D7DC-CE7F-491C-8C24-2F80D0B00E4D}"/>
          </ac:spMkLst>
        </pc:spChg>
      </pc:sldChg>
      <pc:sldChg chg="addSp delSp modSp add del mod ord">
        <pc:chgData name="Paul Easter" userId="6549cd31feb53bc1" providerId="LiveId" clId="{E19B617E-EE3F-4AAA-9381-36BBE1B8C7A2}" dt="2022-03-12T13:31:16.136" v="68433" actId="20577"/>
        <pc:sldMkLst>
          <pc:docMk/>
          <pc:sldMk cId="4101986080" sldId="415"/>
        </pc:sldMkLst>
        <pc:spChg chg="add del mod">
          <ac:chgData name="Paul Easter" userId="6549cd31feb53bc1" providerId="LiveId" clId="{E19B617E-EE3F-4AAA-9381-36BBE1B8C7A2}" dt="2022-02-24T05:32:32.537" v="476"/>
          <ac:spMkLst>
            <pc:docMk/>
            <pc:sldMk cId="4101986080" sldId="415"/>
            <ac:spMk id="4" creationId="{528E9D4A-CA7D-49A6-83F1-9A494420B809}"/>
          </ac:spMkLst>
        </pc:spChg>
        <pc:spChg chg="mod">
          <ac:chgData name="Paul Easter" userId="6549cd31feb53bc1" providerId="LiveId" clId="{E19B617E-EE3F-4AAA-9381-36BBE1B8C7A2}" dt="2022-02-24T05:41:39.005" v="637"/>
          <ac:spMkLst>
            <pc:docMk/>
            <pc:sldMk cId="4101986080" sldId="415"/>
            <ac:spMk id="5" creationId="{36139819-1AD4-4DCD-95F0-18D759EC04EA}"/>
          </ac:spMkLst>
        </pc:spChg>
        <pc:spChg chg="mod">
          <ac:chgData name="Paul Easter" userId="6549cd31feb53bc1" providerId="LiveId" clId="{E19B617E-EE3F-4AAA-9381-36BBE1B8C7A2}" dt="2022-03-12T13:31:16.136" v="68433" actId="20577"/>
          <ac:spMkLst>
            <pc:docMk/>
            <pc:sldMk cId="4101986080" sldId="415"/>
            <ac:spMk id="13" creationId="{00000000-0000-0000-0000-000000000000}"/>
          </ac:spMkLst>
        </pc:spChg>
      </pc:sldChg>
      <pc:sldChg chg="del">
        <pc:chgData name="Paul Easter" userId="6549cd31feb53bc1" providerId="LiveId" clId="{E19B617E-EE3F-4AAA-9381-36BBE1B8C7A2}" dt="2022-02-24T05:15:08.137" v="122" actId="47"/>
        <pc:sldMkLst>
          <pc:docMk/>
          <pc:sldMk cId="2061701804" sldId="416"/>
        </pc:sldMkLst>
      </pc:sldChg>
      <pc:sldChg chg="modSp add mod">
        <pc:chgData name="Paul Easter" userId="6549cd31feb53bc1" providerId="LiveId" clId="{E19B617E-EE3F-4AAA-9381-36BBE1B8C7A2}" dt="2022-03-07T18:14:43.599" v="48801" actId="5793"/>
        <pc:sldMkLst>
          <pc:docMk/>
          <pc:sldMk cId="2149261456" sldId="416"/>
        </pc:sldMkLst>
        <pc:spChg chg="mod">
          <ac:chgData name="Paul Easter" userId="6549cd31feb53bc1" providerId="LiveId" clId="{E19B617E-EE3F-4AAA-9381-36BBE1B8C7A2}" dt="2022-02-27T03:26:45.762" v="7853" actId="14100"/>
          <ac:spMkLst>
            <pc:docMk/>
            <pc:sldMk cId="2149261456" sldId="416"/>
            <ac:spMk id="7" creationId="{7C59BA3A-F975-4A0F-8DB0-62CE590C64A2}"/>
          </ac:spMkLst>
        </pc:spChg>
        <pc:spChg chg="mod">
          <ac:chgData name="Paul Easter" userId="6549cd31feb53bc1" providerId="LiveId" clId="{E19B617E-EE3F-4AAA-9381-36BBE1B8C7A2}" dt="2022-03-07T18:14:43.599" v="48801" actId="5793"/>
          <ac:spMkLst>
            <pc:docMk/>
            <pc:sldMk cId="2149261456" sldId="416"/>
            <ac:spMk id="8" creationId="{E2F794A7-8C4C-4A3F-A33D-B76FD77934A3}"/>
          </ac:spMkLst>
        </pc:spChg>
      </pc:sldChg>
      <pc:sldChg chg="modSp add mod ord">
        <pc:chgData name="Paul Easter" userId="6549cd31feb53bc1" providerId="LiveId" clId="{E19B617E-EE3F-4AAA-9381-36BBE1B8C7A2}" dt="2022-02-27T04:09:23.652" v="8330" actId="113"/>
        <pc:sldMkLst>
          <pc:docMk/>
          <pc:sldMk cId="324346102" sldId="417"/>
        </pc:sldMkLst>
        <pc:spChg chg="mod">
          <ac:chgData name="Paul Easter" userId="6549cd31feb53bc1" providerId="LiveId" clId="{E19B617E-EE3F-4AAA-9381-36BBE1B8C7A2}" dt="2022-02-27T04:09:23.652" v="8330" actId="113"/>
          <ac:spMkLst>
            <pc:docMk/>
            <pc:sldMk cId="324346102" sldId="417"/>
            <ac:spMk id="8" creationId="{E2F794A7-8C4C-4A3F-A33D-B76FD77934A3}"/>
          </ac:spMkLst>
        </pc:spChg>
        <pc:spChg chg="mod">
          <ac:chgData name="Paul Easter" userId="6549cd31feb53bc1" providerId="LiveId" clId="{E19B617E-EE3F-4AAA-9381-36BBE1B8C7A2}" dt="2022-02-24T05:47:55.502" v="738" actId="20577"/>
          <ac:spMkLst>
            <pc:docMk/>
            <pc:sldMk cId="324346102" sldId="417"/>
            <ac:spMk id="14" creationId="{D1A264E9-38AC-47A4-83E2-D3C122E48CFC}"/>
          </ac:spMkLst>
        </pc:spChg>
      </pc:sldChg>
      <pc:sldChg chg="addSp delSp modSp add mod ord">
        <pc:chgData name="Paul Easter" userId="6549cd31feb53bc1" providerId="LiveId" clId="{E19B617E-EE3F-4AAA-9381-36BBE1B8C7A2}" dt="2022-02-27T04:05:13.835" v="8323" actId="20577"/>
        <pc:sldMkLst>
          <pc:docMk/>
          <pc:sldMk cId="2345877418" sldId="418"/>
        </pc:sldMkLst>
        <pc:spChg chg="add mod">
          <ac:chgData name="Paul Easter" userId="6549cd31feb53bc1" providerId="LiveId" clId="{E19B617E-EE3F-4AAA-9381-36BBE1B8C7A2}" dt="2022-02-27T04:05:13.835" v="8323" actId="20577"/>
          <ac:spMkLst>
            <pc:docMk/>
            <pc:sldMk cId="2345877418" sldId="418"/>
            <ac:spMk id="2" creationId="{36D30790-89E4-40C7-A17A-206EA86B9CEC}"/>
          </ac:spMkLst>
        </pc:spChg>
        <pc:spChg chg="del">
          <ac:chgData name="Paul Easter" userId="6549cd31feb53bc1" providerId="LiveId" clId="{E19B617E-EE3F-4AAA-9381-36BBE1B8C7A2}" dt="2022-02-24T05:52:42.513" v="919" actId="478"/>
          <ac:spMkLst>
            <pc:docMk/>
            <pc:sldMk cId="2345877418" sldId="418"/>
            <ac:spMk id="7" creationId="{7C59BA3A-F975-4A0F-8DB0-62CE590C64A2}"/>
          </ac:spMkLst>
        </pc:spChg>
        <pc:spChg chg="add del mod">
          <ac:chgData name="Paul Easter" userId="6549cd31feb53bc1" providerId="LiveId" clId="{E19B617E-EE3F-4AAA-9381-36BBE1B8C7A2}" dt="2022-02-27T02:53:53.363" v="7684" actId="478"/>
          <ac:spMkLst>
            <pc:docMk/>
            <pc:sldMk cId="2345877418" sldId="418"/>
            <ac:spMk id="7" creationId="{F8867D3A-67E3-4622-8B1B-64F33B096145}"/>
          </ac:spMkLst>
        </pc:spChg>
        <pc:spChg chg="mod">
          <ac:chgData name="Paul Easter" userId="6549cd31feb53bc1" providerId="LiveId" clId="{E19B617E-EE3F-4AAA-9381-36BBE1B8C7A2}" dt="2022-02-27T03:55:34.092" v="8121" actId="20577"/>
          <ac:spMkLst>
            <pc:docMk/>
            <pc:sldMk cId="2345877418" sldId="418"/>
            <ac:spMk id="8" creationId="{E2F794A7-8C4C-4A3F-A33D-B76FD77934A3}"/>
          </ac:spMkLst>
        </pc:spChg>
        <pc:spChg chg="add del mod">
          <ac:chgData name="Paul Easter" userId="6549cd31feb53bc1" providerId="LiveId" clId="{E19B617E-EE3F-4AAA-9381-36BBE1B8C7A2}" dt="2022-02-24T19:37:34.156" v="2324" actId="478"/>
          <ac:spMkLst>
            <pc:docMk/>
            <pc:sldMk cId="2345877418" sldId="418"/>
            <ac:spMk id="9" creationId="{51180873-49E8-4335-9E5A-A468A28EB281}"/>
          </ac:spMkLst>
        </pc:spChg>
        <pc:spChg chg="add del mod">
          <ac:chgData name="Paul Easter" userId="6549cd31feb53bc1" providerId="LiveId" clId="{E19B617E-EE3F-4AAA-9381-36BBE1B8C7A2}" dt="2022-02-27T02:53:56.848" v="7686" actId="478"/>
          <ac:spMkLst>
            <pc:docMk/>
            <pc:sldMk cId="2345877418" sldId="418"/>
            <ac:spMk id="10" creationId="{73D29966-2A05-425C-A513-D225E417ED44}"/>
          </ac:spMkLst>
        </pc:spChg>
        <pc:spChg chg="mod">
          <ac:chgData name="Paul Easter" userId="6549cd31feb53bc1" providerId="LiveId" clId="{E19B617E-EE3F-4AAA-9381-36BBE1B8C7A2}" dt="2022-02-24T05:49:14.217" v="763" actId="20577"/>
          <ac:spMkLst>
            <pc:docMk/>
            <pc:sldMk cId="2345877418" sldId="418"/>
            <ac:spMk id="14" creationId="{D1A264E9-38AC-47A4-83E2-D3C122E48CFC}"/>
          </ac:spMkLst>
        </pc:spChg>
        <pc:graphicFrameChg chg="add mod modGraphic">
          <ac:chgData name="Paul Easter" userId="6549cd31feb53bc1" providerId="LiveId" clId="{E19B617E-EE3F-4AAA-9381-36BBE1B8C7A2}" dt="2022-02-24T06:04:15.966" v="1357" actId="1076"/>
          <ac:graphicFrameMkLst>
            <pc:docMk/>
            <pc:sldMk cId="2345877418" sldId="418"/>
            <ac:graphicFrameMk id="6" creationId="{CB259DE8-E3B1-4840-957D-38EED9CDF24E}"/>
          </ac:graphicFrameMkLst>
        </pc:graphicFrameChg>
        <pc:graphicFrameChg chg="add del mod">
          <ac:chgData name="Paul Easter" userId="6549cd31feb53bc1" providerId="LiveId" clId="{E19B617E-EE3F-4AAA-9381-36BBE1B8C7A2}" dt="2022-02-27T02:53:55.140" v="7685" actId="478"/>
          <ac:graphicFrameMkLst>
            <pc:docMk/>
            <pc:sldMk cId="2345877418" sldId="418"/>
            <ac:graphicFrameMk id="9" creationId="{C22B4CC1-E559-4FF7-884B-C74B76A3B545}"/>
          </ac:graphicFrameMkLst>
        </pc:graphicFrameChg>
        <pc:graphicFrameChg chg="add del mod modGraphic">
          <ac:chgData name="Paul Easter" userId="6549cd31feb53bc1" providerId="LiveId" clId="{E19B617E-EE3F-4AAA-9381-36BBE1B8C7A2}" dt="2022-02-24T19:37:37.493" v="2325" actId="478"/>
          <ac:graphicFrameMkLst>
            <pc:docMk/>
            <pc:sldMk cId="2345877418" sldId="418"/>
            <ac:graphicFrameMk id="10" creationId="{5457CD0B-F1BF-4938-B400-7B18C5BBC540}"/>
          </ac:graphicFrameMkLst>
        </pc:graphicFrameChg>
      </pc:sldChg>
      <pc:sldChg chg="modSp add mod ord">
        <pc:chgData name="Paul Easter" userId="6549cd31feb53bc1" providerId="LiveId" clId="{E19B617E-EE3F-4AAA-9381-36BBE1B8C7A2}" dt="2022-03-12T13:31:20.912" v="68435" actId="20577"/>
        <pc:sldMkLst>
          <pc:docMk/>
          <pc:sldMk cId="1026955284" sldId="419"/>
        </pc:sldMkLst>
        <pc:spChg chg="mod">
          <ac:chgData name="Paul Easter" userId="6549cd31feb53bc1" providerId="LiveId" clId="{E19B617E-EE3F-4AAA-9381-36BBE1B8C7A2}" dt="2022-02-24T18:59:34.954" v="1805" actId="20577"/>
          <ac:spMkLst>
            <pc:docMk/>
            <pc:sldMk cId="1026955284" sldId="419"/>
            <ac:spMk id="5" creationId="{36139819-1AD4-4DCD-95F0-18D759EC04EA}"/>
          </ac:spMkLst>
        </pc:spChg>
        <pc:spChg chg="mod">
          <ac:chgData name="Paul Easter" userId="6549cd31feb53bc1" providerId="LiveId" clId="{E19B617E-EE3F-4AAA-9381-36BBE1B8C7A2}" dt="2022-03-12T13:31:20.912" v="68435" actId="20577"/>
          <ac:spMkLst>
            <pc:docMk/>
            <pc:sldMk cId="1026955284" sldId="419"/>
            <ac:spMk id="13" creationId="{00000000-0000-0000-0000-000000000000}"/>
          </ac:spMkLst>
        </pc:spChg>
      </pc:sldChg>
      <pc:sldChg chg="add del">
        <pc:chgData name="Paul Easter" userId="6549cd31feb53bc1" providerId="LiveId" clId="{E19B617E-EE3F-4AAA-9381-36BBE1B8C7A2}" dt="2022-02-24T05:15:08.137" v="122" actId="47"/>
        <pc:sldMkLst>
          <pc:docMk/>
          <pc:sldMk cId="991514714" sldId="420"/>
        </pc:sldMkLst>
      </pc:sldChg>
      <pc:sldChg chg="addSp delSp modSp add mod ord">
        <pc:chgData name="Paul Easter" userId="6549cd31feb53bc1" providerId="LiveId" clId="{E19B617E-EE3F-4AAA-9381-36BBE1B8C7A2}" dt="2022-03-07T18:15:50.767" v="48810" actId="20577"/>
        <pc:sldMkLst>
          <pc:docMk/>
          <pc:sldMk cId="1583651939" sldId="420"/>
        </pc:sldMkLst>
        <pc:spChg chg="mod">
          <ac:chgData name="Paul Easter" userId="6549cd31feb53bc1" providerId="LiveId" clId="{E19B617E-EE3F-4AAA-9381-36BBE1B8C7A2}" dt="2022-02-24T22:47:33.882" v="4736" actId="6549"/>
          <ac:spMkLst>
            <pc:docMk/>
            <pc:sldMk cId="1583651939" sldId="420"/>
            <ac:spMk id="8" creationId="{E2F794A7-8C4C-4A3F-A33D-B76FD77934A3}"/>
          </ac:spMkLst>
        </pc:spChg>
        <pc:spChg chg="del">
          <ac:chgData name="Paul Easter" userId="6549cd31feb53bc1" providerId="LiveId" clId="{E19B617E-EE3F-4AAA-9381-36BBE1B8C7A2}" dt="2022-02-24T18:57:12.979" v="1777" actId="478"/>
          <ac:spMkLst>
            <pc:docMk/>
            <pc:sldMk cId="1583651939" sldId="420"/>
            <ac:spMk id="9" creationId="{51180873-49E8-4335-9E5A-A468A28EB281}"/>
          </ac:spMkLst>
        </pc:spChg>
        <pc:spChg chg="add del mod">
          <ac:chgData name="Paul Easter" userId="6549cd31feb53bc1" providerId="LiveId" clId="{E19B617E-EE3F-4AAA-9381-36BBE1B8C7A2}" dt="2022-02-24T21:35:50.176" v="3493" actId="478"/>
          <ac:spMkLst>
            <pc:docMk/>
            <pc:sldMk cId="1583651939" sldId="420"/>
            <ac:spMk id="12" creationId="{C839E751-00AF-4105-8EF3-BCEFFDA51C11}"/>
          </ac:spMkLst>
        </pc:spChg>
        <pc:spChg chg="mod">
          <ac:chgData name="Paul Easter" userId="6549cd31feb53bc1" providerId="LiveId" clId="{E19B617E-EE3F-4AAA-9381-36BBE1B8C7A2}" dt="2022-02-24T22:34:19.100" v="4093" actId="20577"/>
          <ac:spMkLst>
            <pc:docMk/>
            <pc:sldMk cId="1583651939" sldId="420"/>
            <ac:spMk id="13" creationId="{00000000-0000-0000-0000-000000000000}"/>
          </ac:spMkLst>
        </pc:spChg>
        <pc:spChg chg="mod">
          <ac:chgData name="Paul Easter" userId="6549cd31feb53bc1" providerId="LiveId" clId="{E19B617E-EE3F-4AAA-9381-36BBE1B8C7A2}" dt="2022-02-24T22:39:20.765" v="4236" actId="20577"/>
          <ac:spMkLst>
            <pc:docMk/>
            <pc:sldMk cId="1583651939" sldId="420"/>
            <ac:spMk id="14" creationId="{D1A264E9-38AC-47A4-83E2-D3C122E48CFC}"/>
          </ac:spMkLst>
        </pc:spChg>
        <pc:spChg chg="add mod">
          <ac:chgData name="Paul Easter" userId="6549cd31feb53bc1" providerId="LiveId" clId="{E19B617E-EE3F-4AAA-9381-36BBE1B8C7A2}" dt="2022-03-07T18:15:50.767" v="48810" actId="20577"/>
          <ac:spMkLst>
            <pc:docMk/>
            <pc:sldMk cId="1583651939" sldId="420"/>
            <ac:spMk id="16" creationId="{D8FA065F-77B9-4B00-BB10-03BC194B4FDF}"/>
          </ac:spMkLst>
        </pc:spChg>
        <pc:spChg chg="add mod">
          <ac:chgData name="Paul Easter" userId="6549cd31feb53bc1" providerId="LiveId" clId="{E19B617E-EE3F-4AAA-9381-36BBE1B8C7A2}" dt="2022-02-25T04:27:04.143" v="6445"/>
          <ac:spMkLst>
            <pc:docMk/>
            <pc:sldMk cId="1583651939" sldId="420"/>
            <ac:spMk id="17" creationId="{2BE302C9-891F-45A9-A451-D3F5EB93326C}"/>
          </ac:spMkLst>
        </pc:spChg>
        <pc:graphicFrameChg chg="del">
          <ac:chgData name="Paul Easter" userId="6549cd31feb53bc1" providerId="LiveId" clId="{E19B617E-EE3F-4AAA-9381-36BBE1B8C7A2}" dt="2022-02-24T18:57:14.573" v="1778" actId="478"/>
          <ac:graphicFrameMkLst>
            <pc:docMk/>
            <pc:sldMk cId="1583651939" sldId="420"/>
            <ac:graphicFrameMk id="6" creationId="{CB259DE8-E3B1-4840-957D-38EED9CDF24E}"/>
          </ac:graphicFrameMkLst>
        </pc:graphicFrameChg>
        <pc:graphicFrameChg chg="del">
          <ac:chgData name="Paul Easter" userId="6549cd31feb53bc1" providerId="LiveId" clId="{E19B617E-EE3F-4AAA-9381-36BBE1B8C7A2}" dt="2022-02-24T18:57:11.229" v="1776" actId="478"/>
          <ac:graphicFrameMkLst>
            <pc:docMk/>
            <pc:sldMk cId="1583651939" sldId="420"/>
            <ac:graphicFrameMk id="10" creationId="{5457CD0B-F1BF-4938-B400-7B18C5BBC540}"/>
          </ac:graphicFrameMkLst>
        </pc:graphicFrameChg>
        <pc:graphicFrameChg chg="add mod modGraphic">
          <ac:chgData name="Paul Easter" userId="6549cd31feb53bc1" providerId="LiveId" clId="{E19B617E-EE3F-4AAA-9381-36BBE1B8C7A2}" dt="2022-02-24T22:47:43.097" v="4737" actId="1076"/>
          <ac:graphicFrameMkLst>
            <pc:docMk/>
            <pc:sldMk cId="1583651939" sldId="420"/>
            <ac:graphicFrameMk id="11" creationId="{0F1E7FC8-2D36-423C-83AD-5558B127F8FE}"/>
          </ac:graphicFrameMkLst>
        </pc:graphicFrameChg>
        <pc:graphicFrameChg chg="add del mod modGraphic">
          <ac:chgData name="Paul Easter" userId="6549cd31feb53bc1" providerId="LiveId" clId="{E19B617E-EE3F-4AAA-9381-36BBE1B8C7A2}" dt="2022-02-24T21:35:51.992" v="3494" actId="478"/>
          <ac:graphicFrameMkLst>
            <pc:docMk/>
            <pc:sldMk cId="1583651939" sldId="420"/>
            <ac:graphicFrameMk id="15" creationId="{5D530DD5-A31A-4463-BF2A-97EF02FD97E5}"/>
          </ac:graphicFrameMkLst>
        </pc:graphicFrameChg>
      </pc:sldChg>
      <pc:sldChg chg="del">
        <pc:chgData name="Paul Easter" userId="6549cd31feb53bc1" providerId="LiveId" clId="{E19B617E-EE3F-4AAA-9381-36BBE1B8C7A2}" dt="2022-01-27T21:57:58.431" v="99" actId="2696"/>
        <pc:sldMkLst>
          <pc:docMk/>
          <pc:sldMk cId="2663019996" sldId="420"/>
        </pc:sldMkLst>
      </pc:sldChg>
      <pc:sldChg chg="addSp delSp modSp add mod ord">
        <pc:chgData name="Paul Easter" userId="6549cd31feb53bc1" providerId="LiveId" clId="{E19B617E-EE3F-4AAA-9381-36BBE1B8C7A2}" dt="2022-02-24T20:42:04.977" v="2504" actId="113"/>
        <pc:sldMkLst>
          <pc:docMk/>
          <pc:sldMk cId="890208626" sldId="421"/>
        </pc:sldMkLst>
        <pc:spChg chg="mod">
          <ac:chgData name="Paul Easter" userId="6549cd31feb53bc1" providerId="LiveId" clId="{E19B617E-EE3F-4AAA-9381-36BBE1B8C7A2}" dt="2022-02-24T20:42:04.977" v="2504" actId="113"/>
          <ac:spMkLst>
            <pc:docMk/>
            <pc:sldMk cId="890208626" sldId="421"/>
            <ac:spMk id="8" creationId="{E2F794A7-8C4C-4A3F-A33D-B76FD77934A3}"/>
          </ac:spMkLst>
        </pc:spChg>
        <pc:spChg chg="del">
          <ac:chgData name="Paul Easter" userId="6549cd31feb53bc1" providerId="LiveId" clId="{E19B617E-EE3F-4AAA-9381-36BBE1B8C7A2}" dt="2022-02-24T19:02:30.313" v="1809" actId="478"/>
          <ac:spMkLst>
            <pc:docMk/>
            <pc:sldMk cId="890208626" sldId="421"/>
            <ac:spMk id="9" creationId="{51180873-49E8-4335-9E5A-A468A28EB281}"/>
          </ac:spMkLst>
        </pc:spChg>
        <pc:spChg chg="add mod">
          <ac:chgData name="Paul Easter" userId="6549cd31feb53bc1" providerId="LiveId" clId="{E19B617E-EE3F-4AAA-9381-36BBE1B8C7A2}" dt="2022-02-24T18:58:54.914" v="1803"/>
          <ac:spMkLst>
            <pc:docMk/>
            <pc:sldMk cId="890208626" sldId="421"/>
            <ac:spMk id="11" creationId="{27ABCE73-E704-421A-A0D1-95698CBD7694}"/>
          </ac:spMkLst>
        </pc:spChg>
        <pc:spChg chg="mod">
          <ac:chgData name="Paul Easter" userId="6549cd31feb53bc1" providerId="LiveId" clId="{E19B617E-EE3F-4AAA-9381-36BBE1B8C7A2}" dt="2022-02-24T18:59:40.683" v="1806" actId="20577"/>
          <ac:spMkLst>
            <pc:docMk/>
            <pc:sldMk cId="890208626" sldId="421"/>
            <ac:spMk id="13" creationId="{00000000-0000-0000-0000-000000000000}"/>
          </ac:spMkLst>
        </pc:spChg>
        <pc:spChg chg="mod">
          <ac:chgData name="Paul Easter" userId="6549cd31feb53bc1" providerId="LiveId" clId="{E19B617E-EE3F-4AAA-9381-36BBE1B8C7A2}" dt="2022-02-24T18:58:28.635" v="1802" actId="20577"/>
          <ac:spMkLst>
            <pc:docMk/>
            <pc:sldMk cId="890208626" sldId="421"/>
            <ac:spMk id="14" creationId="{D1A264E9-38AC-47A4-83E2-D3C122E48CFC}"/>
          </ac:spMkLst>
        </pc:spChg>
        <pc:graphicFrameChg chg="del mod">
          <ac:chgData name="Paul Easter" userId="6549cd31feb53bc1" providerId="LiveId" clId="{E19B617E-EE3F-4AAA-9381-36BBE1B8C7A2}" dt="2022-02-24T19:02:26.802" v="1808" actId="478"/>
          <ac:graphicFrameMkLst>
            <pc:docMk/>
            <pc:sldMk cId="890208626" sldId="421"/>
            <ac:graphicFrameMk id="6" creationId="{CB259DE8-E3B1-4840-957D-38EED9CDF24E}"/>
          </ac:graphicFrameMkLst>
        </pc:graphicFrameChg>
        <pc:graphicFrameChg chg="mod modGraphic">
          <ac:chgData name="Paul Easter" userId="6549cd31feb53bc1" providerId="LiveId" clId="{E19B617E-EE3F-4AAA-9381-36BBE1B8C7A2}" dt="2022-02-24T19:13:22.279" v="1946" actId="20577"/>
          <ac:graphicFrameMkLst>
            <pc:docMk/>
            <pc:sldMk cId="890208626" sldId="421"/>
            <ac:graphicFrameMk id="10" creationId="{5457CD0B-F1BF-4938-B400-7B18C5BBC540}"/>
          </ac:graphicFrameMkLst>
        </pc:graphicFrameChg>
      </pc:sldChg>
      <pc:sldChg chg="del">
        <pc:chgData name="Paul Easter" userId="6549cd31feb53bc1" providerId="LiveId" clId="{E19B617E-EE3F-4AAA-9381-36BBE1B8C7A2}" dt="2022-02-24T05:15:08.137" v="122" actId="47"/>
        <pc:sldMkLst>
          <pc:docMk/>
          <pc:sldMk cId="1318248273" sldId="421"/>
        </pc:sldMkLst>
      </pc:sldChg>
      <pc:sldChg chg="addSp delSp modSp add mod ord">
        <pc:chgData name="Paul Easter" userId="6549cd31feb53bc1" providerId="LiveId" clId="{E19B617E-EE3F-4AAA-9381-36BBE1B8C7A2}" dt="2022-02-27T05:16:46.478" v="9208" actId="1076"/>
        <pc:sldMkLst>
          <pc:docMk/>
          <pc:sldMk cId="651899847" sldId="422"/>
        </pc:sldMkLst>
        <pc:spChg chg="add mod">
          <ac:chgData name="Paul Easter" userId="6549cd31feb53bc1" providerId="LiveId" clId="{E19B617E-EE3F-4AAA-9381-36BBE1B8C7A2}" dt="2022-02-27T05:16:46.478" v="9208" actId="1076"/>
          <ac:spMkLst>
            <pc:docMk/>
            <pc:sldMk cId="651899847" sldId="422"/>
            <ac:spMk id="7" creationId="{160F151E-3899-484D-93AE-DFBA156A7C1D}"/>
          </ac:spMkLst>
        </pc:spChg>
        <pc:spChg chg="del mod">
          <ac:chgData name="Paul Easter" userId="6549cd31feb53bc1" providerId="LiveId" clId="{E19B617E-EE3F-4AAA-9381-36BBE1B8C7A2}" dt="2022-02-24T19:37:53.866" v="2328" actId="478"/>
          <ac:spMkLst>
            <pc:docMk/>
            <pc:sldMk cId="651899847" sldId="422"/>
            <ac:spMk id="8" creationId="{E2F794A7-8C4C-4A3F-A33D-B76FD77934A3}"/>
          </ac:spMkLst>
        </pc:spChg>
        <pc:spChg chg="mod">
          <ac:chgData name="Paul Easter" userId="6549cd31feb53bc1" providerId="LiveId" clId="{E19B617E-EE3F-4AAA-9381-36BBE1B8C7A2}" dt="2022-02-27T05:13:27.062" v="9188" actId="120"/>
          <ac:spMkLst>
            <pc:docMk/>
            <pc:sldMk cId="651899847" sldId="422"/>
            <ac:spMk id="9" creationId="{51180873-49E8-4335-9E5A-A468A28EB281}"/>
          </ac:spMkLst>
        </pc:spChg>
        <pc:spChg chg="add del mod">
          <ac:chgData name="Paul Easter" userId="6549cd31feb53bc1" providerId="LiveId" clId="{E19B617E-EE3F-4AAA-9381-36BBE1B8C7A2}" dt="2022-02-27T02:48:56.729" v="7603" actId="478"/>
          <ac:spMkLst>
            <pc:docMk/>
            <pc:sldMk cId="651899847" sldId="422"/>
            <ac:spMk id="11" creationId="{DEA6DD64-293B-4644-B0DB-5EB83D7229AA}"/>
          </ac:spMkLst>
        </pc:spChg>
        <pc:spChg chg="mod">
          <ac:chgData name="Paul Easter" userId="6549cd31feb53bc1" providerId="LiveId" clId="{E19B617E-EE3F-4AAA-9381-36BBE1B8C7A2}" dt="2022-02-27T04:04:34.948" v="8280"/>
          <ac:spMkLst>
            <pc:docMk/>
            <pc:sldMk cId="651899847" sldId="422"/>
            <ac:spMk id="13" creationId="{00000000-0000-0000-0000-000000000000}"/>
          </ac:spMkLst>
        </pc:spChg>
        <pc:spChg chg="mod">
          <ac:chgData name="Paul Easter" userId="6549cd31feb53bc1" providerId="LiveId" clId="{E19B617E-EE3F-4AAA-9381-36BBE1B8C7A2}" dt="2022-02-27T04:01:20.046" v="8257" actId="20577"/>
          <ac:spMkLst>
            <pc:docMk/>
            <pc:sldMk cId="651899847" sldId="422"/>
            <ac:spMk id="14" creationId="{D1A264E9-38AC-47A4-83E2-D3C122E48CFC}"/>
          </ac:spMkLst>
        </pc:spChg>
        <pc:graphicFrameChg chg="del">
          <ac:chgData name="Paul Easter" userId="6549cd31feb53bc1" providerId="LiveId" clId="{E19B617E-EE3F-4AAA-9381-36BBE1B8C7A2}" dt="2022-02-24T19:37:43.412" v="2326" actId="478"/>
          <ac:graphicFrameMkLst>
            <pc:docMk/>
            <pc:sldMk cId="651899847" sldId="422"/>
            <ac:graphicFrameMk id="6" creationId="{CB259DE8-E3B1-4840-957D-38EED9CDF24E}"/>
          </ac:graphicFrameMkLst>
        </pc:graphicFrameChg>
        <pc:graphicFrameChg chg="del mod">
          <ac:chgData name="Paul Easter" userId="6549cd31feb53bc1" providerId="LiveId" clId="{E19B617E-EE3F-4AAA-9381-36BBE1B8C7A2}" dt="2022-02-27T02:48:58.429" v="7604" actId="478"/>
          <ac:graphicFrameMkLst>
            <pc:docMk/>
            <pc:sldMk cId="651899847" sldId="422"/>
            <ac:graphicFrameMk id="10" creationId="{5457CD0B-F1BF-4938-B400-7B18C5BBC540}"/>
          </ac:graphicFrameMkLst>
        </pc:graphicFrameChg>
      </pc:sldChg>
      <pc:sldChg chg="del">
        <pc:chgData name="Paul Easter" userId="6549cd31feb53bc1" providerId="LiveId" clId="{E19B617E-EE3F-4AAA-9381-36BBE1B8C7A2}" dt="2022-02-24T05:15:08.137" v="122" actId="47"/>
        <pc:sldMkLst>
          <pc:docMk/>
          <pc:sldMk cId="1200936660" sldId="422"/>
        </pc:sldMkLst>
      </pc:sldChg>
      <pc:sldChg chg="modSp add del mod">
        <pc:chgData name="Paul Easter" userId="6549cd31feb53bc1" providerId="LiveId" clId="{E19B617E-EE3F-4AAA-9381-36BBE1B8C7A2}" dt="2022-02-24T20:58:04.032" v="2760" actId="2696"/>
        <pc:sldMkLst>
          <pc:docMk/>
          <pc:sldMk cId="88948070" sldId="423"/>
        </pc:sldMkLst>
        <pc:spChg chg="mod">
          <ac:chgData name="Paul Easter" userId="6549cd31feb53bc1" providerId="LiveId" clId="{E19B617E-EE3F-4AAA-9381-36BBE1B8C7A2}" dt="2022-02-24T20:54:00.232" v="2601" actId="20577"/>
          <ac:spMkLst>
            <pc:docMk/>
            <pc:sldMk cId="88948070" sldId="423"/>
            <ac:spMk id="8" creationId="{E2F794A7-8C4C-4A3F-A33D-B76FD77934A3}"/>
          </ac:spMkLst>
        </pc:spChg>
        <pc:spChg chg="mod">
          <ac:chgData name="Paul Easter" userId="6549cd31feb53bc1" providerId="LiveId" clId="{E19B617E-EE3F-4AAA-9381-36BBE1B8C7A2}" dt="2022-02-24T20:44:09.130" v="2519" actId="20577"/>
          <ac:spMkLst>
            <pc:docMk/>
            <pc:sldMk cId="88948070" sldId="423"/>
            <ac:spMk id="14" creationId="{D1A264E9-38AC-47A4-83E2-D3C122E48CFC}"/>
          </ac:spMkLst>
        </pc:spChg>
        <pc:graphicFrameChg chg="mod modGraphic">
          <ac:chgData name="Paul Easter" userId="6549cd31feb53bc1" providerId="LiveId" clId="{E19B617E-EE3F-4AAA-9381-36BBE1B8C7A2}" dt="2022-02-24T20:54:14.365" v="2616" actId="14100"/>
          <ac:graphicFrameMkLst>
            <pc:docMk/>
            <pc:sldMk cId="88948070" sldId="423"/>
            <ac:graphicFrameMk id="10" creationId="{5457CD0B-F1BF-4938-B400-7B18C5BBC540}"/>
          </ac:graphicFrameMkLst>
        </pc:graphicFrameChg>
      </pc:sldChg>
      <pc:sldChg chg="del">
        <pc:chgData name="Paul Easter" userId="6549cd31feb53bc1" providerId="LiveId" clId="{E19B617E-EE3F-4AAA-9381-36BBE1B8C7A2}" dt="2022-02-24T05:15:08.137" v="122" actId="47"/>
        <pc:sldMkLst>
          <pc:docMk/>
          <pc:sldMk cId="1489329039" sldId="423"/>
        </pc:sldMkLst>
      </pc:sldChg>
      <pc:sldChg chg="addSp delSp modSp add mod">
        <pc:chgData name="Paul Easter" userId="6549cd31feb53bc1" providerId="LiveId" clId="{E19B617E-EE3F-4AAA-9381-36BBE1B8C7A2}" dt="2022-03-13T03:11:23.556" v="82448" actId="20577"/>
        <pc:sldMkLst>
          <pc:docMk/>
          <pc:sldMk cId="121664077" sldId="424"/>
        </pc:sldMkLst>
        <pc:spChg chg="add del mod">
          <ac:chgData name="Paul Easter" userId="6549cd31feb53bc1" providerId="LiveId" clId="{E19B617E-EE3F-4AAA-9381-36BBE1B8C7A2}" dt="2022-02-24T21:28:31.226" v="3368" actId="478"/>
          <ac:spMkLst>
            <pc:docMk/>
            <pc:sldMk cId="121664077" sldId="424"/>
            <ac:spMk id="7" creationId="{69D3DA05-9249-43EC-B563-5B7ADC76D9A8}"/>
          </ac:spMkLst>
        </pc:spChg>
        <pc:spChg chg="mod">
          <ac:chgData name="Paul Easter" userId="6549cd31feb53bc1" providerId="LiveId" clId="{E19B617E-EE3F-4AAA-9381-36BBE1B8C7A2}" dt="2022-02-24T21:10:54.728" v="3088" actId="113"/>
          <ac:spMkLst>
            <pc:docMk/>
            <pc:sldMk cId="121664077" sldId="424"/>
            <ac:spMk id="8" creationId="{E2F794A7-8C4C-4A3F-A33D-B76FD77934A3}"/>
          </ac:spMkLst>
        </pc:spChg>
        <pc:spChg chg="mod">
          <ac:chgData name="Paul Easter" userId="6549cd31feb53bc1" providerId="LiveId" clId="{E19B617E-EE3F-4AAA-9381-36BBE1B8C7A2}" dt="2022-02-24T22:34:31.251" v="4099" actId="20577"/>
          <ac:spMkLst>
            <pc:docMk/>
            <pc:sldMk cId="121664077" sldId="424"/>
            <ac:spMk id="13" creationId="{00000000-0000-0000-0000-000000000000}"/>
          </ac:spMkLst>
        </pc:spChg>
        <pc:spChg chg="mod">
          <ac:chgData name="Paul Easter" userId="6549cd31feb53bc1" providerId="LiveId" clId="{E19B617E-EE3F-4AAA-9381-36BBE1B8C7A2}" dt="2022-02-24T20:57:44.422" v="2756"/>
          <ac:spMkLst>
            <pc:docMk/>
            <pc:sldMk cId="121664077" sldId="424"/>
            <ac:spMk id="14" creationId="{D1A264E9-38AC-47A4-83E2-D3C122E48CFC}"/>
          </ac:spMkLst>
        </pc:spChg>
        <pc:graphicFrameChg chg="add mod modGraphic">
          <ac:chgData name="Paul Easter" userId="6549cd31feb53bc1" providerId="LiveId" clId="{E19B617E-EE3F-4AAA-9381-36BBE1B8C7A2}" dt="2022-03-13T03:11:23.556" v="82448" actId="20577"/>
          <ac:graphicFrameMkLst>
            <pc:docMk/>
            <pc:sldMk cId="121664077" sldId="424"/>
            <ac:graphicFrameMk id="6" creationId="{4C3AFC8C-2476-4516-B634-CE521C8E08A2}"/>
          </ac:graphicFrameMkLst>
        </pc:graphicFrameChg>
        <pc:graphicFrameChg chg="add del mod modGraphic">
          <ac:chgData name="Paul Easter" userId="6549cd31feb53bc1" providerId="LiveId" clId="{E19B617E-EE3F-4AAA-9381-36BBE1B8C7A2}" dt="2022-02-24T21:28:24.678" v="3367" actId="478"/>
          <ac:graphicFrameMkLst>
            <pc:docMk/>
            <pc:sldMk cId="121664077" sldId="424"/>
            <ac:graphicFrameMk id="9" creationId="{5D453549-73C6-4D36-9776-1EB6146E2510}"/>
          </ac:graphicFrameMkLst>
        </pc:graphicFrameChg>
        <pc:graphicFrameChg chg="add del mod modGraphic">
          <ac:chgData name="Paul Easter" userId="6549cd31feb53bc1" providerId="LiveId" clId="{E19B617E-EE3F-4AAA-9381-36BBE1B8C7A2}" dt="2022-02-24T21:28:21.662" v="3366" actId="478"/>
          <ac:graphicFrameMkLst>
            <pc:docMk/>
            <pc:sldMk cId="121664077" sldId="424"/>
            <ac:graphicFrameMk id="10" creationId="{7E5092FE-1C91-4B48-9748-4136E6DA4D71}"/>
          </ac:graphicFrameMkLst>
        </pc:graphicFrameChg>
        <pc:graphicFrameChg chg="del">
          <ac:chgData name="Paul Easter" userId="6549cd31feb53bc1" providerId="LiveId" clId="{E19B617E-EE3F-4AAA-9381-36BBE1B8C7A2}" dt="2022-02-24T20:58:00.328" v="2759" actId="478"/>
          <ac:graphicFrameMkLst>
            <pc:docMk/>
            <pc:sldMk cId="121664077" sldId="424"/>
            <ac:graphicFrameMk id="11" creationId="{0F1E7FC8-2D36-423C-83AD-5558B127F8FE}"/>
          </ac:graphicFrameMkLst>
        </pc:graphicFrameChg>
      </pc:sldChg>
      <pc:sldChg chg="del">
        <pc:chgData name="Paul Easter" userId="6549cd31feb53bc1" providerId="LiveId" clId="{E19B617E-EE3F-4AAA-9381-36BBE1B8C7A2}" dt="2022-02-24T05:15:08.137" v="122" actId="47"/>
        <pc:sldMkLst>
          <pc:docMk/>
          <pc:sldMk cId="2734981849" sldId="424"/>
        </pc:sldMkLst>
      </pc:sldChg>
      <pc:sldChg chg="add del">
        <pc:chgData name="Paul Easter" userId="6549cd31feb53bc1" providerId="LiveId" clId="{E19B617E-EE3F-4AAA-9381-36BBE1B8C7A2}" dt="2022-02-24T21:21:06.656" v="3162" actId="2696"/>
        <pc:sldMkLst>
          <pc:docMk/>
          <pc:sldMk cId="918368965" sldId="425"/>
        </pc:sldMkLst>
      </pc:sldChg>
      <pc:sldChg chg="addSp delSp modSp add mod">
        <pc:chgData name="Paul Easter" userId="6549cd31feb53bc1" providerId="LiveId" clId="{E19B617E-EE3F-4AAA-9381-36BBE1B8C7A2}" dt="2022-02-25T00:09:22.864" v="5614" actId="1076"/>
        <pc:sldMkLst>
          <pc:docMk/>
          <pc:sldMk cId="3606815104" sldId="425"/>
        </pc:sldMkLst>
        <pc:spChg chg="del">
          <ac:chgData name="Paul Easter" userId="6549cd31feb53bc1" providerId="LiveId" clId="{E19B617E-EE3F-4AAA-9381-36BBE1B8C7A2}" dt="2022-02-24T21:28:49.959" v="3371" actId="478"/>
          <ac:spMkLst>
            <pc:docMk/>
            <pc:sldMk cId="3606815104" sldId="425"/>
            <ac:spMk id="7" creationId="{69D3DA05-9249-43EC-B563-5B7ADC76D9A8}"/>
          </ac:spMkLst>
        </pc:spChg>
        <pc:spChg chg="mod">
          <ac:chgData name="Paul Easter" userId="6549cd31feb53bc1" providerId="LiveId" clId="{E19B617E-EE3F-4AAA-9381-36BBE1B8C7A2}" dt="2022-02-24T23:44:09.571" v="5094" actId="20577"/>
          <ac:spMkLst>
            <pc:docMk/>
            <pc:sldMk cId="3606815104" sldId="425"/>
            <ac:spMk id="8" creationId="{E2F794A7-8C4C-4A3F-A33D-B76FD77934A3}"/>
          </ac:spMkLst>
        </pc:spChg>
        <pc:spChg chg="mod">
          <ac:chgData name="Paul Easter" userId="6549cd31feb53bc1" providerId="LiveId" clId="{E19B617E-EE3F-4AAA-9381-36BBE1B8C7A2}" dt="2022-02-24T22:34:34.599" v="4101" actId="20577"/>
          <ac:spMkLst>
            <pc:docMk/>
            <pc:sldMk cId="3606815104" sldId="425"/>
            <ac:spMk id="13" creationId="{00000000-0000-0000-0000-000000000000}"/>
          </ac:spMkLst>
        </pc:spChg>
        <pc:graphicFrameChg chg="del">
          <ac:chgData name="Paul Easter" userId="6549cd31feb53bc1" providerId="LiveId" clId="{E19B617E-EE3F-4AAA-9381-36BBE1B8C7A2}" dt="2022-02-24T21:28:41.277" v="3369" actId="478"/>
          <ac:graphicFrameMkLst>
            <pc:docMk/>
            <pc:sldMk cId="3606815104" sldId="425"/>
            <ac:graphicFrameMk id="6" creationId="{4C3AFC8C-2476-4516-B634-CE521C8E08A2}"/>
          </ac:graphicFrameMkLst>
        </pc:graphicFrameChg>
        <pc:graphicFrameChg chg="del mod">
          <ac:chgData name="Paul Easter" userId="6549cd31feb53bc1" providerId="LiveId" clId="{E19B617E-EE3F-4AAA-9381-36BBE1B8C7A2}" dt="2022-02-24T23:44:06.413" v="5093" actId="478"/>
          <ac:graphicFrameMkLst>
            <pc:docMk/>
            <pc:sldMk cId="3606815104" sldId="425"/>
            <ac:graphicFrameMk id="9" creationId="{5D453549-73C6-4D36-9776-1EB6146E2510}"/>
          </ac:graphicFrameMkLst>
        </pc:graphicFrameChg>
        <pc:graphicFrameChg chg="del mod">
          <ac:chgData name="Paul Easter" userId="6549cd31feb53bc1" providerId="LiveId" clId="{E19B617E-EE3F-4AAA-9381-36BBE1B8C7A2}" dt="2022-02-24T23:44:05.009" v="5092" actId="478"/>
          <ac:graphicFrameMkLst>
            <pc:docMk/>
            <pc:sldMk cId="3606815104" sldId="425"/>
            <ac:graphicFrameMk id="10" creationId="{7E5092FE-1C91-4B48-9748-4136E6DA4D71}"/>
          </ac:graphicFrameMkLst>
        </pc:graphicFrameChg>
        <pc:graphicFrameChg chg="add mod modGraphic">
          <ac:chgData name="Paul Easter" userId="6549cd31feb53bc1" providerId="LiveId" clId="{E19B617E-EE3F-4AAA-9381-36BBE1B8C7A2}" dt="2022-02-25T00:09:22.864" v="5614" actId="1076"/>
          <ac:graphicFrameMkLst>
            <pc:docMk/>
            <pc:sldMk cId="3606815104" sldId="425"/>
            <ac:graphicFrameMk id="11" creationId="{680BC9E5-241B-473C-8F1E-157BCC794D77}"/>
          </ac:graphicFrameMkLst>
        </pc:graphicFrameChg>
      </pc:sldChg>
      <pc:sldChg chg="del">
        <pc:chgData name="Paul Easter" userId="6549cd31feb53bc1" providerId="LiveId" clId="{E19B617E-EE3F-4AAA-9381-36BBE1B8C7A2}" dt="2022-02-24T05:15:08.137" v="122" actId="47"/>
        <pc:sldMkLst>
          <pc:docMk/>
          <pc:sldMk cId="4082514089" sldId="425"/>
        </pc:sldMkLst>
      </pc:sldChg>
      <pc:sldChg chg="del">
        <pc:chgData name="Paul Easter" userId="6549cd31feb53bc1" providerId="LiveId" clId="{E19B617E-EE3F-4AAA-9381-36BBE1B8C7A2}" dt="2022-02-24T05:15:08.137" v="122" actId="47"/>
        <pc:sldMkLst>
          <pc:docMk/>
          <pc:sldMk cId="588836821" sldId="426"/>
        </pc:sldMkLst>
      </pc:sldChg>
      <pc:sldChg chg="addSp delSp modSp add del mod modShow">
        <pc:chgData name="Paul Easter" userId="6549cd31feb53bc1" providerId="LiveId" clId="{E19B617E-EE3F-4AAA-9381-36BBE1B8C7A2}" dt="2022-03-07T01:14:22.723" v="39681" actId="2696"/>
        <pc:sldMkLst>
          <pc:docMk/>
          <pc:sldMk cId="2162581152" sldId="426"/>
        </pc:sldMkLst>
        <pc:spChg chg="add del mod">
          <ac:chgData name="Paul Easter" userId="6549cd31feb53bc1" providerId="LiveId" clId="{E19B617E-EE3F-4AAA-9381-36BBE1B8C7A2}" dt="2022-02-25T04:23:21.557" v="6420" actId="478"/>
          <ac:spMkLst>
            <pc:docMk/>
            <pc:sldMk cId="2162581152" sldId="426"/>
            <ac:spMk id="2" creationId="{C3D4E7B4-7BF7-4A5A-8590-81AB46C40D36}"/>
          </ac:spMkLst>
        </pc:spChg>
        <pc:spChg chg="mod">
          <ac:chgData name="Paul Easter" userId="6549cd31feb53bc1" providerId="LiveId" clId="{E19B617E-EE3F-4AAA-9381-36BBE1B8C7A2}" dt="2022-02-24T22:53:05.290" v="4827" actId="27636"/>
          <ac:spMkLst>
            <pc:docMk/>
            <pc:sldMk cId="2162581152" sldId="426"/>
            <ac:spMk id="8" creationId="{E2F794A7-8C4C-4A3F-A33D-B76FD77934A3}"/>
          </ac:spMkLst>
        </pc:spChg>
        <pc:spChg chg="add mod">
          <ac:chgData name="Paul Easter" userId="6549cd31feb53bc1" providerId="LiveId" clId="{E19B617E-EE3F-4AAA-9381-36BBE1B8C7A2}" dt="2022-02-24T22:54:54.737" v="4870"/>
          <ac:spMkLst>
            <pc:docMk/>
            <pc:sldMk cId="2162581152" sldId="426"/>
            <ac:spMk id="9" creationId="{38C805C7-AC5E-400A-89B0-3874CAE551FF}"/>
          </ac:spMkLst>
        </pc:spChg>
        <pc:spChg chg="add del mod">
          <ac:chgData name="Paul Easter" userId="6549cd31feb53bc1" providerId="LiveId" clId="{E19B617E-EE3F-4AAA-9381-36BBE1B8C7A2}" dt="2022-03-01T12:49:28.523" v="15832" actId="478"/>
          <ac:spMkLst>
            <pc:docMk/>
            <pc:sldMk cId="2162581152" sldId="426"/>
            <ac:spMk id="10" creationId="{DEAA210F-3A4F-4FDE-83B9-8DA14EC674C2}"/>
          </ac:spMkLst>
        </pc:spChg>
        <pc:spChg chg="del">
          <ac:chgData name="Paul Easter" userId="6549cd31feb53bc1" providerId="LiveId" clId="{E19B617E-EE3F-4AAA-9381-36BBE1B8C7A2}" dt="2022-02-24T21:36:09.466" v="3497" actId="478"/>
          <ac:spMkLst>
            <pc:docMk/>
            <pc:sldMk cId="2162581152" sldId="426"/>
            <ac:spMk id="12" creationId="{C839E751-00AF-4105-8EF3-BCEFFDA51C11}"/>
          </ac:spMkLst>
        </pc:spChg>
        <pc:spChg chg="mod">
          <ac:chgData name="Paul Easter" userId="6549cd31feb53bc1" providerId="LiveId" clId="{E19B617E-EE3F-4AAA-9381-36BBE1B8C7A2}" dt="2022-02-24T22:34:23.641" v="4095" actId="20577"/>
          <ac:spMkLst>
            <pc:docMk/>
            <pc:sldMk cId="2162581152" sldId="426"/>
            <ac:spMk id="13" creationId="{00000000-0000-0000-0000-000000000000}"/>
          </ac:spMkLst>
        </pc:spChg>
        <pc:spChg chg="mod">
          <ac:chgData name="Paul Easter" userId="6549cd31feb53bc1" providerId="LiveId" clId="{E19B617E-EE3F-4AAA-9381-36BBE1B8C7A2}" dt="2022-02-24T21:36:44.944" v="3517" actId="20577"/>
          <ac:spMkLst>
            <pc:docMk/>
            <pc:sldMk cId="2162581152" sldId="426"/>
            <ac:spMk id="14" creationId="{D1A264E9-38AC-47A4-83E2-D3C122E48CFC}"/>
          </ac:spMkLst>
        </pc:spChg>
        <pc:spChg chg="add del mod">
          <ac:chgData name="Paul Easter" userId="6549cd31feb53bc1" providerId="LiveId" clId="{E19B617E-EE3F-4AAA-9381-36BBE1B8C7A2}" dt="2022-02-27T05:18:52.401" v="9220" actId="478"/>
          <ac:spMkLst>
            <pc:docMk/>
            <pc:sldMk cId="2162581152" sldId="426"/>
            <ac:spMk id="16" creationId="{D4824813-4D52-41D2-B55F-8365AFF994A0}"/>
          </ac:spMkLst>
        </pc:spChg>
        <pc:graphicFrameChg chg="add del mod">
          <ac:chgData name="Paul Easter" userId="6549cd31feb53bc1" providerId="LiveId" clId="{E19B617E-EE3F-4AAA-9381-36BBE1B8C7A2}" dt="2022-02-24T22:28:25.791" v="3947" actId="478"/>
          <ac:graphicFrameMkLst>
            <pc:docMk/>
            <pc:sldMk cId="2162581152" sldId="426"/>
            <ac:graphicFrameMk id="10" creationId="{4DAEC658-FC7A-4010-9F4A-9D398C6A7E88}"/>
          </ac:graphicFrameMkLst>
        </pc:graphicFrameChg>
        <pc:graphicFrameChg chg="del">
          <ac:chgData name="Paul Easter" userId="6549cd31feb53bc1" providerId="LiveId" clId="{E19B617E-EE3F-4AAA-9381-36BBE1B8C7A2}" dt="2022-02-24T21:35:57.892" v="3495" actId="478"/>
          <ac:graphicFrameMkLst>
            <pc:docMk/>
            <pc:sldMk cId="2162581152" sldId="426"/>
            <ac:graphicFrameMk id="11" creationId="{0F1E7FC8-2D36-423C-83AD-5558B127F8FE}"/>
          </ac:graphicFrameMkLst>
        </pc:graphicFrameChg>
        <pc:graphicFrameChg chg="mod modGraphic">
          <ac:chgData name="Paul Easter" userId="6549cd31feb53bc1" providerId="LiveId" clId="{E19B617E-EE3F-4AAA-9381-36BBE1B8C7A2}" dt="2022-02-24T22:53:15.834" v="4830" actId="1036"/>
          <ac:graphicFrameMkLst>
            <pc:docMk/>
            <pc:sldMk cId="2162581152" sldId="426"/>
            <ac:graphicFrameMk id="15" creationId="{5D530DD5-A31A-4463-BF2A-97EF02FD97E5}"/>
          </ac:graphicFrameMkLst>
        </pc:graphicFrameChg>
      </pc:sldChg>
      <pc:sldChg chg="addSp delSp modSp add mod">
        <pc:chgData name="Paul Easter" userId="6549cd31feb53bc1" providerId="LiveId" clId="{E19B617E-EE3F-4AAA-9381-36BBE1B8C7A2}" dt="2022-02-25T04:29:30.119" v="6466" actId="20577"/>
        <pc:sldMkLst>
          <pc:docMk/>
          <pc:sldMk cId="1594550742" sldId="427"/>
        </pc:sldMkLst>
        <pc:spChg chg="add del mod">
          <ac:chgData name="Paul Easter" userId="6549cd31feb53bc1" providerId="LiveId" clId="{E19B617E-EE3F-4AAA-9381-36BBE1B8C7A2}" dt="2022-02-24T22:53:49.281" v="4837" actId="478"/>
          <ac:spMkLst>
            <pc:docMk/>
            <pc:sldMk cId="1594550742" sldId="427"/>
            <ac:spMk id="7" creationId="{789050C8-8B6F-459F-8B0B-079B0B13FE3B}"/>
          </ac:spMkLst>
        </pc:spChg>
        <pc:spChg chg="mod">
          <ac:chgData name="Paul Easter" userId="6549cd31feb53bc1" providerId="LiveId" clId="{E19B617E-EE3F-4AAA-9381-36BBE1B8C7A2}" dt="2022-02-25T04:29:30.119" v="6466" actId="20577"/>
          <ac:spMkLst>
            <pc:docMk/>
            <pc:sldMk cId="1594550742" sldId="427"/>
            <ac:spMk id="8" creationId="{E2F794A7-8C4C-4A3F-A33D-B76FD77934A3}"/>
          </ac:spMkLst>
        </pc:spChg>
        <pc:spChg chg="del mod">
          <ac:chgData name="Paul Easter" userId="6549cd31feb53bc1" providerId="LiveId" clId="{E19B617E-EE3F-4AAA-9381-36BBE1B8C7A2}" dt="2022-02-24T22:25:11.026" v="3888" actId="478"/>
          <ac:spMkLst>
            <pc:docMk/>
            <pc:sldMk cId="1594550742" sldId="427"/>
            <ac:spMk id="9" creationId="{38C805C7-AC5E-400A-89B0-3874CAE551FF}"/>
          </ac:spMkLst>
        </pc:spChg>
        <pc:spChg chg="add del mod">
          <ac:chgData name="Paul Easter" userId="6549cd31feb53bc1" providerId="LiveId" clId="{E19B617E-EE3F-4AAA-9381-36BBE1B8C7A2}" dt="2022-02-24T22:53:53.646" v="4839" actId="478"/>
          <ac:spMkLst>
            <pc:docMk/>
            <pc:sldMk cId="1594550742" sldId="427"/>
            <ac:spMk id="11" creationId="{9DDFB99A-0A4D-44CB-87AD-74914C2C913D}"/>
          </ac:spMkLst>
        </pc:spChg>
        <pc:spChg chg="add mod">
          <ac:chgData name="Paul Easter" userId="6549cd31feb53bc1" providerId="LiveId" clId="{E19B617E-EE3F-4AAA-9381-36BBE1B8C7A2}" dt="2022-02-25T04:28:20.758" v="6446"/>
          <ac:spMkLst>
            <pc:docMk/>
            <pc:sldMk cId="1594550742" sldId="427"/>
            <ac:spMk id="12" creationId="{C7B867F5-C5C2-4DBB-89D2-EFA90BE0D910}"/>
          </ac:spMkLst>
        </pc:spChg>
        <pc:spChg chg="mod">
          <ac:chgData name="Paul Easter" userId="6549cd31feb53bc1" providerId="LiveId" clId="{E19B617E-EE3F-4AAA-9381-36BBE1B8C7A2}" dt="2022-02-24T22:34:27.767" v="4097" actId="20577"/>
          <ac:spMkLst>
            <pc:docMk/>
            <pc:sldMk cId="1594550742" sldId="427"/>
            <ac:spMk id="13" creationId="{00000000-0000-0000-0000-000000000000}"/>
          </ac:spMkLst>
        </pc:spChg>
        <pc:spChg chg="mod">
          <ac:chgData name="Paul Easter" userId="6549cd31feb53bc1" providerId="LiveId" clId="{E19B617E-EE3F-4AAA-9381-36BBE1B8C7A2}" dt="2022-02-24T22:56:42.216" v="4926" actId="1036"/>
          <ac:spMkLst>
            <pc:docMk/>
            <pc:sldMk cId="1594550742" sldId="427"/>
            <ac:spMk id="14" creationId="{D1A264E9-38AC-47A4-83E2-D3C122E48CFC}"/>
          </ac:spMkLst>
        </pc:spChg>
        <pc:graphicFrameChg chg="add del mod modGraphic">
          <ac:chgData name="Paul Easter" userId="6549cd31feb53bc1" providerId="LiveId" clId="{E19B617E-EE3F-4AAA-9381-36BBE1B8C7A2}" dt="2022-02-24T22:53:52.170" v="4838" actId="478"/>
          <ac:graphicFrameMkLst>
            <pc:docMk/>
            <pc:sldMk cId="1594550742" sldId="427"/>
            <ac:graphicFrameMk id="10" creationId="{6798ABDC-3590-4FBE-A920-65BE8B95CF18}"/>
          </ac:graphicFrameMkLst>
        </pc:graphicFrameChg>
        <pc:graphicFrameChg chg="mod modGraphic">
          <ac:chgData name="Paul Easter" userId="6549cd31feb53bc1" providerId="LiveId" clId="{E19B617E-EE3F-4AAA-9381-36BBE1B8C7A2}" dt="2022-02-24T22:27:52.240" v="3940" actId="14734"/>
          <ac:graphicFrameMkLst>
            <pc:docMk/>
            <pc:sldMk cId="1594550742" sldId="427"/>
            <ac:graphicFrameMk id="15" creationId="{5D530DD5-A31A-4463-BF2A-97EF02FD97E5}"/>
          </ac:graphicFrameMkLst>
        </pc:graphicFrameChg>
      </pc:sldChg>
      <pc:sldChg chg="del">
        <pc:chgData name="Paul Easter" userId="6549cd31feb53bc1" providerId="LiveId" clId="{E19B617E-EE3F-4AAA-9381-36BBE1B8C7A2}" dt="2022-02-24T05:15:08.137" v="122" actId="47"/>
        <pc:sldMkLst>
          <pc:docMk/>
          <pc:sldMk cId="2117974490" sldId="427"/>
        </pc:sldMkLst>
      </pc:sldChg>
      <pc:sldChg chg="addSp delSp modSp add mod">
        <pc:chgData name="Paul Easter" userId="6549cd31feb53bc1" providerId="LiveId" clId="{E19B617E-EE3F-4AAA-9381-36BBE1B8C7A2}" dt="2022-03-10T08:26:42.691" v="60827" actId="6549"/>
        <pc:sldMkLst>
          <pc:docMk/>
          <pc:sldMk cId="366242112" sldId="428"/>
        </pc:sldMkLst>
        <pc:spChg chg="add del mod">
          <ac:chgData name="Paul Easter" userId="6549cd31feb53bc1" providerId="LiveId" clId="{E19B617E-EE3F-4AAA-9381-36BBE1B8C7A2}" dt="2022-02-27T04:26:59.097" v="8593" actId="20577"/>
          <ac:spMkLst>
            <pc:docMk/>
            <pc:sldMk cId="366242112" sldId="428"/>
            <ac:spMk id="6" creationId="{BB775E1C-2EA2-46DE-B237-42AF68739F01}"/>
          </ac:spMkLst>
        </pc:spChg>
        <pc:spChg chg="mod">
          <ac:chgData name="Paul Easter" userId="6549cd31feb53bc1" providerId="LiveId" clId="{E19B617E-EE3F-4AAA-9381-36BBE1B8C7A2}" dt="2022-02-24T22:52:55.468" v="4821" actId="20577"/>
          <ac:spMkLst>
            <pc:docMk/>
            <pc:sldMk cId="366242112" sldId="428"/>
            <ac:spMk id="8" creationId="{E2F794A7-8C4C-4A3F-A33D-B76FD77934A3}"/>
          </ac:spMkLst>
        </pc:spChg>
        <pc:graphicFrameChg chg="mod modGraphic">
          <ac:chgData name="Paul Easter" userId="6549cd31feb53bc1" providerId="LiveId" clId="{E19B617E-EE3F-4AAA-9381-36BBE1B8C7A2}" dt="2022-03-10T08:26:42.691" v="60827" actId="6549"/>
          <ac:graphicFrameMkLst>
            <pc:docMk/>
            <pc:sldMk cId="366242112" sldId="428"/>
            <ac:graphicFrameMk id="11" creationId="{0F1E7FC8-2D36-423C-83AD-5558B127F8FE}"/>
          </ac:graphicFrameMkLst>
        </pc:graphicFrameChg>
      </pc:sldChg>
      <pc:sldChg chg="del">
        <pc:chgData name="Paul Easter" userId="6549cd31feb53bc1" providerId="LiveId" clId="{E19B617E-EE3F-4AAA-9381-36BBE1B8C7A2}" dt="2022-02-24T05:15:08.137" v="122" actId="47"/>
        <pc:sldMkLst>
          <pc:docMk/>
          <pc:sldMk cId="4065480997" sldId="428"/>
        </pc:sldMkLst>
      </pc:sldChg>
      <pc:sldChg chg="del">
        <pc:chgData name="Paul Easter" userId="6549cd31feb53bc1" providerId="LiveId" clId="{E19B617E-EE3F-4AAA-9381-36BBE1B8C7A2}" dt="2022-02-24T05:15:08.137" v="122" actId="47"/>
        <pc:sldMkLst>
          <pc:docMk/>
          <pc:sldMk cId="1345341795" sldId="429"/>
        </pc:sldMkLst>
      </pc:sldChg>
      <pc:sldChg chg="addSp delSp modSp add del mod modShow">
        <pc:chgData name="Paul Easter" userId="6549cd31feb53bc1" providerId="LiveId" clId="{E19B617E-EE3F-4AAA-9381-36BBE1B8C7A2}" dt="2022-03-07T01:14:26.330" v="39682" actId="2696"/>
        <pc:sldMkLst>
          <pc:docMk/>
          <pc:sldMk cId="3237869306" sldId="429"/>
        </pc:sldMkLst>
        <pc:spChg chg="mod">
          <ac:chgData name="Paul Easter" userId="6549cd31feb53bc1" providerId="LiveId" clId="{E19B617E-EE3F-4AAA-9381-36BBE1B8C7A2}" dt="2022-02-24T22:54:14.933" v="4866" actId="1076"/>
          <ac:spMkLst>
            <pc:docMk/>
            <pc:sldMk cId="3237869306" sldId="429"/>
            <ac:spMk id="7" creationId="{789050C8-8B6F-459F-8B0B-079B0B13FE3B}"/>
          </ac:spMkLst>
        </pc:spChg>
        <pc:spChg chg="add mod">
          <ac:chgData name="Paul Easter" userId="6549cd31feb53bc1" providerId="LiveId" clId="{E19B617E-EE3F-4AAA-9381-36BBE1B8C7A2}" dt="2022-02-27T05:18:36.912" v="9219"/>
          <ac:spMkLst>
            <pc:docMk/>
            <pc:sldMk cId="3237869306" sldId="429"/>
            <ac:spMk id="8" creationId="{385D8DDA-485F-488E-B491-065E3801F7D1}"/>
          </ac:spMkLst>
        </pc:spChg>
        <pc:spChg chg="del">
          <ac:chgData name="Paul Easter" userId="6549cd31feb53bc1" providerId="LiveId" clId="{E19B617E-EE3F-4AAA-9381-36BBE1B8C7A2}" dt="2022-02-24T22:54:00.935" v="4841" actId="478"/>
          <ac:spMkLst>
            <pc:docMk/>
            <pc:sldMk cId="3237869306" sldId="429"/>
            <ac:spMk id="8" creationId="{E2F794A7-8C4C-4A3F-A33D-B76FD77934A3}"/>
          </ac:spMkLst>
        </pc:spChg>
        <pc:spChg chg="add del mod">
          <ac:chgData name="Paul Easter" userId="6549cd31feb53bc1" providerId="LiveId" clId="{E19B617E-EE3F-4AAA-9381-36BBE1B8C7A2}" dt="2022-02-25T04:15:41.921" v="6386" actId="478"/>
          <ac:spMkLst>
            <pc:docMk/>
            <pc:sldMk cId="3237869306" sldId="429"/>
            <ac:spMk id="9" creationId="{66599058-6582-4429-B0CB-24CE58CD6D88}"/>
          </ac:spMkLst>
        </pc:spChg>
        <pc:spChg chg="mod">
          <ac:chgData name="Paul Easter" userId="6549cd31feb53bc1" providerId="LiveId" clId="{E19B617E-EE3F-4AAA-9381-36BBE1B8C7A2}" dt="2022-02-24T22:54:48.066" v="4869"/>
          <ac:spMkLst>
            <pc:docMk/>
            <pc:sldMk cId="3237869306" sldId="429"/>
            <ac:spMk id="11" creationId="{9DDFB99A-0A4D-44CB-87AD-74914C2C913D}"/>
          </ac:spMkLst>
        </pc:spChg>
        <pc:spChg chg="add del mod">
          <ac:chgData name="Paul Easter" userId="6549cd31feb53bc1" providerId="LiveId" clId="{E19B617E-EE3F-4AAA-9381-36BBE1B8C7A2}" dt="2022-02-25T04:17:00.373" v="6394" actId="478"/>
          <ac:spMkLst>
            <pc:docMk/>
            <pc:sldMk cId="3237869306" sldId="429"/>
            <ac:spMk id="12" creationId="{DFC5A51A-1BA3-46B8-BBD8-8AA269EBA239}"/>
          </ac:spMkLst>
        </pc:spChg>
        <pc:spChg chg="add del mod">
          <ac:chgData name="Paul Easter" userId="6549cd31feb53bc1" providerId="LiveId" clId="{E19B617E-EE3F-4AAA-9381-36BBE1B8C7A2}" dt="2022-02-25T04:23:16.384" v="6418" actId="478"/>
          <ac:spMkLst>
            <pc:docMk/>
            <pc:sldMk cId="3237869306" sldId="429"/>
            <ac:spMk id="16" creationId="{F57857E2-20D8-4719-A06B-C1327D211613}"/>
          </ac:spMkLst>
        </pc:spChg>
        <pc:spChg chg="add del mod">
          <ac:chgData name="Paul Easter" userId="6549cd31feb53bc1" providerId="LiveId" clId="{E19B617E-EE3F-4AAA-9381-36BBE1B8C7A2}" dt="2022-02-27T05:18:36.455" v="9218" actId="478"/>
          <ac:spMkLst>
            <pc:docMk/>
            <pc:sldMk cId="3237869306" sldId="429"/>
            <ac:spMk id="17" creationId="{1FA9A23D-3B51-4EEF-B4DA-8AE2634750A4}"/>
          </ac:spMkLst>
        </pc:spChg>
        <pc:graphicFrameChg chg="mod">
          <ac:chgData name="Paul Easter" userId="6549cd31feb53bc1" providerId="LiveId" clId="{E19B617E-EE3F-4AAA-9381-36BBE1B8C7A2}" dt="2022-02-24T22:54:27.290" v="4867" actId="1036"/>
          <ac:graphicFrameMkLst>
            <pc:docMk/>
            <pc:sldMk cId="3237869306" sldId="429"/>
            <ac:graphicFrameMk id="10" creationId="{6798ABDC-3590-4FBE-A920-65BE8B95CF18}"/>
          </ac:graphicFrameMkLst>
        </pc:graphicFrameChg>
        <pc:graphicFrameChg chg="del">
          <ac:chgData name="Paul Easter" userId="6549cd31feb53bc1" providerId="LiveId" clId="{E19B617E-EE3F-4AAA-9381-36BBE1B8C7A2}" dt="2022-02-24T22:53:59.145" v="4840" actId="478"/>
          <ac:graphicFrameMkLst>
            <pc:docMk/>
            <pc:sldMk cId="3237869306" sldId="429"/>
            <ac:graphicFrameMk id="15" creationId="{5D530DD5-A31A-4463-BF2A-97EF02FD97E5}"/>
          </ac:graphicFrameMkLst>
        </pc:graphicFrameChg>
      </pc:sldChg>
      <pc:sldChg chg="addSp delSp modSp add mod ord">
        <pc:chgData name="Paul Easter" userId="6549cd31feb53bc1" providerId="LiveId" clId="{E19B617E-EE3F-4AAA-9381-36BBE1B8C7A2}" dt="2022-02-27T06:24:16.186" v="9642" actId="403"/>
        <pc:sldMkLst>
          <pc:docMk/>
          <pc:sldMk cId="2078274953" sldId="430"/>
        </pc:sldMkLst>
        <pc:spChg chg="add mod">
          <ac:chgData name="Paul Easter" userId="6549cd31feb53bc1" providerId="LiveId" clId="{E19B617E-EE3F-4AAA-9381-36BBE1B8C7A2}" dt="2022-02-27T06:23:17.698" v="9638"/>
          <ac:spMkLst>
            <pc:docMk/>
            <pc:sldMk cId="2078274953" sldId="430"/>
            <ac:spMk id="7" creationId="{59F1EA6D-1983-43DD-ACFD-2C7CDF78B465}"/>
          </ac:spMkLst>
        </pc:spChg>
        <pc:spChg chg="mod">
          <ac:chgData name="Paul Easter" userId="6549cd31feb53bc1" providerId="LiveId" clId="{E19B617E-EE3F-4AAA-9381-36BBE1B8C7A2}" dt="2022-02-27T06:22:13.459" v="9637" actId="20577"/>
          <ac:spMkLst>
            <pc:docMk/>
            <pc:sldMk cId="2078274953" sldId="430"/>
            <ac:spMk id="8" creationId="{E2F794A7-8C4C-4A3F-A33D-B76FD77934A3}"/>
          </ac:spMkLst>
        </pc:spChg>
        <pc:spChg chg="mod">
          <ac:chgData name="Paul Easter" userId="6549cd31feb53bc1" providerId="LiveId" clId="{E19B617E-EE3F-4AAA-9381-36BBE1B8C7A2}" dt="2022-02-24T23:51:23.574" v="5281" actId="20577"/>
          <ac:spMkLst>
            <pc:docMk/>
            <pc:sldMk cId="2078274953" sldId="430"/>
            <ac:spMk id="14" creationId="{D1A264E9-38AC-47A4-83E2-D3C122E48CFC}"/>
          </ac:spMkLst>
        </pc:spChg>
        <pc:graphicFrameChg chg="add mod modGraphic">
          <ac:chgData name="Paul Easter" userId="6549cd31feb53bc1" providerId="LiveId" clId="{E19B617E-EE3F-4AAA-9381-36BBE1B8C7A2}" dt="2022-02-27T06:24:16.186" v="9642" actId="403"/>
          <ac:graphicFrameMkLst>
            <pc:docMk/>
            <pc:sldMk cId="2078274953" sldId="430"/>
            <ac:graphicFrameMk id="6" creationId="{F8E352C2-21C2-4B96-9BE2-6D358A4526B1}"/>
          </ac:graphicFrameMkLst>
        </pc:graphicFrameChg>
        <pc:graphicFrameChg chg="del">
          <ac:chgData name="Paul Easter" userId="6549cd31feb53bc1" providerId="LiveId" clId="{E19B617E-EE3F-4AAA-9381-36BBE1B8C7A2}" dt="2022-02-24T23:40:38.008" v="5058" actId="478"/>
          <ac:graphicFrameMkLst>
            <pc:docMk/>
            <pc:sldMk cId="2078274953" sldId="430"/>
            <ac:graphicFrameMk id="9" creationId="{5D453549-73C6-4D36-9776-1EB6146E2510}"/>
          </ac:graphicFrameMkLst>
        </pc:graphicFrameChg>
        <pc:graphicFrameChg chg="mod modGraphic">
          <ac:chgData name="Paul Easter" userId="6549cd31feb53bc1" providerId="LiveId" clId="{E19B617E-EE3F-4AAA-9381-36BBE1B8C7A2}" dt="2022-02-27T06:22:09.639" v="9635" actId="1076"/>
          <ac:graphicFrameMkLst>
            <pc:docMk/>
            <pc:sldMk cId="2078274953" sldId="430"/>
            <ac:graphicFrameMk id="10" creationId="{7E5092FE-1C91-4B48-9748-4136E6DA4D71}"/>
          </ac:graphicFrameMkLst>
        </pc:graphicFrameChg>
      </pc:sldChg>
      <pc:sldChg chg="del">
        <pc:chgData name="Paul Easter" userId="6549cd31feb53bc1" providerId="LiveId" clId="{E19B617E-EE3F-4AAA-9381-36BBE1B8C7A2}" dt="2022-02-24T05:15:08.137" v="122" actId="47"/>
        <pc:sldMkLst>
          <pc:docMk/>
          <pc:sldMk cId="4291249738" sldId="430"/>
        </pc:sldMkLst>
      </pc:sldChg>
      <pc:sldChg chg="addSp delSp modSp add mod">
        <pc:chgData name="Paul Easter" userId="6549cd31feb53bc1" providerId="LiveId" clId="{E19B617E-EE3F-4AAA-9381-36BBE1B8C7A2}" dt="2022-03-13T03:11:52.456" v="82454" actId="20577"/>
        <pc:sldMkLst>
          <pc:docMk/>
          <pc:sldMk cId="980234627" sldId="431"/>
        </pc:sldMkLst>
        <pc:spChg chg="mod">
          <ac:chgData name="Paul Easter" userId="6549cd31feb53bc1" providerId="LiveId" clId="{E19B617E-EE3F-4AAA-9381-36BBE1B8C7A2}" dt="2022-02-25T00:18:36.904" v="5801" actId="20577"/>
          <ac:spMkLst>
            <pc:docMk/>
            <pc:sldMk cId="980234627" sldId="431"/>
            <ac:spMk id="8" creationId="{E2F794A7-8C4C-4A3F-A33D-B76FD77934A3}"/>
          </ac:spMkLst>
        </pc:spChg>
        <pc:spChg chg="add mod">
          <ac:chgData name="Paul Easter" userId="6549cd31feb53bc1" providerId="LiveId" clId="{E19B617E-EE3F-4AAA-9381-36BBE1B8C7A2}" dt="2022-02-27T05:18:26.426" v="9217"/>
          <ac:spMkLst>
            <pc:docMk/>
            <pc:sldMk cId="980234627" sldId="431"/>
            <ac:spMk id="11" creationId="{92BB05E4-649D-4C01-8284-FBE2639B9EB6}"/>
          </ac:spMkLst>
        </pc:spChg>
        <pc:spChg chg="mod">
          <ac:chgData name="Paul Easter" userId="6549cd31feb53bc1" providerId="LiveId" clId="{E19B617E-EE3F-4AAA-9381-36BBE1B8C7A2}" dt="2022-02-25T00:20:54.832" v="5828" actId="20577"/>
          <ac:spMkLst>
            <pc:docMk/>
            <pc:sldMk cId="980234627" sldId="431"/>
            <ac:spMk id="14" creationId="{D1A264E9-38AC-47A4-83E2-D3C122E48CFC}"/>
          </ac:spMkLst>
        </pc:spChg>
        <pc:spChg chg="add del mod">
          <ac:chgData name="Paul Easter" userId="6549cd31feb53bc1" providerId="LiveId" clId="{E19B617E-EE3F-4AAA-9381-36BBE1B8C7A2}" dt="2022-02-25T04:01:32.799" v="6282" actId="478"/>
          <ac:spMkLst>
            <pc:docMk/>
            <pc:sldMk cId="980234627" sldId="431"/>
            <ac:spMk id="15" creationId="{1F22C63D-8A1E-4041-B2B3-43000F01B569}"/>
          </ac:spMkLst>
        </pc:spChg>
        <pc:spChg chg="add del mod">
          <ac:chgData name="Paul Easter" userId="6549cd31feb53bc1" providerId="LiveId" clId="{E19B617E-EE3F-4AAA-9381-36BBE1B8C7A2}" dt="2022-02-25T04:15:56.650" v="6388" actId="478"/>
          <ac:spMkLst>
            <pc:docMk/>
            <pc:sldMk cId="980234627" sldId="431"/>
            <ac:spMk id="17" creationId="{7D815F70-7DD2-47B6-8921-D6A1605B81EE}"/>
          </ac:spMkLst>
        </pc:spChg>
        <pc:spChg chg="add del mod">
          <ac:chgData name="Paul Easter" userId="6549cd31feb53bc1" providerId="LiveId" clId="{E19B617E-EE3F-4AAA-9381-36BBE1B8C7A2}" dt="2022-02-25T04:17:08.610" v="6396" actId="478"/>
          <ac:spMkLst>
            <pc:docMk/>
            <pc:sldMk cId="980234627" sldId="431"/>
            <ac:spMk id="18" creationId="{F6903137-3163-4E45-A5FF-350423675731}"/>
          </ac:spMkLst>
        </pc:spChg>
        <pc:spChg chg="add del mod">
          <ac:chgData name="Paul Easter" userId="6549cd31feb53bc1" providerId="LiveId" clId="{E19B617E-EE3F-4AAA-9381-36BBE1B8C7A2}" dt="2022-02-25T04:23:11.233" v="6416" actId="478"/>
          <ac:spMkLst>
            <pc:docMk/>
            <pc:sldMk cId="980234627" sldId="431"/>
            <ac:spMk id="19" creationId="{D5DEB6AA-85FA-404E-8712-EC346D88F57E}"/>
          </ac:spMkLst>
        </pc:spChg>
        <pc:spChg chg="add del mod">
          <ac:chgData name="Paul Easter" userId="6549cd31feb53bc1" providerId="LiveId" clId="{E19B617E-EE3F-4AAA-9381-36BBE1B8C7A2}" dt="2022-02-25T04:23:09.310" v="6415"/>
          <ac:spMkLst>
            <pc:docMk/>
            <pc:sldMk cId="980234627" sldId="431"/>
            <ac:spMk id="20" creationId="{80A2E950-03F6-45AF-AC99-E0DE53F8CFC4}"/>
          </ac:spMkLst>
        </pc:spChg>
        <pc:spChg chg="add del mod">
          <ac:chgData name="Paul Easter" userId="6549cd31feb53bc1" providerId="LiveId" clId="{E19B617E-EE3F-4AAA-9381-36BBE1B8C7A2}" dt="2022-02-27T05:18:26.027" v="9216" actId="478"/>
          <ac:spMkLst>
            <pc:docMk/>
            <pc:sldMk cId="980234627" sldId="431"/>
            <ac:spMk id="21" creationId="{1619F4C3-7BD1-490A-A4B1-3E21C5E111A9}"/>
          </ac:spMkLst>
        </pc:spChg>
        <pc:graphicFrameChg chg="mod modGraphic">
          <ac:chgData name="Paul Easter" userId="6549cd31feb53bc1" providerId="LiveId" clId="{E19B617E-EE3F-4AAA-9381-36BBE1B8C7A2}" dt="2022-02-25T00:17:59.388" v="5797" actId="14100"/>
          <ac:graphicFrameMkLst>
            <pc:docMk/>
            <pc:sldMk cId="980234627" sldId="431"/>
            <ac:graphicFrameMk id="9" creationId="{5D453549-73C6-4D36-9776-1EB6146E2510}"/>
          </ac:graphicFrameMkLst>
        </pc:graphicFrameChg>
        <pc:graphicFrameChg chg="mod modGraphic">
          <ac:chgData name="Paul Easter" userId="6549cd31feb53bc1" providerId="LiveId" clId="{E19B617E-EE3F-4AAA-9381-36BBE1B8C7A2}" dt="2022-03-13T03:11:52.456" v="82454" actId="20577"/>
          <ac:graphicFrameMkLst>
            <pc:docMk/>
            <pc:sldMk cId="980234627" sldId="431"/>
            <ac:graphicFrameMk id="10" creationId="{7E5092FE-1C91-4B48-9748-4136E6DA4D71}"/>
          </ac:graphicFrameMkLst>
        </pc:graphicFrameChg>
        <pc:graphicFrameChg chg="del">
          <ac:chgData name="Paul Easter" userId="6549cd31feb53bc1" providerId="LiveId" clId="{E19B617E-EE3F-4AAA-9381-36BBE1B8C7A2}" dt="2022-02-24T23:44:28.601" v="5096" actId="478"/>
          <ac:graphicFrameMkLst>
            <pc:docMk/>
            <pc:sldMk cId="980234627" sldId="431"/>
            <ac:graphicFrameMk id="11" creationId="{680BC9E5-241B-473C-8F1E-157BCC794D77}"/>
          </ac:graphicFrameMkLst>
        </pc:graphicFrameChg>
        <pc:graphicFrameChg chg="add del mod modGraphic">
          <ac:chgData name="Paul Easter" userId="6549cd31feb53bc1" providerId="LiveId" clId="{E19B617E-EE3F-4AAA-9381-36BBE1B8C7A2}" dt="2022-02-25T00:17:05.065" v="5781" actId="478"/>
          <ac:graphicFrameMkLst>
            <pc:docMk/>
            <pc:sldMk cId="980234627" sldId="431"/>
            <ac:graphicFrameMk id="12" creationId="{26941F4C-3ACF-4F3C-84EE-347D035E09D3}"/>
          </ac:graphicFrameMkLst>
        </pc:graphicFrameChg>
        <pc:graphicFrameChg chg="add del mod">
          <ac:chgData name="Paul Easter" userId="6549cd31feb53bc1" providerId="LiveId" clId="{E19B617E-EE3F-4AAA-9381-36BBE1B8C7A2}" dt="2022-02-25T04:01:36.401" v="6283" actId="478"/>
          <ac:graphicFrameMkLst>
            <pc:docMk/>
            <pc:sldMk cId="980234627" sldId="431"/>
            <ac:graphicFrameMk id="16" creationId="{AC67C8D2-8B43-4954-A32C-9C1422A62113}"/>
          </ac:graphicFrameMkLst>
        </pc:graphicFrameChg>
      </pc:sldChg>
      <pc:sldChg chg="del">
        <pc:chgData name="Paul Easter" userId="6549cd31feb53bc1" providerId="LiveId" clId="{E19B617E-EE3F-4AAA-9381-36BBE1B8C7A2}" dt="2022-02-24T05:15:08.137" v="122" actId="47"/>
        <pc:sldMkLst>
          <pc:docMk/>
          <pc:sldMk cId="1573580979" sldId="431"/>
        </pc:sldMkLst>
      </pc:sldChg>
      <pc:sldChg chg="del">
        <pc:chgData name="Paul Easter" userId="6549cd31feb53bc1" providerId="LiveId" clId="{E19B617E-EE3F-4AAA-9381-36BBE1B8C7A2}" dt="2022-02-24T05:15:08.137" v="122" actId="47"/>
        <pc:sldMkLst>
          <pc:docMk/>
          <pc:sldMk cId="2891216558" sldId="432"/>
        </pc:sldMkLst>
      </pc:sldChg>
      <pc:sldChg chg="add del">
        <pc:chgData name="Paul Easter" userId="6549cd31feb53bc1" providerId="LiveId" clId="{E19B617E-EE3F-4AAA-9381-36BBE1B8C7A2}" dt="2022-02-24T23:55:09.276" v="5322" actId="2890"/>
        <pc:sldMkLst>
          <pc:docMk/>
          <pc:sldMk cId="3761283558" sldId="432"/>
        </pc:sldMkLst>
      </pc:sldChg>
      <pc:sldChg chg="addSp modSp add mod ord">
        <pc:chgData name="Paul Easter" userId="6549cd31feb53bc1" providerId="LiveId" clId="{E19B617E-EE3F-4AAA-9381-36BBE1B8C7A2}" dt="2022-02-27T04:04:11.239" v="8278"/>
        <pc:sldMkLst>
          <pc:docMk/>
          <pc:sldMk cId="4062622250" sldId="432"/>
        </pc:sldMkLst>
        <pc:spChg chg="mod">
          <ac:chgData name="Paul Easter" userId="6549cd31feb53bc1" providerId="LiveId" clId="{E19B617E-EE3F-4AAA-9381-36BBE1B8C7A2}" dt="2022-02-25T00:04:08.599" v="5594" actId="113"/>
          <ac:spMkLst>
            <pc:docMk/>
            <pc:sldMk cId="4062622250" sldId="432"/>
            <ac:spMk id="8" creationId="{E2F794A7-8C4C-4A3F-A33D-B76FD77934A3}"/>
          </ac:spMkLst>
        </pc:spChg>
        <pc:spChg chg="mod">
          <ac:chgData name="Paul Easter" userId="6549cd31feb53bc1" providerId="LiveId" clId="{E19B617E-EE3F-4AAA-9381-36BBE1B8C7A2}" dt="2022-02-25T00:20:43.419" v="5816" actId="20577"/>
          <ac:spMkLst>
            <pc:docMk/>
            <pc:sldMk cId="4062622250" sldId="432"/>
            <ac:spMk id="14" creationId="{D1A264E9-38AC-47A4-83E2-D3C122E48CFC}"/>
          </ac:spMkLst>
        </pc:spChg>
        <pc:graphicFrameChg chg="add mod modGraphic">
          <ac:chgData name="Paul Easter" userId="6549cd31feb53bc1" providerId="LiveId" clId="{E19B617E-EE3F-4AAA-9381-36BBE1B8C7A2}" dt="2022-02-25T04:24:57.083" v="6443" actId="20577"/>
          <ac:graphicFrameMkLst>
            <pc:docMk/>
            <pc:sldMk cId="4062622250" sldId="432"/>
            <ac:graphicFrameMk id="7" creationId="{9DEA0492-CB63-4018-B976-0A41D6E330DD}"/>
          </ac:graphicFrameMkLst>
        </pc:graphicFrameChg>
        <pc:graphicFrameChg chg="mod modGraphic">
          <ac:chgData name="Paul Easter" userId="6549cd31feb53bc1" providerId="LiveId" clId="{E19B617E-EE3F-4AAA-9381-36BBE1B8C7A2}" dt="2022-02-25T00:04:41.133" v="5606" actId="20577"/>
          <ac:graphicFrameMkLst>
            <pc:docMk/>
            <pc:sldMk cId="4062622250" sldId="432"/>
            <ac:graphicFrameMk id="9" creationId="{5D453549-73C6-4D36-9776-1EB6146E2510}"/>
          </ac:graphicFrameMkLst>
        </pc:graphicFrameChg>
        <pc:graphicFrameChg chg="mod modGraphic">
          <ac:chgData name="Paul Easter" userId="6549cd31feb53bc1" providerId="LiveId" clId="{E19B617E-EE3F-4AAA-9381-36BBE1B8C7A2}" dt="2022-02-25T00:01:27.085" v="5565" actId="14100"/>
          <ac:graphicFrameMkLst>
            <pc:docMk/>
            <pc:sldMk cId="4062622250" sldId="432"/>
            <ac:graphicFrameMk id="10" creationId="{7E5092FE-1C91-4B48-9748-4136E6DA4D71}"/>
          </ac:graphicFrameMkLst>
        </pc:graphicFrameChg>
      </pc:sldChg>
      <pc:sldChg chg="del">
        <pc:chgData name="Paul Easter" userId="6549cd31feb53bc1" providerId="LiveId" clId="{E19B617E-EE3F-4AAA-9381-36BBE1B8C7A2}" dt="2022-02-24T05:15:08.137" v="122" actId="47"/>
        <pc:sldMkLst>
          <pc:docMk/>
          <pc:sldMk cId="2484280140" sldId="433"/>
        </pc:sldMkLst>
      </pc:sldChg>
      <pc:sldChg chg="addSp delSp modSp add mod ord">
        <pc:chgData name="Paul Easter" userId="6549cd31feb53bc1" providerId="LiveId" clId="{E19B617E-EE3F-4AAA-9381-36BBE1B8C7A2}" dt="2022-03-03T07:35:41.638" v="21129" actId="14100"/>
        <pc:sldMkLst>
          <pc:docMk/>
          <pc:sldMk cId="3934480077" sldId="433"/>
        </pc:sldMkLst>
        <pc:spChg chg="add del mod">
          <ac:chgData name="Paul Easter" userId="6549cd31feb53bc1" providerId="LiveId" clId="{E19B617E-EE3F-4AAA-9381-36BBE1B8C7A2}" dt="2022-02-25T04:00:47.065" v="6278"/>
          <ac:spMkLst>
            <pc:docMk/>
            <pc:sldMk cId="3934480077" sldId="433"/>
            <ac:spMk id="7" creationId="{615EEF81-3674-413B-80E9-77C74D7E7A90}"/>
          </ac:spMkLst>
        </pc:spChg>
        <pc:spChg chg="mod">
          <ac:chgData name="Paul Easter" userId="6549cd31feb53bc1" providerId="LiveId" clId="{E19B617E-EE3F-4AAA-9381-36BBE1B8C7A2}" dt="2022-02-25T10:00:27.776" v="7510" actId="113"/>
          <ac:spMkLst>
            <pc:docMk/>
            <pc:sldMk cId="3934480077" sldId="433"/>
            <ac:spMk id="8" creationId="{E2F794A7-8C4C-4A3F-A33D-B76FD77934A3}"/>
          </ac:spMkLst>
        </pc:spChg>
        <pc:spChg chg="add mod">
          <ac:chgData name="Paul Easter" userId="6549cd31feb53bc1" providerId="LiveId" clId="{E19B617E-EE3F-4AAA-9381-36BBE1B8C7A2}" dt="2022-03-03T07:35:41.638" v="21129" actId="14100"/>
          <ac:spMkLst>
            <pc:docMk/>
            <pc:sldMk cId="3934480077" sldId="433"/>
            <ac:spMk id="11" creationId="{529965D9-0101-4DD7-9C9A-4A10CAFD92A8}"/>
          </ac:spMkLst>
        </pc:spChg>
        <pc:spChg chg="mod">
          <ac:chgData name="Paul Easter" userId="6549cd31feb53bc1" providerId="LiveId" clId="{E19B617E-EE3F-4AAA-9381-36BBE1B8C7A2}" dt="2022-02-25T03:18:35.676" v="5837" actId="20577"/>
          <ac:spMkLst>
            <pc:docMk/>
            <pc:sldMk cId="3934480077" sldId="433"/>
            <ac:spMk id="14" creationId="{D1A264E9-38AC-47A4-83E2-D3C122E48CFC}"/>
          </ac:spMkLst>
        </pc:spChg>
        <pc:graphicFrameChg chg="del mod">
          <ac:chgData name="Paul Easter" userId="6549cd31feb53bc1" providerId="LiveId" clId="{E19B617E-EE3F-4AAA-9381-36BBE1B8C7A2}" dt="2022-02-25T09:47:23.858" v="7188" actId="478"/>
          <ac:graphicFrameMkLst>
            <pc:docMk/>
            <pc:sldMk cId="3934480077" sldId="433"/>
            <ac:graphicFrameMk id="9" creationId="{5D453549-73C6-4D36-9776-1EB6146E2510}"/>
          </ac:graphicFrameMkLst>
        </pc:graphicFrameChg>
        <pc:graphicFrameChg chg="mod modGraphic">
          <ac:chgData name="Paul Easter" userId="6549cd31feb53bc1" providerId="LiveId" clId="{E19B617E-EE3F-4AAA-9381-36BBE1B8C7A2}" dt="2022-02-25T10:08:39.316" v="7588" actId="20577"/>
          <ac:graphicFrameMkLst>
            <pc:docMk/>
            <pc:sldMk cId="3934480077" sldId="433"/>
            <ac:graphicFrameMk id="10" creationId="{7E5092FE-1C91-4B48-9748-4136E6DA4D71}"/>
          </ac:graphicFrameMkLst>
        </pc:graphicFrameChg>
        <pc:graphicFrameChg chg="add del mod modGraphic">
          <ac:chgData name="Paul Easter" userId="6549cd31feb53bc1" providerId="LiveId" clId="{E19B617E-EE3F-4AAA-9381-36BBE1B8C7A2}" dt="2022-02-25T09:51:31.417" v="7364" actId="478"/>
          <ac:graphicFrameMkLst>
            <pc:docMk/>
            <pc:sldMk cId="3934480077" sldId="433"/>
            <ac:graphicFrameMk id="12" creationId="{A54DBCB1-891C-4862-A1EC-25A8F5323FD3}"/>
          </ac:graphicFrameMkLst>
        </pc:graphicFrameChg>
      </pc:sldChg>
      <pc:sldChg chg="modSp add del mod">
        <pc:chgData name="Paul Easter" userId="6549cd31feb53bc1" providerId="LiveId" clId="{E19B617E-EE3F-4AAA-9381-36BBE1B8C7A2}" dt="2022-02-25T04:01:24.965" v="6281" actId="2696"/>
        <pc:sldMkLst>
          <pc:docMk/>
          <pc:sldMk cId="64572901" sldId="434"/>
        </pc:sldMkLst>
        <pc:graphicFrameChg chg="mod modGraphic">
          <ac:chgData name="Paul Easter" userId="6549cd31feb53bc1" providerId="LiveId" clId="{E19B617E-EE3F-4AAA-9381-36BBE1B8C7A2}" dt="2022-02-25T03:46:15.037" v="6047" actId="20577"/>
          <ac:graphicFrameMkLst>
            <pc:docMk/>
            <pc:sldMk cId="64572901" sldId="434"/>
            <ac:graphicFrameMk id="9" creationId="{5D453549-73C6-4D36-9776-1EB6146E2510}"/>
          </ac:graphicFrameMkLst>
        </pc:graphicFrameChg>
      </pc:sldChg>
      <pc:sldChg chg="del">
        <pc:chgData name="Paul Easter" userId="6549cd31feb53bc1" providerId="LiveId" clId="{E19B617E-EE3F-4AAA-9381-36BBE1B8C7A2}" dt="2022-02-24T05:15:08.137" v="122" actId="47"/>
        <pc:sldMkLst>
          <pc:docMk/>
          <pc:sldMk cId="1251528556" sldId="434"/>
        </pc:sldMkLst>
      </pc:sldChg>
      <pc:sldChg chg="addSp delSp modSp add mod">
        <pc:chgData name="Paul Easter" userId="6549cd31feb53bc1" providerId="LiveId" clId="{E19B617E-EE3F-4AAA-9381-36BBE1B8C7A2}" dt="2022-03-13T03:11:59.870" v="82457" actId="20577"/>
        <pc:sldMkLst>
          <pc:docMk/>
          <pc:sldMk cId="1628901018" sldId="435"/>
        </pc:sldMkLst>
        <pc:spChg chg="add del mod">
          <ac:chgData name="Paul Easter" userId="6549cd31feb53bc1" providerId="LiveId" clId="{E19B617E-EE3F-4AAA-9381-36BBE1B8C7A2}" dt="2022-02-25T04:06:28.282" v="6346"/>
          <ac:spMkLst>
            <pc:docMk/>
            <pc:sldMk cId="1628901018" sldId="435"/>
            <ac:spMk id="8" creationId="{E2F794A7-8C4C-4A3F-A33D-B76FD77934A3}"/>
          </ac:spMkLst>
        </pc:spChg>
        <pc:spChg chg="add del mod">
          <ac:chgData name="Paul Easter" userId="6549cd31feb53bc1" providerId="LiveId" clId="{E19B617E-EE3F-4AAA-9381-36BBE1B8C7A2}" dt="2022-02-27T05:18:11.511" v="9215" actId="478"/>
          <ac:spMkLst>
            <pc:docMk/>
            <pc:sldMk cId="1628901018" sldId="435"/>
            <ac:spMk id="9" creationId="{A08A6F59-45C3-4A30-B69F-A827A4EE84BA}"/>
          </ac:spMkLst>
        </pc:spChg>
        <pc:spChg chg="add del mod">
          <ac:chgData name="Paul Easter" userId="6549cd31feb53bc1" providerId="LiveId" clId="{E19B617E-EE3F-4AAA-9381-36BBE1B8C7A2}" dt="2022-02-25T04:16:09.534" v="6390" actId="478"/>
          <ac:spMkLst>
            <pc:docMk/>
            <pc:sldMk cId="1628901018" sldId="435"/>
            <ac:spMk id="12" creationId="{4EA3901F-8491-4F0C-9025-25066271823A}"/>
          </ac:spMkLst>
        </pc:spChg>
        <pc:spChg chg="del mod">
          <ac:chgData name="Paul Easter" userId="6549cd31feb53bc1" providerId="LiveId" clId="{E19B617E-EE3F-4AAA-9381-36BBE1B8C7A2}" dt="2022-02-25T04:02:28.319" v="6299" actId="478"/>
          <ac:spMkLst>
            <pc:docMk/>
            <pc:sldMk cId="1628901018" sldId="435"/>
            <ac:spMk id="15" creationId="{1F22C63D-8A1E-4041-B2B3-43000F01B569}"/>
          </ac:spMkLst>
        </pc:spChg>
        <pc:spChg chg="del mod">
          <ac:chgData name="Paul Easter" userId="6549cd31feb53bc1" providerId="LiveId" clId="{E19B617E-EE3F-4AAA-9381-36BBE1B8C7A2}" dt="2022-02-25T04:12:33.226" v="6365" actId="478"/>
          <ac:spMkLst>
            <pc:docMk/>
            <pc:sldMk cId="1628901018" sldId="435"/>
            <ac:spMk id="17" creationId="{7D815F70-7DD2-47B6-8921-D6A1605B81EE}"/>
          </ac:spMkLst>
        </pc:spChg>
        <pc:spChg chg="add del mod">
          <ac:chgData name="Paul Easter" userId="6549cd31feb53bc1" providerId="LiveId" clId="{E19B617E-EE3F-4AAA-9381-36BBE1B8C7A2}" dt="2022-02-25T04:17:16.405" v="6398" actId="478"/>
          <ac:spMkLst>
            <pc:docMk/>
            <pc:sldMk cId="1628901018" sldId="435"/>
            <ac:spMk id="18" creationId="{001C0770-2AB0-40BA-B8F5-ABCD7B26D72C}"/>
          </ac:spMkLst>
        </pc:spChg>
        <pc:spChg chg="add mod">
          <ac:chgData name="Paul Easter" userId="6549cd31feb53bc1" providerId="LiveId" clId="{E19B617E-EE3F-4AAA-9381-36BBE1B8C7A2}" dt="2022-02-27T05:18:07.334" v="9214"/>
          <ac:spMkLst>
            <pc:docMk/>
            <pc:sldMk cId="1628901018" sldId="435"/>
            <ac:spMk id="19" creationId="{ACA8C2ED-AECE-47CD-9EC3-8DA4D24794E4}"/>
          </ac:spMkLst>
        </pc:spChg>
        <pc:graphicFrameChg chg="del">
          <ac:chgData name="Paul Easter" userId="6549cd31feb53bc1" providerId="LiveId" clId="{E19B617E-EE3F-4AAA-9381-36BBE1B8C7A2}" dt="2022-02-25T04:02:08.485" v="6293" actId="478"/>
          <ac:graphicFrameMkLst>
            <pc:docMk/>
            <pc:sldMk cId="1628901018" sldId="435"/>
            <ac:graphicFrameMk id="9" creationId="{5D453549-73C6-4D36-9776-1EB6146E2510}"/>
          </ac:graphicFrameMkLst>
        </pc:graphicFrameChg>
        <pc:graphicFrameChg chg="del">
          <ac:chgData name="Paul Easter" userId="6549cd31feb53bc1" providerId="LiveId" clId="{E19B617E-EE3F-4AAA-9381-36BBE1B8C7A2}" dt="2022-02-25T04:02:10.719" v="6294" actId="478"/>
          <ac:graphicFrameMkLst>
            <pc:docMk/>
            <pc:sldMk cId="1628901018" sldId="435"/>
            <ac:graphicFrameMk id="10" creationId="{7E5092FE-1C91-4B48-9748-4136E6DA4D71}"/>
          </ac:graphicFrameMkLst>
        </pc:graphicFrameChg>
        <pc:graphicFrameChg chg="add mod">
          <ac:chgData name="Paul Easter" userId="6549cd31feb53bc1" providerId="LiveId" clId="{E19B617E-EE3F-4AAA-9381-36BBE1B8C7A2}" dt="2022-03-13T03:11:59.870" v="82457" actId="20577"/>
          <ac:graphicFrameMkLst>
            <pc:docMk/>
            <pc:sldMk cId="1628901018" sldId="435"/>
            <ac:graphicFrameMk id="11" creationId="{BFA1955D-A18D-490C-92D6-A1900D2947EA}"/>
          </ac:graphicFrameMkLst>
        </pc:graphicFrameChg>
        <pc:graphicFrameChg chg="mod">
          <ac:chgData name="Paul Easter" userId="6549cd31feb53bc1" providerId="LiveId" clId="{E19B617E-EE3F-4AAA-9381-36BBE1B8C7A2}" dt="2022-02-27T04:33:10.188" v="8616" actId="115"/>
          <ac:graphicFrameMkLst>
            <pc:docMk/>
            <pc:sldMk cId="1628901018" sldId="435"/>
            <ac:graphicFrameMk id="16" creationId="{AC67C8D2-8B43-4954-A32C-9C1422A62113}"/>
          </ac:graphicFrameMkLst>
        </pc:graphicFrameChg>
      </pc:sldChg>
      <pc:sldChg chg="del">
        <pc:chgData name="Paul Easter" userId="6549cd31feb53bc1" providerId="LiveId" clId="{E19B617E-EE3F-4AAA-9381-36BBE1B8C7A2}" dt="2022-02-24T05:15:08.137" v="122" actId="47"/>
        <pc:sldMkLst>
          <pc:docMk/>
          <pc:sldMk cId="2183881217" sldId="435"/>
        </pc:sldMkLst>
      </pc:sldChg>
      <pc:sldChg chg="del">
        <pc:chgData name="Paul Easter" userId="6549cd31feb53bc1" providerId="LiveId" clId="{E19B617E-EE3F-4AAA-9381-36BBE1B8C7A2}" dt="2022-02-24T05:15:08.137" v="122" actId="47"/>
        <pc:sldMkLst>
          <pc:docMk/>
          <pc:sldMk cId="355466109" sldId="436"/>
        </pc:sldMkLst>
      </pc:sldChg>
      <pc:sldChg chg="add del">
        <pc:chgData name="Paul Easter" userId="6549cd31feb53bc1" providerId="LiveId" clId="{E19B617E-EE3F-4AAA-9381-36BBE1B8C7A2}" dt="2022-02-25T09:56:35.679" v="7448" actId="2696"/>
        <pc:sldMkLst>
          <pc:docMk/>
          <pc:sldMk cId="1476466803" sldId="436"/>
        </pc:sldMkLst>
      </pc:sldChg>
      <pc:sldChg chg="addSp delSp modSp add mod ord">
        <pc:chgData name="Paul Easter" userId="6549cd31feb53bc1" providerId="LiveId" clId="{E19B617E-EE3F-4AAA-9381-36BBE1B8C7A2}" dt="2022-02-27T04:03:29.727" v="8272"/>
        <pc:sldMkLst>
          <pc:docMk/>
          <pc:sldMk cId="665362008" sldId="437"/>
        </pc:sldMkLst>
        <pc:spChg chg="mod">
          <ac:chgData name="Paul Easter" userId="6549cd31feb53bc1" providerId="LiveId" clId="{E19B617E-EE3F-4AAA-9381-36BBE1B8C7A2}" dt="2022-02-25T10:05:45.190" v="7542" actId="20577"/>
          <ac:spMkLst>
            <pc:docMk/>
            <pc:sldMk cId="665362008" sldId="437"/>
            <ac:spMk id="8" creationId="{E2F794A7-8C4C-4A3F-A33D-B76FD77934A3}"/>
          </ac:spMkLst>
        </pc:spChg>
        <pc:graphicFrameChg chg="add del mod ord modGraphic">
          <ac:chgData name="Paul Easter" userId="6549cd31feb53bc1" providerId="LiveId" clId="{E19B617E-EE3F-4AAA-9381-36BBE1B8C7A2}" dt="2022-02-25T10:08:10.487" v="7581" actId="20577"/>
          <ac:graphicFrameMkLst>
            <pc:docMk/>
            <pc:sldMk cId="665362008" sldId="437"/>
            <ac:graphicFrameMk id="7" creationId="{98D0EA9F-34EA-44CA-89B3-F802ED426D70}"/>
          </ac:graphicFrameMkLst>
        </pc:graphicFrameChg>
        <pc:graphicFrameChg chg="add del modGraphic">
          <ac:chgData name="Paul Easter" userId="6549cd31feb53bc1" providerId="LiveId" clId="{E19B617E-EE3F-4AAA-9381-36BBE1B8C7A2}" dt="2022-02-25T09:52:51.760" v="7382" actId="478"/>
          <ac:graphicFrameMkLst>
            <pc:docMk/>
            <pc:sldMk cId="665362008" sldId="437"/>
            <ac:graphicFrameMk id="10" creationId="{7E5092FE-1C91-4B48-9748-4136E6DA4D71}"/>
          </ac:graphicFrameMkLst>
        </pc:graphicFrameChg>
      </pc:sldChg>
      <pc:sldChg chg="del">
        <pc:chgData name="Paul Easter" userId="6549cd31feb53bc1" providerId="LiveId" clId="{E19B617E-EE3F-4AAA-9381-36BBE1B8C7A2}" dt="2022-02-24T05:15:08.137" v="122" actId="47"/>
        <pc:sldMkLst>
          <pc:docMk/>
          <pc:sldMk cId="4281647909" sldId="437"/>
        </pc:sldMkLst>
      </pc:sldChg>
      <pc:sldChg chg="delSp modSp add mod">
        <pc:chgData name="Paul Easter" userId="6549cd31feb53bc1" providerId="LiveId" clId="{E19B617E-EE3F-4AAA-9381-36BBE1B8C7A2}" dt="2022-03-13T03:11:13.968" v="82442" actId="20577"/>
        <pc:sldMkLst>
          <pc:docMk/>
          <pc:sldMk cId="2253084434" sldId="438"/>
        </pc:sldMkLst>
        <pc:spChg chg="mod">
          <ac:chgData name="Paul Easter" userId="6549cd31feb53bc1" providerId="LiveId" clId="{E19B617E-EE3F-4AAA-9381-36BBE1B8C7A2}" dt="2022-02-27T03:56:24.465" v="8129" actId="1076"/>
          <ac:spMkLst>
            <pc:docMk/>
            <pc:sldMk cId="2253084434" sldId="438"/>
            <ac:spMk id="7" creationId="{F8867D3A-67E3-4622-8B1B-64F33B096145}"/>
          </ac:spMkLst>
        </pc:spChg>
        <pc:spChg chg="mod">
          <ac:chgData name="Paul Easter" userId="6549cd31feb53bc1" providerId="LiveId" clId="{E19B617E-EE3F-4AAA-9381-36BBE1B8C7A2}" dt="2022-02-27T02:54:01.637" v="7687"/>
          <ac:spMkLst>
            <pc:docMk/>
            <pc:sldMk cId="2253084434" sldId="438"/>
            <ac:spMk id="8" creationId="{E2F794A7-8C4C-4A3F-A33D-B76FD77934A3}"/>
          </ac:spMkLst>
        </pc:spChg>
        <pc:spChg chg="del">
          <ac:chgData name="Paul Easter" userId="6549cd31feb53bc1" providerId="LiveId" clId="{E19B617E-EE3F-4AAA-9381-36BBE1B8C7A2}" dt="2022-02-27T02:54:24.120" v="7693" actId="478"/>
          <ac:spMkLst>
            <pc:docMk/>
            <pc:sldMk cId="2253084434" sldId="438"/>
            <ac:spMk id="10" creationId="{73D29966-2A05-425C-A513-D225E417ED44}"/>
          </ac:spMkLst>
        </pc:spChg>
        <pc:graphicFrameChg chg="del">
          <ac:chgData name="Paul Easter" userId="6549cd31feb53bc1" providerId="LiveId" clId="{E19B617E-EE3F-4AAA-9381-36BBE1B8C7A2}" dt="2022-02-27T02:54:05.544" v="7688" actId="478"/>
          <ac:graphicFrameMkLst>
            <pc:docMk/>
            <pc:sldMk cId="2253084434" sldId="438"/>
            <ac:graphicFrameMk id="6" creationId="{CB259DE8-E3B1-4840-957D-38EED9CDF24E}"/>
          </ac:graphicFrameMkLst>
        </pc:graphicFrameChg>
        <pc:graphicFrameChg chg="mod">
          <ac:chgData name="Paul Easter" userId="6549cd31feb53bc1" providerId="LiveId" clId="{E19B617E-EE3F-4AAA-9381-36BBE1B8C7A2}" dt="2022-03-13T03:11:13.968" v="82442" actId="20577"/>
          <ac:graphicFrameMkLst>
            <pc:docMk/>
            <pc:sldMk cId="2253084434" sldId="438"/>
            <ac:graphicFrameMk id="9" creationId="{C22B4CC1-E559-4FF7-884B-C74B76A3B545}"/>
          </ac:graphicFrameMkLst>
        </pc:graphicFrameChg>
      </pc:sldChg>
      <pc:sldChg chg="add del">
        <pc:chgData name="Paul Easter" userId="6549cd31feb53bc1" providerId="LiveId" clId="{E19B617E-EE3F-4AAA-9381-36BBE1B8C7A2}" dt="2022-02-27T02:47:25.446" v="7592" actId="2890"/>
        <pc:sldMkLst>
          <pc:docMk/>
          <pc:sldMk cId="2688442225" sldId="438"/>
        </pc:sldMkLst>
      </pc:sldChg>
      <pc:sldChg chg="del">
        <pc:chgData name="Paul Easter" userId="6549cd31feb53bc1" providerId="LiveId" clId="{E19B617E-EE3F-4AAA-9381-36BBE1B8C7A2}" dt="2022-02-24T05:15:08.137" v="122" actId="47"/>
        <pc:sldMkLst>
          <pc:docMk/>
          <pc:sldMk cId="2712551292" sldId="438"/>
        </pc:sldMkLst>
      </pc:sldChg>
      <pc:sldChg chg="addSp delSp modSp add mod ord">
        <pc:chgData name="Paul Easter" userId="6549cd31feb53bc1" providerId="LiveId" clId="{E19B617E-EE3F-4AAA-9381-36BBE1B8C7A2}" dt="2022-02-27T04:04:31.429" v="8279"/>
        <pc:sldMkLst>
          <pc:docMk/>
          <pc:sldMk cId="3856311133" sldId="439"/>
        </pc:sldMkLst>
        <pc:spChg chg="add mod">
          <ac:chgData name="Paul Easter" userId="6549cd31feb53bc1" providerId="LiveId" clId="{E19B617E-EE3F-4AAA-9381-36BBE1B8C7A2}" dt="2022-02-27T03:26:51.959" v="7854"/>
          <ac:spMkLst>
            <pc:docMk/>
            <pc:sldMk cId="3856311133" sldId="439"/>
            <ac:spMk id="6" creationId="{2221E34B-1B55-43B4-A616-EA7235127B6E}"/>
          </ac:spMkLst>
        </pc:spChg>
        <pc:spChg chg="del">
          <ac:chgData name="Paul Easter" userId="6549cd31feb53bc1" providerId="LiveId" clId="{E19B617E-EE3F-4AAA-9381-36BBE1B8C7A2}" dt="2022-02-27T03:31:40.440" v="7862" actId="478"/>
          <ac:spMkLst>
            <pc:docMk/>
            <pc:sldMk cId="3856311133" sldId="439"/>
            <ac:spMk id="7" creationId="{160F151E-3899-484D-93AE-DFBA156A7C1D}"/>
          </ac:spMkLst>
        </pc:spChg>
        <pc:spChg chg="mod">
          <ac:chgData name="Paul Easter" userId="6549cd31feb53bc1" providerId="LiveId" clId="{E19B617E-EE3F-4AAA-9381-36BBE1B8C7A2}" dt="2022-02-27T03:34:15.480" v="7904" actId="113"/>
          <ac:spMkLst>
            <pc:docMk/>
            <pc:sldMk cId="3856311133" sldId="439"/>
            <ac:spMk id="9" creationId="{51180873-49E8-4335-9E5A-A468A28EB281}"/>
          </ac:spMkLst>
        </pc:spChg>
        <pc:spChg chg="mod">
          <ac:chgData name="Paul Easter" userId="6549cd31feb53bc1" providerId="LiveId" clId="{E19B617E-EE3F-4AAA-9381-36BBE1B8C7A2}" dt="2022-02-27T04:04:31.429" v="8279"/>
          <ac:spMkLst>
            <pc:docMk/>
            <pc:sldMk cId="3856311133" sldId="439"/>
            <ac:spMk id="13" creationId="{00000000-0000-0000-0000-000000000000}"/>
          </ac:spMkLst>
        </pc:spChg>
        <pc:spChg chg="mod">
          <ac:chgData name="Paul Easter" userId="6549cd31feb53bc1" providerId="LiveId" clId="{E19B617E-EE3F-4AAA-9381-36BBE1B8C7A2}" dt="2022-02-27T03:37:26.035" v="7918" actId="20577"/>
          <ac:spMkLst>
            <pc:docMk/>
            <pc:sldMk cId="3856311133" sldId="439"/>
            <ac:spMk id="14" creationId="{D1A264E9-38AC-47A4-83E2-D3C122E48CFC}"/>
          </ac:spMkLst>
        </pc:spChg>
        <pc:picChg chg="add mod">
          <ac:chgData name="Paul Easter" userId="6549cd31feb53bc1" providerId="LiveId" clId="{E19B617E-EE3F-4AAA-9381-36BBE1B8C7A2}" dt="2022-02-27T03:34:46.291" v="7909" actId="1076"/>
          <ac:picMkLst>
            <pc:docMk/>
            <pc:sldMk cId="3856311133" sldId="439"/>
            <ac:picMk id="1026" creationId="{935D2E11-6316-4978-A91D-F3477AB5405B}"/>
          </ac:picMkLst>
        </pc:picChg>
      </pc:sldChg>
      <pc:sldChg chg="del">
        <pc:chgData name="Paul Easter" userId="6549cd31feb53bc1" providerId="LiveId" clId="{E19B617E-EE3F-4AAA-9381-36BBE1B8C7A2}" dt="2022-02-24T05:15:08.137" v="122" actId="47"/>
        <pc:sldMkLst>
          <pc:docMk/>
          <pc:sldMk cId="4093546442" sldId="439"/>
        </pc:sldMkLst>
      </pc:sldChg>
      <pc:sldChg chg="del">
        <pc:chgData name="Paul Easter" userId="6549cd31feb53bc1" providerId="LiveId" clId="{E19B617E-EE3F-4AAA-9381-36BBE1B8C7A2}" dt="2022-02-24T05:15:08.137" v="122" actId="47"/>
        <pc:sldMkLst>
          <pc:docMk/>
          <pc:sldMk cId="2583559825" sldId="440"/>
        </pc:sldMkLst>
      </pc:sldChg>
      <pc:sldChg chg="addSp delSp modSp add mod ord">
        <pc:chgData name="Paul Easter" userId="6549cd31feb53bc1" providerId="LiveId" clId="{E19B617E-EE3F-4AAA-9381-36BBE1B8C7A2}" dt="2022-02-27T05:16:52.219" v="9209"/>
        <pc:sldMkLst>
          <pc:docMk/>
          <pc:sldMk cId="3442096722" sldId="440"/>
        </pc:sldMkLst>
        <pc:spChg chg="del mod">
          <ac:chgData name="Paul Easter" userId="6549cd31feb53bc1" providerId="LiveId" clId="{E19B617E-EE3F-4AAA-9381-36BBE1B8C7A2}" dt="2022-02-27T04:22:19.997" v="8521" actId="21"/>
          <ac:spMkLst>
            <pc:docMk/>
            <pc:sldMk cId="3442096722" sldId="440"/>
            <ac:spMk id="7" creationId="{160F151E-3899-484D-93AE-DFBA156A7C1D}"/>
          </ac:spMkLst>
        </pc:spChg>
        <pc:spChg chg="add del mod">
          <ac:chgData name="Paul Easter" userId="6549cd31feb53bc1" providerId="LiveId" clId="{E19B617E-EE3F-4AAA-9381-36BBE1B8C7A2}" dt="2022-02-27T05:16:42.559" v="9207" actId="478"/>
          <ac:spMkLst>
            <pc:docMk/>
            <pc:sldMk cId="3442096722" sldId="440"/>
            <ac:spMk id="8" creationId="{D2C2C414-392C-4484-9CEF-F065C2AC779B}"/>
          </ac:spMkLst>
        </pc:spChg>
        <pc:spChg chg="mod">
          <ac:chgData name="Paul Easter" userId="6549cd31feb53bc1" providerId="LiveId" clId="{E19B617E-EE3F-4AAA-9381-36BBE1B8C7A2}" dt="2022-02-27T04:33:38.489" v="8618" actId="113"/>
          <ac:spMkLst>
            <pc:docMk/>
            <pc:sldMk cId="3442096722" sldId="440"/>
            <ac:spMk id="9" creationId="{51180873-49E8-4335-9E5A-A468A28EB281}"/>
          </ac:spMkLst>
        </pc:spChg>
        <pc:spChg chg="add mod">
          <ac:chgData name="Paul Easter" userId="6549cd31feb53bc1" providerId="LiveId" clId="{E19B617E-EE3F-4AAA-9381-36BBE1B8C7A2}" dt="2022-02-27T05:16:52.219" v="9209"/>
          <ac:spMkLst>
            <pc:docMk/>
            <pc:sldMk cId="3442096722" sldId="440"/>
            <ac:spMk id="10" creationId="{0220E4E5-7CA3-4FB5-819B-78EFFB76CECF}"/>
          </ac:spMkLst>
        </pc:spChg>
        <pc:spChg chg="mod">
          <ac:chgData name="Paul Easter" userId="6549cd31feb53bc1" providerId="LiveId" clId="{E19B617E-EE3F-4AAA-9381-36BBE1B8C7A2}" dt="2022-02-27T04:02:42.338" v="8268" actId="6549"/>
          <ac:spMkLst>
            <pc:docMk/>
            <pc:sldMk cId="3442096722" sldId="440"/>
            <ac:spMk id="13" creationId="{00000000-0000-0000-0000-000000000000}"/>
          </ac:spMkLst>
        </pc:spChg>
        <pc:spChg chg="mod">
          <ac:chgData name="Paul Easter" userId="6549cd31feb53bc1" providerId="LiveId" clId="{E19B617E-EE3F-4AAA-9381-36BBE1B8C7A2}" dt="2022-02-27T03:37:20.060" v="7917" actId="6549"/>
          <ac:spMkLst>
            <pc:docMk/>
            <pc:sldMk cId="3442096722" sldId="440"/>
            <ac:spMk id="14" creationId="{D1A264E9-38AC-47A4-83E2-D3C122E48CFC}"/>
          </ac:spMkLst>
        </pc:spChg>
        <pc:picChg chg="del">
          <ac:chgData name="Paul Easter" userId="6549cd31feb53bc1" providerId="LiveId" clId="{E19B617E-EE3F-4AAA-9381-36BBE1B8C7A2}" dt="2022-02-27T03:35:07.636" v="7910" actId="478"/>
          <ac:picMkLst>
            <pc:docMk/>
            <pc:sldMk cId="3442096722" sldId="440"/>
            <ac:picMk id="1026" creationId="{935D2E11-6316-4978-A91D-F3477AB5405B}"/>
          </ac:picMkLst>
        </pc:picChg>
      </pc:sldChg>
      <pc:sldChg chg="addSp delSp modSp add mod">
        <pc:chgData name="Paul Easter" userId="6549cd31feb53bc1" providerId="LiveId" clId="{E19B617E-EE3F-4AAA-9381-36BBE1B8C7A2}" dt="2022-03-13T03:11:38.496" v="82451" actId="20577"/>
        <pc:sldMkLst>
          <pc:docMk/>
          <pc:sldMk cId="2611853149" sldId="441"/>
        </pc:sldMkLst>
        <pc:spChg chg="add del mod">
          <ac:chgData name="Paul Easter" userId="6549cd31feb53bc1" providerId="LiveId" clId="{E19B617E-EE3F-4AAA-9381-36BBE1B8C7A2}" dt="2022-02-27T05:31:10.705" v="9275" actId="478"/>
          <ac:spMkLst>
            <pc:docMk/>
            <pc:sldMk cId="2611853149" sldId="441"/>
            <ac:spMk id="7" creationId="{FB759474-21DE-47AB-A4DA-A567381B53A2}"/>
          </ac:spMkLst>
        </pc:spChg>
        <pc:spChg chg="mod">
          <ac:chgData name="Paul Easter" userId="6549cd31feb53bc1" providerId="LiveId" clId="{E19B617E-EE3F-4AAA-9381-36BBE1B8C7A2}" dt="2022-02-27T05:36:03.576" v="9478" actId="20577"/>
          <ac:spMkLst>
            <pc:docMk/>
            <pc:sldMk cId="2611853149" sldId="441"/>
            <ac:spMk id="8" creationId="{E2F794A7-8C4C-4A3F-A33D-B76FD77934A3}"/>
          </ac:spMkLst>
        </pc:spChg>
        <pc:graphicFrameChg chg="mod modGraphic">
          <ac:chgData name="Paul Easter" userId="6549cd31feb53bc1" providerId="LiveId" clId="{E19B617E-EE3F-4AAA-9381-36BBE1B8C7A2}" dt="2022-03-13T03:11:38.496" v="82451" actId="20577"/>
          <ac:graphicFrameMkLst>
            <pc:docMk/>
            <pc:sldMk cId="2611853149" sldId="441"/>
            <ac:graphicFrameMk id="6" creationId="{4C3AFC8C-2476-4516-B634-CE521C8E08A2}"/>
          </ac:graphicFrameMkLst>
        </pc:graphicFrameChg>
        <pc:graphicFrameChg chg="add mod modGraphic">
          <ac:chgData name="Paul Easter" userId="6549cd31feb53bc1" providerId="LiveId" clId="{E19B617E-EE3F-4AAA-9381-36BBE1B8C7A2}" dt="2022-02-27T05:36:44.057" v="9485" actId="1076"/>
          <ac:graphicFrameMkLst>
            <pc:docMk/>
            <pc:sldMk cId="2611853149" sldId="441"/>
            <ac:graphicFrameMk id="9" creationId="{EA4091FE-1DE1-4A8D-94CF-9A1D4A4C5D22}"/>
          </ac:graphicFrameMkLst>
        </pc:graphicFrameChg>
        <pc:graphicFrameChg chg="add del mod modGraphic">
          <ac:chgData name="Paul Easter" userId="6549cd31feb53bc1" providerId="LiveId" clId="{E19B617E-EE3F-4AAA-9381-36BBE1B8C7A2}" dt="2022-02-27T05:51:11.780" v="9573" actId="478"/>
          <ac:graphicFrameMkLst>
            <pc:docMk/>
            <pc:sldMk cId="2611853149" sldId="441"/>
            <ac:graphicFrameMk id="10" creationId="{ABCD24C0-DAAC-4C69-9DA1-5405A9A928EB}"/>
          </ac:graphicFrameMkLst>
        </pc:graphicFrameChg>
      </pc:sldChg>
      <pc:sldChg chg="del">
        <pc:chgData name="Paul Easter" userId="6549cd31feb53bc1" providerId="LiveId" clId="{E19B617E-EE3F-4AAA-9381-36BBE1B8C7A2}" dt="2022-02-24T05:15:08.137" v="122" actId="47"/>
        <pc:sldMkLst>
          <pc:docMk/>
          <pc:sldMk cId="3861102356" sldId="441"/>
        </pc:sldMkLst>
      </pc:sldChg>
      <pc:sldChg chg="add">
        <pc:chgData name="Paul Easter" userId="6549cd31feb53bc1" providerId="LiveId" clId="{E19B617E-EE3F-4AAA-9381-36BBE1B8C7A2}" dt="2022-03-12T13:30:06.106" v="68429"/>
        <pc:sldMkLst>
          <pc:docMk/>
          <pc:sldMk cId="2318426154" sldId="442"/>
        </pc:sldMkLst>
      </pc:sldChg>
      <pc:sldChg chg="add del">
        <pc:chgData name="Paul Easter" userId="6549cd31feb53bc1" providerId="LiveId" clId="{E19B617E-EE3F-4AAA-9381-36BBE1B8C7A2}" dt="2022-03-12T13:29:59.138" v="68428" actId="2696"/>
        <pc:sldMkLst>
          <pc:docMk/>
          <pc:sldMk cId="2714232430" sldId="442"/>
        </pc:sldMkLst>
      </pc:sldChg>
      <pc:sldChg chg="addSp delSp modSp add del mod ord">
        <pc:chgData name="Paul Easter" userId="6549cd31feb53bc1" providerId="LiveId" clId="{E19B617E-EE3F-4AAA-9381-36BBE1B8C7A2}" dt="2022-03-03T11:40:57.754" v="23409" actId="2696"/>
        <pc:sldMkLst>
          <pc:docMk/>
          <pc:sldMk cId="3263029534" sldId="442"/>
        </pc:sldMkLst>
        <pc:spChg chg="add del mod">
          <ac:chgData name="Paul Easter" userId="6549cd31feb53bc1" providerId="LiveId" clId="{E19B617E-EE3F-4AAA-9381-36BBE1B8C7A2}" dt="2022-02-27T06:38:03.325" v="10139" actId="478"/>
          <ac:spMkLst>
            <pc:docMk/>
            <pc:sldMk cId="3263029534" sldId="442"/>
            <ac:spMk id="2" creationId="{1FD5E443-9728-448B-89AA-29676DF8CD1E}"/>
          </ac:spMkLst>
        </pc:spChg>
        <pc:spChg chg="mod">
          <ac:chgData name="Paul Easter" userId="6549cd31feb53bc1" providerId="LiveId" clId="{E19B617E-EE3F-4AAA-9381-36BBE1B8C7A2}" dt="2022-03-03T07:52:45.191" v="21407" actId="20577"/>
          <ac:spMkLst>
            <pc:docMk/>
            <pc:sldMk cId="3263029534" sldId="442"/>
            <ac:spMk id="5" creationId="{36139819-1AD4-4DCD-95F0-18D759EC04EA}"/>
          </ac:spMkLst>
        </pc:spChg>
        <pc:spChg chg="mod">
          <ac:chgData name="Paul Easter" userId="6549cd31feb53bc1" providerId="LiveId" clId="{E19B617E-EE3F-4AAA-9381-36BBE1B8C7A2}" dt="2022-03-03T07:53:30.502" v="21438" actId="20577"/>
          <ac:spMkLst>
            <pc:docMk/>
            <pc:sldMk cId="3263029534" sldId="442"/>
            <ac:spMk id="13" creationId="{00000000-0000-0000-0000-000000000000}"/>
          </ac:spMkLst>
        </pc:spChg>
      </pc:sldChg>
      <pc:sldChg chg="del">
        <pc:chgData name="Paul Easter" userId="6549cd31feb53bc1" providerId="LiveId" clId="{E19B617E-EE3F-4AAA-9381-36BBE1B8C7A2}" dt="2022-02-24T05:15:08.137" v="122" actId="47"/>
        <pc:sldMkLst>
          <pc:docMk/>
          <pc:sldMk cId="3388411844" sldId="442"/>
        </pc:sldMkLst>
      </pc:sldChg>
      <pc:sldChg chg="modSp add del mod">
        <pc:chgData name="Paul Easter" userId="6549cd31feb53bc1" providerId="LiveId" clId="{E19B617E-EE3F-4AAA-9381-36BBE1B8C7A2}" dt="2022-03-12T13:29:24.078" v="68426" actId="2696"/>
        <pc:sldMkLst>
          <pc:docMk/>
          <pc:sldMk cId="3609984095" sldId="442"/>
        </pc:sldMkLst>
        <pc:spChg chg="mod">
          <ac:chgData name="Paul Easter" userId="6549cd31feb53bc1" providerId="LiveId" clId="{E19B617E-EE3F-4AAA-9381-36BBE1B8C7A2}" dt="2022-03-03T11:41:07.798" v="23412" actId="20577"/>
          <ac:spMkLst>
            <pc:docMk/>
            <pc:sldMk cId="3609984095" sldId="442"/>
            <ac:spMk id="13" creationId="{00000000-0000-0000-0000-000000000000}"/>
          </ac:spMkLst>
        </pc:spChg>
      </pc:sldChg>
      <pc:sldChg chg="del">
        <pc:chgData name="Paul Easter" userId="6549cd31feb53bc1" providerId="LiveId" clId="{E19B617E-EE3F-4AAA-9381-36BBE1B8C7A2}" dt="2022-02-24T05:15:08.137" v="122" actId="47"/>
        <pc:sldMkLst>
          <pc:docMk/>
          <pc:sldMk cId="452054030" sldId="443"/>
        </pc:sldMkLst>
      </pc:sldChg>
      <pc:sldChg chg="addSp delSp modSp add del mod ord">
        <pc:chgData name="Paul Easter" userId="6549cd31feb53bc1" providerId="LiveId" clId="{E19B617E-EE3F-4AAA-9381-36BBE1B8C7A2}" dt="2022-03-03T11:40:57.754" v="23409" actId="2696"/>
        <pc:sldMkLst>
          <pc:docMk/>
          <pc:sldMk cId="1421219932" sldId="443"/>
        </pc:sldMkLst>
        <pc:spChg chg="add mod">
          <ac:chgData name="Paul Easter" userId="6549cd31feb53bc1" providerId="LiveId" clId="{E19B617E-EE3F-4AAA-9381-36BBE1B8C7A2}" dt="2022-02-27T07:52:57.446" v="10876" actId="1076"/>
          <ac:spMkLst>
            <pc:docMk/>
            <pc:sldMk cId="1421219932" sldId="443"/>
            <ac:spMk id="3" creationId="{2EE5776E-3845-4391-B7F2-D914238EDC76}"/>
          </ac:spMkLst>
        </pc:spChg>
        <pc:spChg chg="mod">
          <ac:chgData name="Paul Easter" userId="6549cd31feb53bc1" providerId="LiveId" clId="{E19B617E-EE3F-4AAA-9381-36BBE1B8C7A2}" dt="2022-03-03T07:46:19.122" v="21330" actId="20577"/>
          <ac:spMkLst>
            <pc:docMk/>
            <pc:sldMk cId="1421219932" sldId="443"/>
            <ac:spMk id="8" creationId="{E2F794A7-8C4C-4A3F-A33D-B76FD77934A3}"/>
          </ac:spMkLst>
        </pc:spChg>
        <pc:spChg chg="del">
          <ac:chgData name="Paul Easter" userId="6549cd31feb53bc1" providerId="LiveId" clId="{E19B617E-EE3F-4AAA-9381-36BBE1B8C7A2}" dt="2022-02-27T06:36:37.757" v="10096" actId="478"/>
          <ac:spMkLst>
            <pc:docMk/>
            <pc:sldMk cId="1421219932" sldId="443"/>
            <ac:spMk id="11" creationId="{529965D9-0101-4DD7-9C9A-4A10CAFD92A8}"/>
          </ac:spMkLst>
        </pc:spChg>
        <pc:spChg chg="mod">
          <ac:chgData name="Paul Easter" userId="6549cd31feb53bc1" providerId="LiveId" clId="{E19B617E-EE3F-4AAA-9381-36BBE1B8C7A2}" dt="2022-03-03T07:53:39.273" v="21439"/>
          <ac:spMkLst>
            <pc:docMk/>
            <pc:sldMk cId="1421219932" sldId="443"/>
            <ac:spMk id="13" creationId="{00000000-0000-0000-0000-000000000000}"/>
          </ac:spMkLst>
        </pc:spChg>
        <pc:spChg chg="mod">
          <ac:chgData name="Paul Easter" userId="6549cd31feb53bc1" providerId="LiveId" clId="{E19B617E-EE3F-4AAA-9381-36BBE1B8C7A2}" dt="2022-03-03T07:38:43.017" v="21191" actId="20577"/>
          <ac:spMkLst>
            <pc:docMk/>
            <pc:sldMk cId="1421219932" sldId="443"/>
            <ac:spMk id="14" creationId="{D1A264E9-38AC-47A4-83E2-D3C122E48CFC}"/>
          </ac:spMkLst>
        </pc:spChg>
        <pc:graphicFrameChg chg="add mod modGraphic">
          <ac:chgData name="Paul Easter" userId="6549cd31feb53bc1" providerId="LiveId" clId="{E19B617E-EE3F-4AAA-9381-36BBE1B8C7A2}" dt="2022-03-03T07:50:43.183" v="21388" actId="14734"/>
          <ac:graphicFrameMkLst>
            <pc:docMk/>
            <pc:sldMk cId="1421219932" sldId="443"/>
            <ac:graphicFrameMk id="2" creationId="{DEE618F2-00F1-4967-ACDB-F0BA7643576E}"/>
          </ac:graphicFrameMkLst>
        </pc:graphicFrameChg>
        <pc:graphicFrameChg chg="del">
          <ac:chgData name="Paul Easter" userId="6549cd31feb53bc1" providerId="LiveId" clId="{E19B617E-EE3F-4AAA-9381-36BBE1B8C7A2}" dt="2022-02-27T06:33:31.808" v="9938" actId="478"/>
          <ac:graphicFrameMkLst>
            <pc:docMk/>
            <pc:sldMk cId="1421219932" sldId="443"/>
            <ac:graphicFrameMk id="10" creationId="{7E5092FE-1C91-4B48-9748-4136E6DA4D71}"/>
          </ac:graphicFrameMkLst>
        </pc:graphicFrameChg>
      </pc:sldChg>
      <pc:sldChg chg="modSp add del">
        <pc:chgData name="Paul Easter" userId="6549cd31feb53bc1" providerId="LiveId" clId="{E19B617E-EE3F-4AAA-9381-36BBE1B8C7A2}" dt="2022-03-12T13:29:59.138" v="68428" actId="2696"/>
        <pc:sldMkLst>
          <pc:docMk/>
          <pc:sldMk cId="1896391207" sldId="443"/>
        </pc:sldMkLst>
        <pc:graphicFrameChg chg="mod">
          <ac:chgData name="Paul Easter" userId="6549cd31feb53bc1" providerId="LiveId" clId="{E19B617E-EE3F-4AAA-9381-36BBE1B8C7A2}" dt="2022-03-10T03:33:41.631" v="60813"/>
          <ac:graphicFrameMkLst>
            <pc:docMk/>
            <pc:sldMk cId="1896391207" sldId="443"/>
            <ac:graphicFrameMk id="2" creationId="{DEE618F2-00F1-4967-ACDB-F0BA7643576E}"/>
          </ac:graphicFrameMkLst>
        </pc:graphicFrameChg>
      </pc:sldChg>
      <pc:sldChg chg="modSp add">
        <pc:chgData name="Paul Easter" userId="6549cd31feb53bc1" providerId="LiveId" clId="{E19B617E-EE3F-4AAA-9381-36BBE1B8C7A2}" dt="2022-03-15T02:50:13.877" v="83889" actId="207"/>
        <pc:sldMkLst>
          <pc:docMk/>
          <pc:sldMk cId="3977197405" sldId="443"/>
        </pc:sldMkLst>
        <pc:graphicFrameChg chg="mod">
          <ac:chgData name="Paul Easter" userId="6549cd31feb53bc1" providerId="LiveId" clId="{E19B617E-EE3F-4AAA-9381-36BBE1B8C7A2}" dt="2022-03-15T02:50:13.877" v="83889" actId="207"/>
          <ac:graphicFrameMkLst>
            <pc:docMk/>
            <pc:sldMk cId="3977197405" sldId="443"/>
            <ac:graphicFrameMk id="2" creationId="{DEE618F2-00F1-4967-ACDB-F0BA7643576E}"/>
          </ac:graphicFrameMkLst>
        </pc:graphicFrameChg>
      </pc:sldChg>
      <pc:sldChg chg="modSp add">
        <pc:chgData name="Paul Easter" userId="6549cd31feb53bc1" providerId="LiveId" clId="{E19B617E-EE3F-4AAA-9381-36BBE1B8C7A2}" dt="2022-03-13T03:10:49.263" v="82433" actId="207"/>
        <pc:sldMkLst>
          <pc:docMk/>
          <pc:sldMk cId="409445122" sldId="444"/>
        </pc:sldMkLst>
        <pc:spChg chg="mod">
          <ac:chgData name="Paul Easter" userId="6549cd31feb53bc1" providerId="LiveId" clId="{E19B617E-EE3F-4AAA-9381-36BBE1B8C7A2}" dt="2022-03-13T03:09:59.629" v="82411" actId="113"/>
          <ac:spMkLst>
            <pc:docMk/>
            <pc:sldMk cId="409445122" sldId="444"/>
            <ac:spMk id="8" creationId="{E2F794A7-8C4C-4A3F-A33D-B76FD77934A3}"/>
          </ac:spMkLst>
        </pc:spChg>
        <pc:graphicFrameChg chg="mod">
          <ac:chgData name="Paul Easter" userId="6549cd31feb53bc1" providerId="LiveId" clId="{E19B617E-EE3F-4AAA-9381-36BBE1B8C7A2}" dt="2022-03-13T03:10:49.263" v="82433" actId="207"/>
          <ac:graphicFrameMkLst>
            <pc:docMk/>
            <pc:sldMk cId="409445122" sldId="444"/>
            <ac:graphicFrameMk id="2" creationId="{DEE618F2-00F1-4967-ACDB-F0BA7643576E}"/>
          </ac:graphicFrameMkLst>
        </pc:graphicFrameChg>
      </pc:sldChg>
      <pc:sldChg chg="del">
        <pc:chgData name="Paul Easter" userId="6549cd31feb53bc1" providerId="LiveId" clId="{E19B617E-EE3F-4AAA-9381-36BBE1B8C7A2}" dt="2022-02-24T05:15:08.137" v="122" actId="47"/>
        <pc:sldMkLst>
          <pc:docMk/>
          <pc:sldMk cId="589839450" sldId="444"/>
        </pc:sldMkLst>
      </pc:sldChg>
      <pc:sldChg chg="modSp add del mod ord">
        <pc:chgData name="Paul Easter" userId="6549cd31feb53bc1" providerId="LiveId" clId="{E19B617E-EE3F-4AAA-9381-36BBE1B8C7A2}" dt="2022-03-03T11:40:57.754" v="23409" actId="2696"/>
        <pc:sldMkLst>
          <pc:docMk/>
          <pc:sldMk cId="2375739319" sldId="444"/>
        </pc:sldMkLst>
        <pc:spChg chg="mod">
          <ac:chgData name="Paul Easter" userId="6549cd31feb53bc1" providerId="LiveId" clId="{E19B617E-EE3F-4AAA-9381-36BBE1B8C7A2}" dt="2022-03-03T07:46:02.833" v="21322" actId="20577"/>
          <ac:spMkLst>
            <pc:docMk/>
            <pc:sldMk cId="2375739319" sldId="444"/>
            <ac:spMk id="8" creationId="{E2F794A7-8C4C-4A3F-A33D-B76FD77934A3}"/>
          </ac:spMkLst>
        </pc:spChg>
        <pc:spChg chg="mod">
          <ac:chgData name="Paul Easter" userId="6549cd31feb53bc1" providerId="LiveId" clId="{E19B617E-EE3F-4AAA-9381-36BBE1B8C7A2}" dt="2022-03-03T07:53:43.383" v="21440"/>
          <ac:spMkLst>
            <pc:docMk/>
            <pc:sldMk cId="2375739319" sldId="444"/>
            <ac:spMk id="13" creationId="{00000000-0000-0000-0000-000000000000}"/>
          </ac:spMkLst>
        </pc:spChg>
        <pc:spChg chg="mod">
          <ac:chgData name="Paul Easter" userId="6549cd31feb53bc1" providerId="LiveId" clId="{E19B617E-EE3F-4AAA-9381-36BBE1B8C7A2}" dt="2022-03-03T07:37:38.635" v="21169" actId="20577"/>
          <ac:spMkLst>
            <pc:docMk/>
            <pc:sldMk cId="2375739319" sldId="444"/>
            <ac:spMk id="14" creationId="{D1A264E9-38AC-47A4-83E2-D3C122E48CFC}"/>
          </ac:spMkLst>
        </pc:spChg>
        <pc:graphicFrameChg chg="mod modGraphic">
          <ac:chgData name="Paul Easter" userId="6549cd31feb53bc1" providerId="LiveId" clId="{E19B617E-EE3F-4AAA-9381-36BBE1B8C7A2}" dt="2022-03-03T07:50:17.964" v="21369" actId="14100"/>
          <ac:graphicFrameMkLst>
            <pc:docMk/>
            <pc:sldMk cId="2375739319" sldId="444"/>
            <ac:graphicFrameMk id="2" creationId="{DEE618F2-00F1-4967-ACDB-F0BA7643576E}"/>
          </ac:graphicFrameMkLst>
        </pc:graphicFrameChg>
      </pc:sldChg>
      <pc:sldChg chg="add del">
        <pc:chgData name="Paul Easter" userId="6549cd31feb53bc1" providerId="LiveId" clId="{E19B617E-EE3F-4AAA-9381-36BBE1B8C7A2}" dt="2022-03-12T13:29:59.138" v="68428" actId="2696"/>
        <pc:sldMkLst>
          <pc:docMk/>
          <pc:sldMk cId="3576027755" sldId="444"/>
        </pc:sldMkLst>
      </pc:sldChg>
      <pc:sldChg chg="addSp delSp modSp add del mod ord">
        <pc:chgData name="Paul Easter" userId="6549cd31feb53bc1" providerId="LiveId" clId="{E19B617E-EE3F-4AAA-9381-36BBE1B8C7A2}" dt="2022-03-03T11:40:57.754" v="23409" actId="2696"/>
        <pc:sldMkLst>
          <pc:docMk/>
          <pc:sldMk cId="1753993936" sldId="445"/>
        </pc:sldMkLst>
        <pc:spChg chg="add del mod">
          <ac:chgData name="Paul Easter" userId="6549cd31feb53bc1" providerId="LiveId" clId="{E19B617E-EE3F-4AAA-9381-36BBE1B8C7A2}" dt="2022-02-27T07:52:49.798" v="10875"/>
          <ac:spMkLst>
            <pc:docMk/>
            <pc:sldMk cId="1753993936" sldId="445"/>
            <ac:spMk id="7" creationId="{B1F8F4A2-F418-41F5-BE20-AB659940BD4F}"/>
          </ac:spMkLst>
        </pc:spChg>
        <pc:spChg chg="mod">
          <ac:chgData name="Paul Easter" userId="6549cd31feb53bc1" providerId="LiveId" clId="{E19B617E-EE3F-4AAA-9381-36BBE1B8C7A2}" dt="2022-02-27T07:53:56.787" v="10903" actId="20577"/>
          <ac:spMkLst>
            <pc:docMk/>
            <pc:sldMk cId="1753993936" sldId="445"/>
            <ac:spMk id="8" creationId="{E2F794A7-8C4C-4A3F-A33D-B76FD77934A3}"/>
          </ac:spMkLst>
        </pc:spChg>
        <pc:spChg chg="add mod">
          <ac:chgData name="Paul Easter" userId="6549cd31feb53bc1" providerId="LiveId" clId="{E19B617E-EE3F-4AAA-9381-36BBE1B8C7A2}" dt="2022-02-27T07:53:01.163" v="10877"/>
          <ac:spMkLst>
            <pc:docMk/>
            <pc:sldMk cId="1753993936" sldId="445"/>
            <ac:spMk id="9" creationId="{92458507-6C2D-4AB4-ACEC-3F043D1D576A}"/>
          </ac:spMkLst>
        </pc:spChg>
        <pc:spChg chg="mod">
          <ac:chgData name="Paul Easter" userId="6549cd31feb53bc1" providerId="LiveId" clId="{E19B617E-EE3F-4AAA-9381-36BBE1B8C7A2}" dt="2022-03-03T07:53:46.641" v="21441"/>
          <ac:spMkLst>
            <pc:docMk/>
            <pc:sldMk cId="1753993936" sldId="445"/>
            <ac:spMk id="13" creationId="{00000000-0000-0000-0000-000000000000}"/>
          </ac:spMkLst>
        </pc:spChg>
        <pc:spChg chg="mod">
          <ac:chgData name="Paul Easter" userId="6549cd31feb53bc1" providerId="LiveId" clId="{E19B617E-EE3F-4AAA-9381-36BBE1B8C7A2}" dt="2022-02-27T07:47:59.372" v="10741" actId="20577"/>
          <ac:spMkLst>
            <pc:docMk/>
            <pc:sldMk cId="1753993936" sldId="445"/>
            <ac:spMk id="14" creationId="{D1A264E9-38AC-47A4-83E2-D3C122E48CFC}"/>
          </ac:spMkLst>
        </pc:spChg>
        <pc:graphicFrameChg chg="del modGraphic">
          <ac:chgData name="Paul Easter" userId="6549cd31feb53bc1" providerId="LiveId" clId="{E19B617E-EE3F-4AAA-9381-36BBE1B8C7A2}" dt="2022-02-27T07:49:07.913" v="10817" actId="478"/>
          <ac:graphicFrameMkLst>
            <pc:docMk/>
            <pc:sldMk cId="1753993936" sldId="445"/>
            <ac:graphicFrameMk id="2" creationId="{DEE618F2-00F1-4967-ACDB-F0BA7643576E}"/>
          </ac:graphicFrameMkLst>
        </pc:graphicFrameChg>
        <pc:graphicFrameChg chg="add mod modGraphic">
          <ac:chgData name="Paul Easter" userId="6549cd31feb53bc1" providerId="LiveId" clId="{E19B617E-EE3F-4AAA-9381-36BBE1B8C7A2}" dt="2022-02-27T07:52:03.958" v="10873"/>
          <ac:graphicFrameMkLst>
            <pc:docMk/>
            <pc:sldMk cId="1753993936" sldId="445"/>
            <ac:graphicFrameMk id="6" creationId="{E42FDCE1-EBAE-4B84-9456-046590A28807}"/>
          </ac:graphicFrameMkLst>
        </pc:graphicFrameChg>
      </pc:sldChg>
      <pc:sldChg chg="del">
        <pc:chgData name="Paul Easter" userId="6549cd31feb53bc1" providerId="LiveId" clId="{E19B617E-EE3F-4AAA-9381-36BBE1B8C7A2}" dt="2022-02-24T05:15:08.137" v="122" actId="47"/>
        <pc:sldMkLst>
          <pc:docMk/>
          <pc:sldMk cId="2235759149" sldId="445"/>
        </pc:sldMkLst>
      </pc:sldChg>
      <pc:sldChg chg="add del">
        <pc:chgData name="Paul Easter" userId="6549cd31feb53bc1" providerId="LiveId" clId="{E19B617E-EE3F-4AAA-9381-36BBE1B8C7A2}" dt="2022-03-12T13:29:59.138" v="68428" actId="2696"/>
        <pc:sldMkLst>
          <pc:docMk/>
          <pc:sldMk cId="3419631154" sldId="445"/>
        </pc:sldMkLst>
      </pc:sldChg>
      <pc:sldChg chg="add">
        <pc:chgData name="Paul Easter" userId="6549cd31feb53bc1" providerId="LiveId" clId="{E19B617E-EE3F-4AAA-9381-36BBE1B8C7A2}" dt="2022-03-12T13:30:06.106" v="68429"/>
        <pc:sldMkLst>
          <pc:docMk/>
          <pc:sldMk cId="3470586075" sldId="445"/>
        </pc:sldMkLst>
      </pc:sldChg>
      <pc:sldChg chg="del">
        <pc:chgData name="Paul Easter" userId="6549cd31feb53bc1" providerId="LiveId" clId="{E19B617E-EE3F-4AAA-9381-36BBE1B8C7A2}" dt="2022-02-24T05:15:08.137" v="122" actId="47"/>
        <pc:sldMkLst>
          <pc:docMk/>
          <pc:sldMk cId="1975624" sldId="446"/>
        </pc:sldMkLst>
      </pc:sldChg>
      <pc:sldChg chg="modSp add mod ord">
        <pc:chgData name="Paul Easter" userId="6549cd31feb53bc1" providerId="LiveId" clId="{E19B617E-EE3F-4AAA-9381-36BBE1B8C7A2}" dt="2022-03-12T13:31:31.994" v="68437" actId="20577"/>
        <pc:sldMkLst>
          <pc:docMk/>
          <pc:sldMk cId="3102865936" sldId="446"/>
        </pc:sldMkLst>
        <pc:spChg chg="mod">
          <ac:chgData name="Paul Easter" userId="6549cd31feb53bc1" providerId="LiveId" clId="{E19B617E-EE3F-4AAA-9381-36BBE1B8C7A2}" dt="2022-02-27T20:03:34.850" v="14805" actId="20577"/>
          <ac:spMkLst>
            <pc:docMk/>
            <pc:sldMk cId="3102865936" sldId="446"/>
            <ac:spMk id="5" creationId="{36139819-1AD4-4DCD-95F0-18D759EC04EA}"/>
          </ac:spMkLst>
        </pc:spChg>
        <pc:spChg chg="mod">
          <ac:chgData name="Paul Easter" userId="6549cd31feb53bc1" providerId="LiveId" clId="{E19B617E-EE3F-4AAA-9381-36BBE1B8C7A2}" dt="2022-03-12T13:31:31.994" v="68437" actId="20577"/>
          <ac:spMkLst>
            <pc:docMk/>
            <pc:sldMk cId="3102865936" sldId="446"/>
            <ac:spMk id="13" creationId="{00000000-0000-0000-0000-000000000000}"/>
          </ac:spMkLst>
        </pc:spChg>
      </pc:sldChg>
      <pc:sldChg chg="del">
        <pc:chgData name="Paul Easter" userId="6549cd31feb53bc1" providerId="LiveId" clId="{E19B617E-EE3F-4AAA-9381-36BBE1B8C7A2}" dt="2022-02-24T05:15:08.137" v="122" actId="47"/>
        <pc:sldMkLst>
          <pc:docMk/>
          <pc:sldMk cId="2508327590" sldId="447"/>
        </pc:sldMkLst>
      </pc:sldChg>
      <pc:sldChg chg="del">
        <pc:chgData name="Paul Easter" userId="6549cd31feb53bc1" providerId="LiveId" clId="{E19B617E-EE3F-4AAA-9381-36BBE1B8C7A2}" dt="2022-02-24T05:15:08.137" v="122" actId="47"/>
        <pc:sldMkLst>
          <pc:docMk/>
          <pc:sldMk cId="2670588194" sldId="448"/>
        </pc:sldMkLst>
      </pc:sldChg>
      <pc:sldChg chg="del">
        <pc:chgData name="Paul Easter" userId="6549cd31feb53bc1" providerId="LiveId" clId="{E19B617E-EE3F-4AAA-9381-36BBE1B8C7A2}" dt="2022-02-24T05:15:08.137" v="122" actId="47"/>
        <pc:sldMkLst>
          <pc:docMk/>
          <pc:sldMk cId="4214355503" sldId="449"/>
        </pc:sldMkLst>
      </pc:sldChg>
      <pc:sldChg chg="del">
        <pc:chgData name="Paul Easter" userId="6549cd31feb53bc1" providerId="LiveId" clId="{E19B617E-EE3F-4AAA-9381-36BBE1B8C7A2}" dt="2022-02-24T05:15:08.137" v="122" actId="47"/>
        <pc:sldMkLst>
          <pc:docMk/>
          <pc:sldMk cId="2797907814" sldId="451"/>
        </pc:sldMkLst>
      </pc:sldChg>
      <pc:sldChg chg="del">
        <pc:chgData name="Paul Easter" userId="6549cd31feb53bc1" providerId="LiveId" clId="{E19B617E-EE3F-4AAA-9381-36BBE1B8C7A2}" dt="2022-02-24T05:15:08.137" v="122" actId="47"/>
        <pc:sldMkLst>
          <pc:docMk/>
          <pc:sldMk cId="2640548370" sldId="452"/>
        </pc:sldMkLst>
      </pc:sldChg>
      <pc:sldChg chg="del">
        <pc:chgData name="Paul Easter" userId="6549cd31feb53bc1" providerId="LiveId" clId="{E19B617E-EE3F-4AAA-9381-36BBE1B8C7A2}" dt="2022-02-24T05:15:08.137" v="122" actId="47"/>
        <pc:sldMkLst>
          <pc:docMk/>
          <pc:sldMk cId="2426342625" sldId="453"/>
        </pc:sldMkLst>
      </pc:sldChg>
      <pc:sldChg chg="del">
        <pc:chgData name="Paul Easter" userId="6549cd31feb53bc1" providerId="LiveId" clId="{E19B617E-EE3F-4AAA-9381-36BBE1B8C7A2}" dt="2022-02-24T05:15:08.137" v="122" actId="47"/>
        <pc:sldMkLst>
          <pc:docMk/>
          <pc:sldMk cId="1041915873" sldId="454"/>
        </pc:sldMkLst>
      </pc:sldChg>
      <pc:sldChg chg="del">
        <pc:chgData name="Paul Easter" userId="6549cd31feb53bc1" providerId="LiveId" clId="{E19B617E-EE3F-4AAA-9381-36BBE1B8C7A2}" dt="2022-02-24T05:15:08.137" v="122" actId="47"/>
        <pc:sldMkLst>
          <pc:docMk/>
          <pc:sldMk cId="2913484585" sldId="455"/>
        </pc:sldMkLst>
      </pc:sldChg>
      <pc:sldChg chg="del">
        <pc:chgData name="Paul Easter" userId="6549cd31feb53bc1" providerId="LiveId" clId="{E19B617E-EE3F-4AAA-9381-36BBE1B8C7A2}" dt="2022-02-24T05:15:08.137" v="122" actId="47"/>
        <pc:sldMkLst>
          <pc:docMk/>
          <pc:sldMk cId="1656508069" sldId="456"/>
        </pc:sldMkLst>
      </pc:sldChg>
      <pc:sldChg chg="del">
        <pc:chgData name="Paul Easter" userId="6549cd31feb53bc1" providerId="LiveId" clId="{E19B617E-EE3F-4AAA-9381-36BBE1B8C7A2}" dt="2022-02-24T05:15:08.137" v="122" actId="47"/>
        <pc:sldMkLst>
          <pc:docMk/>
          <pc:sldMk cId="3980327452" sldId="457"/>
        </pc:sldMkLst>
      </pc:sldChg>
      <pc:sldChg chg="del">
        <pc:chgData name="Paul Easter" userId="6549cd31feb53bc1" providerId="LiveId" clId="{E19B617E-EE3F-4AAA-9381-36BBE1B8C7A2}" dt="2022-02-24T05:15:08.137" v="122" actId="47"/>
        <pc:sldMkLst>
          <pc:docMk/>
          <pc:sldMk cId="1733072262" sldId="458"/>
        </pc:sldMkLst>
      </pc:sldChg>
      <pc:sldChg chg="del">
        <pc:chgData name="Paul Easter" userId="6549cd31feb53bc1" providerId="LiveId" clId="{E19B617E-EE3F-4AAA-9381-36BBE1B8C7A2}" dt="2022-02-24T05:15:08.137" v="122" actId="47"/>
        <pc:sldMkLst>
          <pc:docMk/>
          <pc:sldMk cId="520054736" sldId="459"/>
        </pc:sldMkLst>
      </pc:sldChg>
      <pc:sldChg chg="del">
        <pc:chgData name="Paul Easter" userId="6549cd31feb53bc1" providerId="LiveId" clId="{E19B617E-EE3F-4AAA-9381-36BBE1B8C7A2}" dt="2022-02-24T05:15:08.137" v="122" actId="47"/>
        <pc:sldMkLst>
          <pc:docMk/>
          <pc:sldMk cId="1114979974" sldId="460"/>
        </pc:sldMkLst>
      </pc:sldChg>
      <pc:sldChg chg="add ord">
        <pc:chgData name="Paul Easter" userId="6549cd31feb53bc1" providerId="LiveId" clId="{E19B617E-EE3F-4AAA-9381-36BBE1B8C7A2}" dt="2022-03-03T22:48:20.450" v="28154"/>
        <pc:sldMkLst>
          <pc:docMk/>
          <pc:sldMk cId="3939208264" sldId="460"/>
        </pc:sldMkLst>
      </pc:sldChg>
      <pc:sldChg chg="del">
        <pc:chgData name="Paul Easter" userId="6549cd31feb53bc1" providerId="LiveId" clId="{E19B617E-EE3F-4AAA-9381-36BBE1B8C7A2}" dt="2022-02-24T05:15:08.137" v="122" actId="47"/>
        <pc:sldMkLst>
          <pc:docMk/>
          <pc:sldMk cId="743955505" sldId="461"/>
        </pc:sldMkLst>
      </pc:sldChg>
      <pc:sldChg chg="add del">
        <pc:chgData name="Paul Easter" userId="6549cd31feb53bc1" providerId="LiveId" clId="{E19B617E-EE3F-4AAA-9381-36BBE1B8C7A2}" dt="2022-02-24T05:15:08.137" v="122" actId="47"/>
        <pc:sldMkLst>
          <pc:docMk/>
          <pc:sldMk cId="1696901947" sldId="462"/>
        </pc:sldMkLst>
      </pc:sldChg>
      <pc:sldChg chg="del">
        <pc:chgData name="Paul Easter" userId="6549cd31feb53bc1" providerId="LiveId" clId="{E19B617E-EE3F-4AAA-9381-36BBE1B8C7A2}" dt="2022-01-27T21:57:58.431" v="99" actId="2696"/>
        <pc:sldMkLst>
          <pc:docMk/>
          <pc:sldMk cId="4026766026" sldId="462"/>
        </pc:sldMkLst>
      </pc:sldChg>
      <pc:sldChg chg="del">
        <pc:chgData name="Paul Easter" userId="6549cd31feb53bc1" providerId="LiveId" clId="{E19B617E-EE3F-4AAA-9381-36BBE1B8C7A2}" dt="2022-02-24T05:15:08.137" v="122" actId="47"/>
        <pc:sldMkLst>
          <pc:docMk/>
          <pc:sldMk cId="222416239" sldId="463"/>
        </pc:sldMkLst>
      </pc:sldChg>
      <pc:sldChg chg="del">
        <pc:chgData name="Paul Easter" userId="6549cd31feb53bc1" providerId="LiveId" clId="{E19B617E-EE3F-4AAA-9381-36BBE1B8C7A2}" dt="2022-02-24T05:15:08.137" v="122" actId="47"/>
        <pc:sldMkLst>
          <pc:docMk/>
          <pc:sldMk cId="4242566379" sldId="464"/>
        </pc:sldMkLst>
      </pc:sldChg>
      <pc:sldChg chg="del">
        <pc:chgData name="Paul Easter" userId="6549cd31feb53bc1" providerId="LiveId" clId="{E19B617E-EE3F-4AAA-9381-36BBE1B8C7A2}" dt="2022-02-24T05:15:08.137" v="122" actId="47"/>
        <pc:sldMkLst>
          <pc:docMk/>
          <pc:sldMk cId="4151734133" sldId="465"/>
        </pc:sldMkLst>
      </pc:sldChg>
      <pc:sldChg chg="del">
        <pc:chgData name="Paul Easter" userId="6549cd31feb53bc1" providerId="LiveId" clId="{E19B617E-EE3F-4AAA-9381-36BBE1B8C7A2}" dt="2022-02-24T05:15:08.137" v="122" actId="47"/>
        <pc:sldMkLst>
          <pc:docMk/>
          <pc:sldMk cId="3948143030" sldId="466"/>
        </pc:sldMkLst>
      </pc:sldChg>
      <pc:sldChg chg="del">
        <pc:chgData name="Paul Easter" userId="6549cd31feb53bc1" providerId="LiveId" clId="{E19B617E-EE3F-4AAA-9381-36BBE1B8C7A2}" dt="2022-02-24T05:15:08.137" v="122" actId="47"/>
        <pc:sldMkLst>
          <pc:docMk/>
          <pc:sldMk cId="374446764" sldId="467"/>
        </pc:sldMkLst>
      </pc:sldChg>
      <pc:sldChg chg="del">
        <pc:chgData name="Paul Easter" userId="6549cd31feb53bc1" providerId="LiveId" clId="{E19B617E-EE3F-4AAA-9381-36BBE1B8C7A2}" dt="2022-02-24T05:15:08.137" v="122" actId="47"/>
        <pc:sldMkLst>
          <pc:docMk/>
          <pc:sldMk cId="1628456186" sldId="468"/>
        </pc:sldMkLst>
      </pc:sldChg>
      <pc:sldChg chg="del">
        <pc:chgData name="Paul Easter" userId="6549cd31feb53bc1" providerId="LiveId" clId="{E19B617E-EE3F-4AAA-9381-36BBE1B8C7A2}" dt="2022-02-24T05:15:08.137" v="122" actId="47"/>
        <pc:sldMkLst>
          <pc:docMk/>
          <pc:sldMk cId="1910142431" sldId="469"/>
        </pc:sldMkLst>
      </pc:sldChg>
      <pc:sldChg chg="del">
        <pc:chgData name="Paul Easter" userId="6549cd31feb53bc1" providerId="LiveId" clId="{E19B617E-EE3F-4AAA-9381-36BBE1B8C7A2}" dt="2022-02-24T05:15:08.137" v="122" actId="47"/>
        <pc:sldMkLst>
          <pc:docMk/>
          <pc:sldMk cId="4257301740" sldId="470"/>
        </pc:sldMkLst>
      </pc:sldChg>
      <pc:sldChg chg="del">
        <pc:chgData name="Paul Easter" userId="6549cd31feb53bc1" providerId="LiveId" clId="{E19B617E-EE3F-4AAA-9381-36BBE1B8C7A2}" dt="2022-02-24T05:15:08.137" v="122" actId="47"/>
        <pc:sldMkLst>
          <pc:docMk/>
          <pc:sldMk cId="143158436" sldId="471"/>
        </pc:sldMkLst>
      </pc:sldChg>
      <pc:sldChg chg="del">
        <pc:chgData name="Paul Easter" userId="6549cd31feb53bc1" providerId="LiveId" clId="{E19B617E-EE3F-4AAA-9381-36BBE1B8C7A2}" dt="2022-02-24T05:15:08.137" v="122" actId="47"/>
        <pc:sldMkLst>
          <pc:docMk/>
          <pc:sldMk cId="1040182805" sldId="472"/>
        </pc:sldMkLst>
      </pc:sldChg>
      <pc:sldChg chg="del">
        <pc:chgData name="Paul Easter" userId="6549cd31feb53bc1" providerId="LiveId" clId="{E19B617E-EE3F-4AAA-9381-36BBE1B8C7A2}" dt="2022-02-24T05:15:08.137" v="122" actId="47"/>
        <pc:sldMkLst>
          <pc:docMk/>
          <pc:sldMk cId="379686790" sldId="473"/>
        </pc:sldMkLst>
      </pc:sldChg>
      <pc:sldChg chg="del">
        <pc:chgData name="Paul Easter" userId="6549cd31feb53bc1" providerId="LiveId" clId="{E19B617E-EE3F-4AAA-9381-36BBE1B8C7A2}" dt="2022-02-24T05:15:08.137" v="122" actId="47"/>
        <pc:sldMkLst>
          <pc:docMk/>
          <pc:sldMk cId="714498117" sldId="474"/>
        </pc:sldMkLst>
      </pc:sldChg>
      <pc:sldChg chg="del">
        <pc:chgData name="Paul Easter" userId="6549cd31feb53bc1" providerId="LiveId" clId="{E19B617E-EE3F-4AAA-9381-36BBE1B8C7A2}" dt="2022-02-24T05:15:08.137" v="122" actId="47"/>
        <pc:sldMkLst>
          <pc:docMk/>
          <pc:sldMk cId="1167973587" sldId="475"/>
        </pc:sldMkLst>
      </pc:sldChg>
      <pc:sldChg chg="del">
        <pc:chgData name="Paul Easter" userId="6549cd31feb53bc1" providerId="LiveId" clId="{E19B617E-EE3F-4AAA-9381-36BBE1B8C7A2}" dt="2022-02-24T05:15:08.137" v="122" actId="47"/>
        <pc:sldMkLst>
          <pc:docMk/>
          <pc:sldMk cId="1186843354" sldId="476"/>
        </pc:sldMkLst>
      </pc:sldChg>
      <pc:sldChg chg="del">
        <pc:chgData name="Paul Easter" userId="6549cd31feb53bc1" providerId="LiveId" clId="{E19B617E-EE3F-4AAA-9381-36BBE1B8C7A2}" dt="2022-02-24T05:15:08.137" v="122" actId="47"/>
        <pc:sldMkLst>
          <pc:docMk/>
          <pc:sldMk cId="2543789224" sldId="477"/>
        </pc:sldMkLst>
      </pc:sldChg>
      <pc:sldChg chg="del">
        <pc:chgData name="Paul Easter" userId="6549cd31feb53bc1" providerId="LiveId" clId="{E19B617E-EE3F-4AAA-9381-36BBE1B8C7A2}" dt="2022-02-24T05:15:08.137" v="122" actId="47"/>
        <pc:sldMkLst>
          <pc:docMk/>
          <pc:sldMk cId="2178435736" sldId="478"/>
        </pc:sldMkLst>
      </pc:sldChg>
      <pc:sldChg chg="del">
        <pc:chgData name="Paul Easter" userId="6549cd31feb53bc1" providerId="LiveId" clId="{E19B617E-EE3F-4AAA-9381-36BBE1B8C7A2}" dt="2022-02-24T05:15:08.137" v="122" actId="47"/>
        <pc:sldMkLst>
          <pc:docMk/>
          <pc:sldMk cId="156848378" sldId="479"/>
        </pc:sldMkLst>
      </pc:sldChg>
      <pc:sldChg chg="del">
        <pc:chgData name="Paul Easter" userId="6549cd31feb53bc1" providerId="LiveId" clId="{E19B617E-EE3F-4AAA-9381-36BBE1B8C7A2}" dt="2022-02-24T05:15:08.137" v="122" actId="47"/>
        <pc:sldMkLst>
          <pc:docMk/>
          <pc:sldMk cId="1357507346" sldId="480"/>
        </pc:sldMkLst>
      </pc:sldChg>
      <pc:sldChg chg="del">
        <pc:chgData name="Paul Easter" userId="6549cd31feb53bc1" providerId="LiveId" clId="{E19B617E-EE3F-4AAA-9381-36BBE1B8C7A2}" dt="2022-02-24T05:15:08.137" v="122" actId="47"/>
        <pc:sldMkLst>
          <pc:docMk/>
          <pc:sldMk cId="1062684003" sldId="481"/>
        </pc:sldMkLst>
      </pc:sldChg>
      <pc:sldChg chg="del">
        <pc:chgData name="Paul Easter" userId="6549cd31feb53bc1" providerId="LiveId" clId="{E19B617E-EE3F-4AAA-9381-36BBE1B8C7A2}" dt="2022-02-24T05:15:08.137" v="122" actId="47"/>
        <pc:sldMkLst>
          <pc:docMk/>
          <pc:sldMk cId="3105150026" sldId="482"/>
        </pc:sldMkLst>
      </pc:sldChg>
      <pc:sldChg chg="del">
        <pc:chgData name="Paul Easter" userId="6549cd31feb53bc1" providerId="LiveId" clId="{E19B617E-EE3F-4AAA-9381-36BBE1B8C7A2}" dt="2022-02-24T05:15:08.137" v="122" actId="47"/>
        <pc:sldMkLst>
          <pc:docMk/>
          <pc:sldMk cId="2014021119" sldId="484"/>
        </pc:sldMkLst>
      </pc:sldChg>
      <pc:sldChg chg="del">
        <pc:chgData name="Paul Easter" userId="6549cd31feb53bc1" providerId="LiveId" clId="{E19B617E-EE3F-4AAA-9381-36BBE1B8C7A2}" dt="2022-02-24T05:15:08.137" v="122" actId="47"/>
        <pc:sldMkLst>
          <pc:docMk/>
          <pc:sldMk cId="2807050748" sldId="485"/>
        </pc:sldMkLst>
      </pc:sldChg>
      <pc:sldChg chg="del">
        <pc:chgData name="Paul Easter" userId="6549cd31feb53bc1" providerId="LiveId" clId="{E19B617E-EE3F-4AAA-9381-36BBE1B8C7A2}" dt="2022-02-24T05:15:08.137" v="122" actId="47"/>
        <pc:sldMkLst>
          <pc:docMk/>
          <pc:sldMk cId="2771879406" sldId="486"/>
        </pc:sldMkLst>
      </pc:sldChg>
      <pc:sldChg chg="del">
        <pc:chgData name="Paul Easter" userId="6549cd31feb53bc1" providerId="LiveId" clId="{E19B617E-EE3F-4AAA-9381-36BBE1B8C7A2}" dt="2022-02-24T05:15:08.137" v="122" actId="47"/>
        <pc:sldMkLst>
          <pc:docMk/>
          <pc:sldMk cId="2249480789" sldId="487"/>
        </pc:sldMkLst>
      </pc:sldChg>
      <pc:sldChg chg="del">
        <pc:chgData name="Paul Easter" userId="6549cd31feb53bc1" providerId="LiveId" clId="{E19B617E-EE3F-4AAA-9381-36BBE1B8C7A2}" dt="2022-02-24T05:15:08.137" v="122" actId="47"/>
        <pc:sldMkLst>
          <pc:docMk/>
          <pc:sldMk cId="1557667916" sldId="488"/>
        </pc:sldMkLst>
      </pc:sldChg>
      <pc:sldChg chg="del">
        <pc:chgData name="Paul Easter" userId="6549cd31feb53bc1" providerId="LiveId" clId="{E19B617E-EE3F-4AAA-9381-36BBE1B8C7A2}" dt="2022-02-24T05:15:08.137" v="122" actId="47"/>
        <pc:sldMkLst>
          <pc:docMk/>
          <pc:sldMk cId="3668008925" sldId="489"/>
        </pc:sldMkLst>
      </pc:sldChg>
      <pc:sldChg chg="del">
        <pc:chgData name="Paul Easter" userId="6549cd31feb53bc1" providerId="LiveId" clId="{E19B617E-EE3F-4AAA-9381-36BBE1B8C7A2}" dt="2022-02-24T05:15:08.137" v="122" actId="47"/>
        <pc:sldMkLst>
          <pc:docMk/>
          <pc:sldMk cId="2446465900" sldId="490"/>
        </pc:sldMkLst>
      </pc:sldChg>
      <pc:sldChg chg="del">
        <pc:chgData name="Paul Easter" userId="6549cd31feb53bc1" providerId="LiveId" clId="{E19B617E-EE3F-4AAA-9381-36BBE1B8C7A2}" dt="2022-02-24T05:15:08.137" v="122" actId="47"/>
        <pc:sldMkLst>
          <pc:docMk/>
          <pc:sldMk cId="401591547" sldId="492"/>
        </pc:sldMkLst>
      </pc:sldChg>
      <pc:sldChg chg="del">
        <pc:chgData name="Paul Easter" userId="6549cd31feb53bc1" providerId="LiveId" clId="{E19B617E-EE3F-4AAA-9381-36BBE1B8C7A2}" dt="2022-02-24T05:15:08.137" v="122" actId="47"/>
        <pc:sldMkLst>
          <pc:docMk/>
          <pc:sldMk cId="3770873854" sldId="493"/>
        </pc:sldMkLst>
      </pc:sldChg>
      <pc:sldChg chg="del">
        <pc:chgData name="Paul Easter" userId="6549cd31feb53bc1" providerId="LiveId" clId="{E19B617E-EE3F-4AAA-9381-36BBE1B8C7A2}" dt="2022-02-24T05:15:08.137" v="122" actId="47"/>
        <pc:sldMkLst>
          <pc:docMk/>
          <pc:sldMk cId="3291289456" sldId="494"/>
        </pc:sldMkLst>
      </pc:sldChg>
      <pc:sldChg chg="del">
        <pc:chgData name="Paul Easter" userId="6549cd31feb53bc1" providerId="LiveId" clId="{E19B617E-EE3F-4AAA-9381-36BBE1B8C7A2}" dt="2022-02-24T05:15:08.137" v="122" actId="47"/>
        <pc:sldMkLst>
          <pc:docMk/>
          <pc:sldMk cId="305066641" sldId="496"/>
        </pc:sldMkLst>
      </pc:sldChg>
      <pc:sldChg chg="del">
        <pc:chgData name="Paul Easter" userId="6549cd31feb53bc1" providerId="LiveId" clId="{E19B617E-EE3F-4AAA-9381-36BBE1B8C7A2}" dt="2022-02-24T05:15:08.137" v="122" actId="47"/>
        <pc:sldMkLst>
          <pc:docMk/>
          <pc:sldMk cId="1812417527" sldId="497"/>
        </pc:sldMkLst>
      </pc:sldChg>
      <pc:sldChg chg="del">
        <pc:chgData name="Paul Easter" userId="6549cd31feb53bc1" providerId="LiveId" clId="{E19B617E-EE3F-4AAA-9381-36BBE1B8C7A2}" dt="2022-02-24T05:15:08.137" v="122" actId="47"/>
        <pc:sldMkLst>
          <pc:docMk/>
          <pc:sldMk cId="2125822745" sldId="498"/>
        </pc:sldMkLst>
      </pc:sldChg>
      <pc:sldChg chg="del">
        <pc:chgData name="Paul Easter" userId="6549cd31feb53bc1" providerId="LiveId" clId="{E19B617E-EE3F-4AAA-9381-36BBE1B8C7A2}" dt="2022-02-24T05:15:08.137" v="122" actId="47"/>
        <pc:sldMkLst>
          <pc:docMk/>
          <pc:sldMk cId="2721170266" sldId="499"/>
        </pc:sldMkLst>
      </pc:sldChg>
      <pc:sldChg chg="del">
        <pc:chgData name="Paul Easter" userId="6549cd31feb53bc1" providerId="LiveId" clId="{E19B617E-EE3F-4AAA-9381-36BBE1B8C7A2}" dt="2022-02-24T05:15:08.137" v="122" actId="47"/>
        <pc:sldMkLst>
          <pc:docMk/>
          <pc:sldMk cId="1014852317" sldId="500"/>
        </pc:sldMkLst>
      </pc:sldChg>
      <pc:sldChg chg="del">
        <pc:chgData name="Paul Easter" userId="6549cd31feb53bc1" providerId="LiveId" clId="{E19B617E-EE3F-4AAA-9381-36BBE1B8C7A2}" dt="2022-02-24T05:15:08.137" v="122" actId="47"/>
        <pc:sldMkLst>
          <pc:docMk/>
          <pc:sldMk cId="3379478653" sldId="501"/>
        </pc:sldMkLst>
      </pc:sldChg>
      <pc:sldChg chg="del">
        <pc:chgData name="Paul Easter" userId="6549cd31feb53bc1" providerId="LiveId" clId="{E19B617E-EE3F-4AAA-9381-36BBE1B8C7A2}" dt="2022-02-24T05:15:08.137" v="122" actId="47"/>
        <pc:sldMkLst>
          <pc:docMk/>
          <pc:sldMk cId="127397860" sldId="502"/>
        </pc:sldMkLst>
      </pc:sldChg>
      <pc:sldChg chg="del">
        <pc:chgData name="Paul Easter" userId="6549cd31feb53bc1" providerId="LiveId" clId="{E19B617E-EE3F-4AAA-9381-36BBE1B8C7A2}" dt="2022-02-24T05:15:08.137" v="122" actId="47"/>
        <pc:sldMkLst>
          <pc:docMk/>
          <pc:sldMk cId="568993729" sldId="503"/>
        </pc:sldMkLst>
      </pc:sldChg>
      <pc:sldChg chg="del">
        <pc:chgData name="Paul Easter" userId="6549cd31feb53bc1" providerId="LiveId" clId="{E19B617E-EE3F-4AAA-9381-36BBE1B8C7A2}" dt="2022-02-24T05:15:08.137" v="122" actId="47"/>
        <pc:sldMkLst>
          <pc:docMk/>
          <pc:sldMk cId="3213515863" sldId="504"/>
        </pc:sldMkLst>
      </pc:sldChg>
      <pc:sldChg chg="del">
        <pc:chgData name="Paul Easter" userId="6549cd31feb53bc1" providerId="LiveId" clId="{E19B617E-EE3F-4AAA-9381-36BBE1B8C7A2}" dt="2022-02-24T05:15:08.137" v="122" actId="47"/>
        <pc:sldMkLst>
          <pc:docMk/>
          <pc:sldMk cId="1870535053" sldId="505"/>
        </pc:sldMkLst>
      </pc:sldChg>
      <pc:sldChg chg="del">
        <pc:chgData name="Paul Easter" userId="6549cd31feb53bc1" providerId="LiveId" clId="{E19B617E-EE3F-4AAA-9381-36BBE1B8C7A2}" dt="2022-02-24T05:15:08.137" v="122" actId="47"/>
        <pc:sldMkLst>
          <pc:docMk/>
          <pc:sldMk cId="1598740437" sldId="506"/>
        </pc:sldMkLst>
      </pc:sldChg>
      <pc:sldChg chg="del">
        <pc:chgData name="Paul Easter" userId="6549cd31feb53bc1" providerId="LiveId" clId="{E19B617E-EE3F-4AAA-9381-36BBE1B8C7A2}" dt="2022-02-24T05:15:08.137" v="122" actId="47"/>
        <pc:sldMkLst>
          <pc:docMk/>
          <pc:sldMk cId="952687141" sldId="507"/>
        </pc:sldMkLst>
      </pc:sldChg>
      <pc:sldChg chg="del">
        <pc:chgData name="Paul Easter" userId="6549cd31feb53bc1" providerId="LiveId" clId="{E19B617E-EE3F-4AAA-9381-36BBE1B8C7A2}" dt="2022-02-24T05:15:08.137" v="122" actId="47"/>
        <pc:sldMkLst>
          <pc:docMk/>
          <pc:sldMk cId="1356587862" sldId="508"/>
        </pc:sldMkLst>
      </pc:sldChg>
      <pc:sldChg chg="del">
        <pc:chgData name="Paul Easter" userId="6549cd31feb53bc1" providerId="LiveId" clId="{E19B617E-EE3F-4AAA-9381-36BBE1B8C7A2}" dt="2022-02-24T05:15:08.137" v="122" actId="47"/>
        <pc:sldMkLst>
          <pc:docMk/>
          <pc:sldMk cId="1158307561" sldId="509"/>
        </pc:sldMkLst>
      </pc:sldChg>
      <pc:sldChg chg="del">
        <pc:chgData name="Paul Easter" userId="6549cd31feb53bc1" providerId="LiveId" clId="{E19B617E-EE3F-4AAA-9381-36BBE1B8C7A2}" dt="2022-02-24T05:15:08.137" v="122" actId="47"/>
        <pc:sldMkLst>
          <pc:docMk/>
          <pc:sldMk cId="3561962561" sldId="510"/>
        </pc:sldMkLst>
      </pc:sldChg>
      <pc:sldChg chg="del">
        <pc:chgData name="Paul Easter" userId="6549cd31feb53bc1" providerId="LiveId" clId="{E19B617E-EE3F-4AAA-9381-36BBE1B8C7A2}" dt="2022-02-24T05:15:08.137" v="122" actId="47"/>
        <pc:sldMkLst>
          <pc:docMk/>
          <pc:sldMk cId="298837915" sldId="511"/>
        </pc:sldMkLst>
      </pc:sldChg>
      <pc:sldChg chg="del">
        <pc:chgData name="Paul Easter" userId="6549cd31feb53bc1" providerId="LiveId" clId="{E19B617E-EE3F-4AAA-9381-36BBE1B8C7A2}" dt="2022-02-24T05:15:08.137" v="122" actId="47"/>
        <pc:sldMkLst>
          <pc:docMk/>
          <pc:sldMk cId="2486995857" sldId="512"/>
        </pc:sldMkLst>
      </pc:sldChg>
      <pc:sldChg chg="del">
        <pc:chgData name="Paul Easter" userId="6549cd31feb53bc1" providerId="LiveId" clId="{E19B617E-EE3F-4AAA-9381-36BBE1B8C7A2}" dt="2022-02-24T05:15:08.137" v="122" actId="47"/>
        <pc:sldMkLst>
          <pc:docMk/>
          <pc:sldMk cId="2697192417" sldId="513"/>
        </pc:sldMkLst>
      </pc:sldChg>
      <pc:sldChg chg="del">
        <pc:chgData name="Paul Easter" userId="6549cd31feb53bc1" providerId="LiveId" clId="{E19B617E-EE3F-4AAA-9381-36BBE1B8C7A2}" dt="2022-02-24T05:15:08.137" v="122" actId="47"/>
        <pc:sldMkLst>
          <pc:docMk/>
          <pc:sldMk cId="4052267311" sldId="514"/>
        </pc:sldMkLst>
      </pc:sldChg>
      <pc:sldChg chg="del">
        <pc:chgData name="Paul Easter" userId="6549cd31feb53bc1" providerId="LiveId" clId="{E19B617E-EE3F-4AAA-9381-36BBE1B8C7A2}" dt="2022-02-24T05:15:08.137" v="122" actId="47"/>
        <pc:sldMkLst>
          <pc:docMk/>
          <pc:sldMk cId="3420358435" sldId="515"/>
        </pc:sldMkLst>
      </pc:sldChg>
      <pc:sldChg chg="del">
        <pc:chgData name="Paul Easter" userId="6549cd31feb53bc1" providerId="LiveId" clId="{E19B617E-EE3F-4AAA-9381-36BBE1B8C7A2}" dt="2022-02-24T05:15:08.137" v="122" actId="47"/>
        <pc:sldMkLst>
          <pc:docMk/>
          <pc:sldMk cId="2095983914" sldId="516"/>
        </pc:sldMkLst>
      </pc:sldChg>
      <pc:sldChg chg="del">
        <pc:chgData name="Paul Easter" userId="6549cd31feb53bc1" providerId="LiveId" clId="{E19B617E-EE3F-4AAA-9381-36BBE1B8C7A2}" dt="2022-02-24T05:15:08.137" v="122" actId="47"/>
        <pc:sldMkLst>
          <pc:docMk/>
          <pc:sldMk cId="2650742419" sldId="517"/>
        </pc:sldMkLst>
      </pc:sldChg>
      <pc:sldChg chg="del">
        <pc:chgData name="Paul Easter" userId="6549cd31feb53bc1" providerId="LiveId" clId="{E19B617E-EE3F-4AAA-9381-36BBE1B8C7A2}" dt="2022-02-24T05:15:08.137" v="122" actId="47"/>
        <pc:sldMkLst>
          <pc:docMk/>
          <pc:sldMk cId="2492900279" sldId="518"/>
        </pc:sldMkLst>
      </pc:sldChg>
      <pc:sldChg chg="del">
        <pc:chgData name="Paul Easter" userId="6549cd31feb53bc1" providerId="LiveId" clId="{E19B617E-EE3F-4AAA-9381-36BBE1B8C7A2}" dt="2022-02-24T05:15:08.137" v="122" actId="47"/>
        <pc:sldMkLst>
          <pc:docMk/>
          <pc:sldMk cId="279222482" sldId="519"/>
        </pc:sldMkLst>
      </pc:sldChg>
      <pc:sldChg chg="del">
        <pc:chgData name="Paul Easter" userId="6549cd31feb53bc1" providerId="LiveId" clId="{E19B617E-EE3F-4AAA-9381-36BBE1B8C7A2}" dt="2022-02-24T05:15:08.137" v="122" actId="47"/>
        <pc:sldMkLst>
          <pc:docMk/>
          <pc:sldMk cId="2013433729" sldId="523"/>
        </pc:sldMkLst>
      </pc:sldChg>
      <pc:sldChg chg="del">
        <pc:chgData name="Paul Easter" userId="6549cd31feb53bc1" providerId="LiveId" clId="{E19B617E-EE3F-4AAA-9381-36BBE1B8C7A2}" dt="2022-02-24T05:15:08.137" v="122" actId="47"/>
        <pc:sldMkLst>
          <pc:docMk/>
          <pc:sldMk cId="4034834177" sldId="524"/>
        </pc:sldMkLst>
      </pc:sldChg>
      <pc:sldChg chg="del">
        <pc:chgData name="Paul Easter" userId="6549cd31feb53bc1" providerId="LiveId" clId="{E19B617E-EE3F-4AAA-9381-36BBE1B8C7A2}" dt="2022-02-24T05:15:08.137" v="122" actId="47"/>
        <pc:sldMkLst>
          <pc:docMk/>
          <pc:sldMk cId="3524019225" sldId="525"/>
        </pc:sldMkLst>
      </pc:sldChg>
      <pc:sldChg chg="del">
        <pc:chgData name="Paul Easter" userId="6549cd31feb53bc1" providerId="LiveId" clId="{E19B617E-EE3F-4AAA-9381-36BBE1B8C7A2}" dt="2022-02-24T05:15:08.137" v="122" actId="47"/>
        <pc:sldMkLst>
          <pc:docMk/>
          <pc:sldMk cId="2584741372" sldId="526"/>
        </pc:sldMkLst>
      </pc:sldChg>
      <pc:sldChg chg="del">
        <pc:chgData name="Paul Easter" userId="6549cd31feb53bc1" providerId="LiveId" clId="{E19B617E-EE3F-4AAA-9381-36BBE1B8C7A2}" dt="2022-02-24T05:15:08.137" v="122" actId="47"/>
        <pc:sldMkLst>
          <pc:docMk/>
          <pc:sldMk cId="3203031557" sldId="527"/>
        </pc:sldMkLst>
      </pc:sldChg>
      <pc:sldChg chg="del">
        <pc:chgData name="Paul Easter" userId="6549cd31feb53bc1" providerId="LiveId" clId="{E19B617E-EE3F-4AAA-9381-36BBE1B8C7A2}" dt="2022-02-24T05:15:08.137" v="122" actId="47"/>
        <pc:sldMkLst>
          <pc:docMk/>
          <pc:sldMk cId="1605966584" sldId="529"/>
        </pc:sldMkLst>
      </pc:sldChg>
      <pc:sldChg chg="del">
        <pc:chgData name="Paul Easter" userId="6549cd31feb53bc1" providerId="LiveId" clId="{E19B617E-EE3F-4AAA-9381-36BBE1B8C7A2}" dt="2022-02-24T05:15:08.137" v="122" actId="47"/>
        <pc:sldMkLst>
          <pc:docMk/>
          <pc:sldMk cId="1094509272" sldId="530"/>
        </pc:sldMkLst>
      </pc:sldChg>
      <pc:sldChg chg="del">
        <pc:chgData name="Paul Easter" userId="6549cd31feb53bc1" providerId="LiveId" clId="{E19B617E-EE3F-4AAA-9381-36BBE1B8C7A2}" dt="2022-02-24T05:15:08.137" v="122" actId="47"/>
        <pc:sldMkLst>
          <pc:docMk/>
          <pc:sldMk cId="4167165808" sldId="531"/>
        </pc:sldMkLst>
      </pc:sldChg>
      <pc:sldChg chg="del">
        <pc:chgData name="Paul Easter" userId="6549cd31feb53bc1" providerId="LiveId" clId="{E19B617E-EE3F-4AAA-9381-36BBE1B8C7A2}" dt="2022-02-24T05:15:08.137" v="122" actId="47"/>
        <pc:sldMkLst>
          <pc:docMk/>
          <pc:sldMk cId="2511420026" sldId="532"/>
        </pc:sldMkLst>
      </pc:sldChg>
      <pc:sldChg chg="del">
        <pc:chgData name="Paul Easter" userId="6549cd31feb53bc1" providerId="LiveId" clId="{E19B617E-EE3F-4AAA-9381-36BBE1B8C7A2}" dt="2022-02-24T05:15:08.137" v="122" actId="47"/>
        <pc:sldMkLst>
          <pc:docMk/>
          <pc:sldMk cId="3935317663" sldId="533"/>
        </pc:sldMkLst>
      </pc:sldChg>
      <pc:sldChg chg="del">
        <pc:chgData name="Paul Easter" userId="6549cd31feb53bc1" providerId="LiveId" clId="{E19B617E-EE3F-4AAA-9381-36BBE1B8C7A2}" dt="2022-02-24T05:15:08.137" v="122" actId="47"/>
        <pc:sldMkLst>
          <pc:docMk/>
          <pc:sldMk cId="420582714" sldId="534"/>
        </pc:sldMkLst>
      </pc:sldChg>
      <pc:sldChg chg="del">
        <pc:chgData name="Paul Easter" userId="6549cd31feb53bc1" providerId="LiveId" clId="{E19B617E-EE3F-4AAA-9381-36BBE1B8C7A2}" dt="2022-02-24T05:15:08.137" v="122" actId="47"/>
        <pc:sldMkLst>
          <pc:docMk/>
          <pc:sldMk cId="834032023" sldId="535"/>
        </pc:sldMkLst>
      </pc:sldChg>
      <pc:sldChg chg="del">
        <pc:chgData name="Paul Easter" userId="6549cd31feb53bc1" providerId="LiveId" clId="{E19B617E-EE3F-4AAA-9381-36BBE1B8C7A2}" dt="2022-02-24T05:15:08.137" v="122" actId="47"/>
        <pc:sldMkLst>
          <pc:docMk/>
          <pc:sldMk cId="61534678" sldId="536"/>
        </pc:sldMkLst>
      </pc:sldChg>
      <pc:sldChg chg="del">
        <pc:chgData name="Paul Easter" userId="6549cd31feb53bc1" providerId="LiveId" clId="{E19B617E-EE3F-4AAA-9381-36BBE1B8C7A2}" dt="2022-02-24T05:15:08.137" v="122" actId="47"/>
        <pc:sldMkLst>
          <pc:docMk/>
          <pc:sldMk cId="1339222111" sldId="537"/>
        </pc:sldMkLst>
      </pc:sldChg>
      <pc:sldChg chg="add del">
        <pc:chgData name="Paul Easter" userId="6549cd31feb53bc1" providerId="LiveId" clId="{E19B617E-EE3F-4AAA-9381-36BBE1B8C7A2}" dt="2022-02-24T05:15:08.137" v="122" actId="47"/>
        <pc:sldMkLst>
          <pc:docMk/>
          <pc:sldMk cId="3809269193" sldId="538"/>
        </pc:sldMkLst>
      </pc:sldChg>
      <pc:sldChg chg="modSp new del">
        <pc:chgData name="Paul Easter" userId="6549cd31feb53bc1" providerId="LiveId" clId="{E19B617E-EE3F-4AAA-9381-36BBE1B8C7A2}" dt="2022-02-24T05:14:48.340" v="121" actId="47"/>
        <pc:sldMkLst>
          <pc:docMk/>
          <pc:sldMk cId="292068125" sldId="539"/>
        </pc:sldMkLst>
        <pc:spChg chg="mod">
          <ac:chgData name="Paul Easter" userId="6549cd31feb53bc1" providerId="LiveId" clId="{E19B617E-EE3F-4AAA-9381-36BBE1B8C7A2}" dt="2022-02-24T05:14:23.211" v="120" actId="20577"/>
          <ac:spMkLst>
            <pc:docMk/>
            <pc:sldMk cId="292068125" sldId="539"/>
            <ac:spMk id="2" creationId="{103B82C3-032E-4BDB-B2C5-6CD6C3957AE5}"/>
          </ac:spMkLst>
        </pc:spChg>
      </pc:sldChg>
      <pc:sldChg chg="delSp modSp add del mod ord">
        <pc:chgData name="Paul Easter" userId="6549cd31feb53bc1" providerId="LiveId" clId="{E19B617E-EE3F-4AAA-9381-36BBE1B8C7A2}" dt="2022-03-06T13:05:51.794" v="36797" actId="2696"/>
        <pc:sldMkLst>
          <pc:docMk/>
          <pc:sldMk cId="500587762" sldId="575"/>
        </pc:sldMkLst>
        <pc:spChg chg="mod">
          <ac:chgData name="Paul Easter" userId="6549cd31feb53bc1" providerId="LiveId" clId="{E19B617E-EE3F-4AAA-9381-36BBE1B8C7A2}" dt="2022-03-05T23:42:00.692" v="31926" actId="20577"/>
          <ac:spMkLst>
            <pc:docMk/>
            <pc:sldMk cId="500587762" sldId="575"/>
            <ac:spMk id="2" creationId="{021541D6-7F9C-41BB-847A-DE9AAB32E703}"/>
          </ac:spMkLst>
        </pc:spChg>
        <pc:spChg chg="mod">
          <ac:chgData name="Paul Easter" userId="6549cd31feb53bc1" providerId="LiveId" clId="{E19B617E-EE3F-4AAA-9381-36BBE1B8C7A2}" dt="2022-03-05T23:42:42.123" v="31938" actId="1076"/>
          <ac:spMkLst>
            <pc:docMk/>
            <pc:sldMk cId="500587762" sldId="575"/>
            <ac:spMk id="8" creationId="{B43ACB57-CA6F-4850-9F51-F41BF43E2583}"/>
          </ac:spMkLst>
        </pc:spChg>
        <pc:spChg chg="mod">
          <ac:chgData name="Paul Easter" userId="6549cd31feb53bc1" providerId="LiveId" clId="{E19B617E-EE3F-4AAA-9381-36BBE1B8C7A2}" dt="2022-03-06T00:33:41.244" v="32094"/>
          <ac:spMkLst>
            <pc:docMk/>
            <pc:sldMk cId="500587762" sldId="575"/>
            <ac:spMk id="13" creationId="{00000000-0000-0000-0000-000000000000}"/>
          </ac:spMkLst>
        </pc:spChg>
        <pc:spChg chg="mod">
          <ac:chgData name="Paul Easter" userId="6549cd31feb53bc1" providerId="LiveId" clId="{E19B617E-EE3F-4AAA-9381-36BBE1B8C7A2}" dt="2022-03-05T23:43:08.937" v="31943" actId="1076"/>
          <ac:spMkLst>
            <pc:docMk/>
            <pc:sldMk cId="500587762" sldId="575"/>
            <ac:spMk id="14" creationId="{D1A264E9-38AC-47A4-83E2-D3C122E48CFC}"/>
          </ac:spMkLst>
        </pc:spChg>
        <pc:graphicFrameChg chg="del">
          <ac:chgData name="Paul Easter" userId="6549cd31feb53bc1" providerId="LiveId" clId="{E19B617E-EE3F-4AAA-9381-36BBE1B8C7A2}" dt="2022-03-05T23:42:25.347" v="31934" actId="478"/>
          <ac:graphicFrameMkLst>
            <pc:docMk/>
            <pc:sldMk cId="500587762" sldId="575"/>
            <ac:graphicFrameMk id="10" creationId="{15FD733A-A2AB-48C4-BFBF-82EB51475494}"/>
          </ac:graphicFrameMkLst>
        </pc:graphicFrameChg>
      </pc:sldChg>
      <pc:sldChg chg="addSp delSp modSp add mod">
        <pc:chgData name="Paul Easter" userId="6549cd31feb53bc1" providerId="LiveId" clId="{E19B617E-EE3F-4AAA-9381-36BBE1B8C7A2}" dt="2022-03-03T10:56:08.335" v="22994" actId="478"/>
        <pc:sldMkLst>
          <pc:docMk/>
          <pc:sldMk cId="2134667951" sldId="611"/>
        </pc:sldMkLst>
        <pc:spChg chg="del">
          <ac:chgData name="Paul Easter" userId="6549cd31feb53bc1" providerId="LiveId" clId="{E19B617E-EE3F-4AAA-9381-36BBE1B8C7A2}" dt="2022-03-03T10:56:08.335" v="22994" actId="478"/>
          <ac:spMkLst>
            <pc:docMk/>
            <pc:sldMk cId="2134667951" sldId="611"/>
            <ac:spMk id="2" creationId="{FCE607BF-6CD2-48D6-91E9-182ECEE61D97}"/>
          </ac:spMkLst>
        </pc:spChg>
        <pc:spChg chg="add mod">
          <ac:chgData name="Paul Easter" userId="6549cd31feb53bc1" providerId="LiveId" clId="{E19B617E-EE3F-4AAA-9381-36BBE1B8C7A2}" dt="2022-02-27T15:08:48.588" v="11378" actId="1076"/>
          <ac:spMkLst>
            <pc:docMk/>
            <pc:sldMk cId="2134667951" sldId="611"/>
            <ac:spMk id="3" creationId="{31C213AF-E588-444E-B9CF-BEDADF8EB11C}"/>
          </ac:spMkLst>
        </pc:spChg>
        <pc:spChg chg="mod">
          <ac:chgData name="Paul Easter" userId="6549cd31feb53bc1" providerId="LiveId" clId="{E19B617E-EE3F-4AAA-9381-36BBE1B8C7A2}" dt="2022-02-27T15:10:24.425" v="11424" actId="20577"/>
          <ac:spMkLst>
            <pc:docMk/>
            <pc:sldMk cId="2134667951" sldId="611"/>
            <ac:spMk id="7" creationId="{FCC82E8F-9C62-495F-A272-534CB9DB59B0}"/>
          </ac:spMkLst>
        </pc:spChg>
        <pc:spChg chg="del">
          <ac:chgData name="Paul Easter" userId="6549cd31feb53bc1" providerId="LiveId" clId="{E19B617E-EE3F-4AAA-9381-36BBE1B8C7A2}" dt="2022-02-27T15:03:19.848" v="11231" actId="478"/>
          <ac:spMkLst>
            <pc:docMk/>
            <pc:sldMk cId="2134667951" sldId="611"/>
            <ac:spMk id="8" creationId="{27D1F468-C377-493A-94C8-F9B351F1E5A6}"/>
          </ac:spMkLst>
        </pc:spChg>
        <pc:spChg chg="del">
          <ac:chgData name="Paul Easter" userId="6549cd31feb53bc1" providerId="LiveId" clId="{E19B617E-EE3F-4AAA-9381-36BBE1B8C7A2}" dt="2022-02-27T15:03:19.032" v="11230" actId="478"/>
          <ac:spMkLst>
            <pc:docMk/>
            <pc:sldMk cId="2134667951" sldId="611"/>
            <ac:spMk id="9" creationId="{A89ADA63-C1E8-49F1-B57A-B3ED4D1ABE0B}"/>
          </ac:spMkLst>
        </pc:spChg>
        <pc:spChg chg="add mod">
          <ac:chgData name="Paul Easter" userId="6549cd31feb53bc1" providerId="LiveId" clId="{E19B617E-EE3F-4AAA-9381-36BBE1B8C7A2}" dt="2022-02-27T15:11:56.781" v="11455" actId="1076"/>
          <ac:spMkLst>
            <pc:docMk/>
            <pc:sldMk cId="2134667951" sldId="611"/>
            <ac:spMk id="12" creationId="{65B3E719-A3A4-4BC4-B941-A4E7C1BBF87E}"/>
          </ac:spMkLst>
        </pc:spChg>
        <pc:spChg chg="mod">
          <ac:chgData name="Paul Easter" userId="6549cd31feb53bc1" providerId="LiveId" clId="{E19B617E-EE3F-4AAA-9381-36BBE1B8C7A2}" dt="2022-02-27T15:00:17.529" v="11114"/>
          <ac:spMkLst>
            <pc:docMk/>
            <pc:sldMk cId="2134667951" sldId="611"/>
            <ac:spMk id="13" creationId="{00000000-0000-0000-0000-000000000000}"/>
          </ac:spMkLst>
        </pc:spChg>
        <pc:spChg chg="mod">
          <ac:chgData name="Paul Easter" userId="6549cd31feb53bc1" providerId="LiveId" clId="{E19B617E-EE3F-4AAA-9381-36BBE1B8C7A2}" dt="2022-02-27T15:00:45.736" v="11153" actId="20577"/>
          <ac:spMkLst>
            <pc:docMk/>
            <pc:sldMk cId="2134667951" sldId="611"/>
            <ac:spMk id="14" creationId="{D1A264E9-38AC-47A4-83E2-D3C122E48CFC}"/>
          </ac:spMkLst>
        </pc:spChg>
        <pc:picChg chg="mod modCrop">
          <ac:chgData name="Paul Easter" userId="6549cd31feb53bc1" providerId="LiveId" clId="{E19B617E-EE3F-4AAA-9381-36BBE1B8C7A2}" dt="2022-02-27T15:08:11.525" v="11355" actId="1076"/>
          <ac:picMkLst>
            <pc:docMk/>
            <pc:sldMk cId="2134667951" sldId="611"/>
            <ac:picMk id="5" creationId="{28C412CD-D5A8-472B-8A6A-32F3C16C3F70}"/>
          </ac:picMkLst>
        </pc:picChg>
        <pc:picChg chg="add del mod">
          <ac:chgData name="Paul Easter" userId="6549cd31feb53bc1" providerId="LiveId" clId="{E19B617E-EE3F-4AAA-9381-36BBE1B8C7A2}" dt="2022-02-27T15:07:03.787" v="11344" actId="478"/>
          <ac:picMkLst>
            <pc:docMk/>
            <pc:sldMk cId="2134667951" sldId="611"/>
            <ac:picMk id="10" creationId="{A70372FB-6464-4A3F-A257-6B731BC4CB46}"/>
          </ac:picMkLst>
        </pc:picChg>
        <pc:picChg chg="add mod">
          <ac:chgData name="Paul Easter" userId="6549cd31feb53bc1" providerId="LiveId" clId="{E19B617E-EE3F-4AAA-9381-36BBE1B8C7A2}" dt="2022-02-27T15:12:05.997" v="11456" actId="14826"/>
          <ac:picMkLst>
            <pc:docMk/>
            <pc:sldMk cId="2134667951" sldId="611"/>
            <ac:picMk id="11" creationId="{C2FBFAB3-01F6-42AF-A57B-6ECB67A36DDA}"/>
          </ac:picMkLst>
        </pc:picChg>
      </pc:sldChg>
      <pc:sldChg chg="delSp modSp add mod">
        <pc:chgData name="Paul Easter" userId="6549cd31feb53bc1" providerId="LiveId" clId="{E19B617E-EE3F-4AAA-9381-36BBE1B8C7A2}" dt="2022-03-03T10:56:11.096" v="22995" actId="478"/>
        <pc:sldMkLst>
          <pc:docMk/>
          <pc:sldMk cId="2956399203" sldId="612"/>
        </pc:sldMkLst>
        <pc:spChg chg="del">
          <ac:chgData name="Paul Easter" userId="6549cd31feb53bc1" providerId="LiveId" clId="{E19B617E-EE3F-4AAA-9381-36BBE1B8C7A2}" dt="2022-03-03T10:56:11.096" v="22995" actId="478"/>
          <ac:spMkLst>
            <pc:docMk/>
            <pc:sldMk cId="2956399203" sldId="612"/>
            <ac:spMk id="2" creationId="{FCE607BF-6CD2-48D6-91E9-182ECEE61D97}"/>
          </ac:spMkLst>
        </pc:spChg>
        <pc:spChg chg="mod">
          <ac:chgData name="Paul Easter" userId="6549cd31feb53bc1" providerId="LiveId" clId="{E19B617E-EE3F-4AAA-9381-36BBE1B8C7A2}" dt="2022-02-27T15:11:14.191" v="11441" actId="20577"/>
          <ac:spMkLst>
            <pc:docMk/>
            <pc:sldMk cId="2956399203" sldId="612"/>
            <ac:spMk id="3" creationId="{31C213AF-E588-444E-B9CF-BEDADF8EB11C}"/>
          </ac:spMkLst>
        </pc:spChg>
        <pc:picChg chg="mod">
          <ac:chgData name="Paul Easter" userId="6549cd31feb53bc1" providerId="LiveId" clId="{E19B617E-EE3F-4AAA-9381-36BBE1B8C7A2}" dt="2022-02-27T15:11:27.680" v="11442" actId="14826"/>
          <ac:picMkLst>
            <pc:docMk/>
            <pc:sldMk cId="2956399203" sldId="612"/>
            <ac:picMk id="5" creationId="{28C412CD-D5A8-472B-8A6A-32F3C16C3F70}"/>
          </ac:picMkLst>
        </pc:picChg>
      </pc:sldChg>
      <pc:sldChg chg="delSp modSp add mod ord">
        <pc:chgData name="Paul Easter" userId="6549cd31feb53bc1" providerId="LiveId" clId="{E19B617E-EE3F-4AAA-9381-36BBE1B8C7A2}" dt="2022-03-03T10:56:14.510" v="22996" actId="478"/>
        <pc:sldMkLst>
          <pc:docMk/>
          <pc:sldMk cId="2634879549" sldId="613"/>
        </pc:sldMkLst>
        <pc:spChg chg="del">
          <ac:chgData name="Paul Easter" userId="6549cd31feb53bc1" providerId="LiveId" clId="{E19B617E-EE3F-4AAA-9381-36BBE1B8C7A2}" dt="2022-03-03T10:56:14.510" v="22996" actId="478"/>
          <ac:spMkLst>
            <pc:docMk/>
            <pc:sldMk cId="2634879549" sldId="613"/>
            <ac:spMk id="2" creationId="{FCE607BF-6CD2-48D6-91E9-182ECEE61D97}"/>
          </ac:spMkLst>
        </pc:spChg>
        <pc:spChg chg="mod">
          <ac:chgData name="Paul Easter" userId="6549cd31feb53bc1" providerId="LiveId" clId="{E19B617E-EE3F-4AAA-9381-36BBE1B8C7A2}" dt="2022-02-27T15:12:33.672" v="11464" actId="20577"/>
          <ac:spMkLst>
            <pc:docMk/>
            <pc:sldMk cId="2634879549" sldId="613"/>
            <ac:spMk id="14" creationId="{D1A264E9-38AC-47A4-83E2-D3C122E48CFC}"/>
          </ac:spMkLst>
        </pc:spChg>
        <pc:picChg chg="mod">
          <ac:chgData name="Paul Easter" userId="6549cd31feb53bc1" providerId="LiveId" clId="{E19B617E-EE3F-4AAA-9381-36BBE1B8C7A2}" dt="2022-02-27T15:13:29.520" v="11466" actId="14826"/>
          <ac:picMkLst>
            <pc:docMk/>
            <pc:sldMk cId="2634879549" sldId="613"/>
            <ac:picMk id="5" creationId="{28C412CD-D5A8-472B-8A6A-32F3C16C3F70}"/>
          </ac:picMkLst>
        </pc:picChg>
        <pc:picChg chg="mod">
          <ac:chgData name="Paul Easter" userId="6549cd31feb53bc1" providerId="LiveId" clId="{E19B617E-EE3F-4AAA-9381-36BBE1B8C7A2}" dt="2022-02-27T15:13:46.655" v="11467" actId="14826"/>
          <ac:picMkLst>
            <pc:docMk/>
            <pc:sldMk cId="2634879549" sldId="613"/>
            <ac:picMk id="11" creationId="{C2FBFAB3-01F6-42AF-A57B-6ECB67A36DDA}"/>
          </ac:picMkLst>
        </pc:picChg>
      </pc:sldChg>
      <pc:sldChg chg="delSp modSp add mod ord">
        <pc:chgData name="Paul Easter" userId="6549cd31feb53bc1" providerId="LiveId" clId="{E19B617E-EE3F-4AAA-9381-36BBE1B8C7A2}" dt="2022-03-03T10:56:18.071" v="22997" actId="478"/>
        <pc:sldMkLst>
          <pc:docMk/>
          <pc:sldMk cId="539277923" sldId="614"/>
        </pc:sldMkLst>
        <pc:spChg chg="del">
          <ac:chgData name="Paul Easter" userId="6549cd31feb53bc1" providerId="LiveId" clId="{E19B617E-EE3F-4AAA-9381-36BBE1B8C7A2}" dt="2022-03-03T10:56:18.071" v="22997" actId="478"/>
          <ac:spMkLst>
            <pc:docMk/>
            <pc:sldMk cId="539277923" sldId="614"/>
            <ac:spMk id="2" creationId="{FCE607BF-6CD2-48D6-91E9-182ECEE61D97}"/>
          </ac:spMkLst>
        </pc:spChg>
        <pc:spChg chg="mod">
          <ac:chgData name="Paul Easter" userId="6549cd31feb53bc1" providerId="LiveId" clId="{E19B617E-EE3F-4AAA-9381-36BBE1B8C7A2}" dt="2022-02-27T15:14:14.384" v="11475" actId="20577"/>
          <ac:spMkLst>
            <pc:docMk/>
            <pc:sldMk cId="539277923" sldId="614"/>
            <ac:spMk id="14" creationId="{D1A264E9-38AC-47A4-83E2-D3C122E48CFC}"/>
          </ac:spMkLst>
        </pc:spChg>
        <pc:picChg chg="mod">
          <ac:chgData name="Paul Easter" userId="6549cd31feb53bc1" providerId="LiveId" clId="{E19B617E-EE3F-4AAA-9381-36BBE1B8C7A2}" dt="2022-02-27T15:14:27.668" v="11476" actId="14826"/>
          <ac:picMkLst>
            <pc:docMk/>
            <pc:sldMk cId="539277923" sldId="614"/>
            <ac:picMk id="5" creationId="{28C412CD-D5A8-472B-8A6A-32F3C16C3F70}"/>
          </ac:picMkLst>
        </pc:picChg>
        <pc:picChg chg="mod">
          <ac:chgData name="Paul Easter" userId="6549cd31feb53bc1" providerId="LiveId" clId="{E19B617E-EE3F-4AAA-9381-36BBE1B8C7A2}" dt="2022-02-27T15:14:51.015" v="11477" actId="14826"/>
          <ac:picMkLst>
            <pc:docMk/>
            <pc:sldMk cId="539277923" sldId="614"/>
            <ac:picMk id="11" creationId="{C2FBFAB3-01F6-42AF-A57B-6ECB67A36DDA}"/>
          </ac:picMkLst>
        </pc:picChg>
      </pc:sldChg>
      <pc:sldChg chg="delSp modSp add del mod">
        <pc:chgData name="Paul Easter" userId="6549cd31feb53bc1" providerId="LiveId" clId="{E19B617E-EE3F-4AAA-9381-36BBE1B8C7A2}" dt="2022-02-27T21:58:06.922" v="14904" actId="2696"/>
        <pc:sldMkLst>
          <pc:docMk/>
          <pc:sldMk cId="1925623064" sldId="615"/>
        </pc:sldMkLst>
        <pc:spChg chg="del mod">
          <ac:chgData name="Paul Easter" userId="6549cd31feb53bc1" providerId="LiveId" clId="{E19B617E-EE3F-4AAA-9381-36BBE1B8C7A2}" dt="2022-02-27T15:15:54.672" v="11500" actId="478"/>
          <ac:spMkLst>
            <pc:docMk/>
            <pc:sldMk cId="1925623064" sldId="615"/>
            <ac:spMk id="3" creationId="{31C213AF-E588-444E-B9CF-BEDADF8EB11C}"/>
          </ac:spMkLst>
        </pc:spChg>
        <pc:spChg chg="mod">
          <ac:chgData name="Paul Easter" userId="6549cd31feb53bc1" providerId="LiveId" clId="{E19B617E-EE3F-4AAA-9381-36BBE1B8C7A2}" dt="2022-02-27T21:49:27.453" v="14868"/>
          <ac:spMkLst>
            <pc:docMk/>
            <pc:sldMk cId="1925623064" sldId="615"/>
            <ac:spMk id="7" creationId="{FCC82E8F-9C62-495F-A272-534CB9DB59B0}"/>
          </ac:spMkLst>
        </pc:spChg>
        <pc:spChg chg="del mod">
          <ac:chgData name="Paul Easter" userId="6549cd31feb53bc1" providerId="LiveId" clId="{E19B617E-EE3F-4AAA-9381-36BBE1B8C7A2}" dt="2022-02-27T15:15:51.661" v="11498" actId="478"/>
          <ac:spMkLst>
            <pc:docMk/>
            <pc:sldMk cId="1925623064" sldId="615"/>
            <ac:spMk id="12" creationId="{65B3E719-A3A4-4BC4-B941-A4E7C1BBF87E}"/>
          </ac:spMkLst>
        </pc:spChg>
        <pc:spChg chg="mod">
          <ac:chgData name="Paul Easter" userId="6549cd31feb53bc1" providerId="LiveId" clId="{E19B617E-EE3F-4AAA-9381-36BBE1B8C7A2}" dt="2022-02-27T15:15:45.908" v="11494" actId="20577"/>
          <ac:spMkLst>
            <pc:docMk/>
            <pc:sldMk cId="1925623064" sldId="615"/>
            <ac:spMk id="14" creationId="{D1A264E9-38AC-47A4-83E2-D3C122E48CFC}"/>
          </ac:spMkLst>
        </pc:spChg>
        <pc:picChg chg="del">
          <ac:chgData name="Paul Easter" userId="6549cd31feb53bc1" providerId="LiveId" clId="{E19B617E-EE3F-4AAA-9381-36BBE1B8C7A2}" dt="2022-02-27T15:15:49.548" v="11495" actId="478"/>
          <ac:picMkLst>
            <pc:docMk/>
            <pc:sldMk cId="1925623064" sldId="615"/>
            <ac:picMk id="5" creationId="{28C412CD-D5A8-472B-8A6A-32F3C16C3F70}"/>
          </ac:picMkLst>
        </pc:picChg>
        <pc:picChg chg="del">
          <ac:chgData name="Paul Easter" userId="6549cd31feb53bc1" providerId="LiveId" clId="{E19B617E-EE3F-4AAA-9381-36BBE1B8C7A2}" dt="2022-02-27T15:15:50.075" v="11496" actId="478"/>
          <ac:picMkLst>
            <pc:docMk/>
            <pc:sldMk cId="1925623064" sldId="615"/>
            <ac:picMk id="11" creationId="{C2FBFAB3-01F6-42AF-A57B-6ECB67A36DDA}"/>
          </ac:picMkLst>
        </pc:picChg>
      </pc:sldChg>
      <pc:sldChg chg="delSp modSp add mod">
        <pc:chgData name="Paul Easter" userId="6549cd31feb53bc1" providerId="LiveId" clId="{E19B617E-EE3F-4AAA-9381-36BBE1B8C7A2}" dt="2022-03-03T10:56:24.120" v="22999" actId="478"/>
        <pc:sldMkLst>
          <pc:docMk/>
          <pc:sldMk cId="996278356" sldId="616"/>
        </pc:sldMkLst>
        <pc:spChg chg="del">
          <ac:chgData name="Paul Easter" userId="6549cd31feb53bc1" providerId="LiveId" clId="{E19B617E-EE3F-4AAA-9381-36BBE1B8C7A2}" dt="2022-03-03T10:56:24.120" v="22999" actId="478"/>
          <ac:spMkLst>
            <pc:docMk/>
            <pc:sldMk cId="996278356" sldId="616"/>
            <ac:spMk id="2" creationId="{FCE607BF-6CD2-48D6-91E9-182ECEE61D97}"/>
          </ac:spMkLst>
        </pc:spChg>
        <pc:spChg chg="del mod">
          <ac:chgData name="Paul Easter" userId="6549cd31feb53bc1" providerId="LiveId" clId="{E19B617E-EE3F-4AAA-9381-36BBE1B8C7A2}" dt="2022-02-27T18:38:43.997" v="13250" actId="478"/>
          <ac:spMkLst>
            <pc:docMk/>
            <pc:sldMk cId="996278356" sldId="616"/>
            <ac:spMk id="3" creationId="{31C213AF-E588-444E-B9CF-BEDADF8EB11C}"/>
          </ac:spMkLst>
        </pc:spChg>
        <pc:spChg chg="mod">
          <ac:chgData name="Paul Easter" userId="6549cd31feb53bc1" providerId="LiveId" clId="{E19B617E-EE3F-4AAA-9381-36BBE1B8C7A2}" dt="2022-02-27T18:38:38.590" v="13249" actId="20577"/>
          <ac:spMkLst>
            <pc:docMk/>
            <pc:sldMk cId="996278356" sldId="616"/>
            <ac:spMk id="7" creationId="{FCC82E8F-9C62-495F-A272-534CB9DB59B0}"/>
          </ac:spMkLst>
        </pc:spChg>
        <pc:spChg chg="del mod">
          <ac:chgData name="Paul Easter" userId="6549cd31feb53bc1" providerId="LiveId" clId="{E19B617E-EE3F-4AAA-9381-36BBE1B8C7A2}" dt="2022-02-27T18:38:45.405" v="13251" actId="478"/>
          <ac:spMkLst>
            <pc:docMk/>
            <pc:sldMk cId="996278356" sldId="616"/>
            <ac:spMk id="12" creationId="{65B3E719-A3A4-4BC4-B941-A4E7C1BBF87E}"/>
          </ac:spMkLst>
        </pc:spChg>
        <pc:spChg chg="mod">
          <ac:chgData name="Paul Easter" userId="6549cd31feb53bc1" providerId="LiveId" clId="{E19B617E-EE3F-4AAA-9381-36BBE1B8C7A2}" dt="2022-03-03T06:58:09.202" v="20468" actId="20577"/>
          <ac:spMkLst>
            <pc:docMk/>
            <pc:sldMk cId="996278356" sldId="616"/>
            <ac:spMk id="14" creationId="{D1A264E9-38AC-47A4-83E2-D3C122E48CFC}"/>
          </ac:spMkLst>
        </pc:spChg>
        <pc:picChg chg="mod">
          <ac:chgData name="Paul Easter" userId="6549cd31feb53bc1" providerId="LiveId" clId="{E19B617E-EE3F-4AAA-9381-36BBE1B8C7A2}" dt="2022-02-27T18:36:30.680" v="13119" actId="14826"/>
          <ac:picMkLst>
            <pc:docMk/>
            <pc:sldMk cId="996278356" sldId="616"/>
            <ac:picMk id="5" creationId="{28C412CD-D5A8-472B-8A6A-32F3C16C3F70}"/>
          </ac:picMkLst>
        </pc:picChg>
        <pc:picChg chg="mod">
          <ac:chgData name="Paul Easter" userId="6549cd31feb53bc1" providerId="LiveId" clId="{E19B617E-EE3F-4AAA-9381-36BBE1B8C7A2}" dt="2022-02-27T18:35:22.207" v="13099" actId="14826"/>
          <ac:picMkLst>
            <pc:docMk/>
            <pc:sldMk cId="996278356" sldId="616"/>
            <ac:picMk id="11" creationId="{C2FBFAB3-01F6-42AF-A57B-6ECB67A36DDA}"/>
          </ac:picMkLst>
        </pc:picChg>
      </pc:sldChg>
      <pc:sldChg chg="modSp add del mod">
        <pc:chgData name="Paul Easter" userId="6549cd31feb53bc1" providerId="LiveId" clId="{E19B617E-EE3F-4AAA-9381-36BBE1B8C7A2}" dt="2022-02-27T18:38:24.876" v="13229" actId="2696"/>
        <pc:sldMkLst>
          <pc:docMk/>
          <pc:sldMk cId="55467951" sldId="617"/>
        </pc:sldMkLst>
        <pc:spChg chg="mod">
          <ac:chgData name="Paul Easter" userId="6549cd31feb53bc1" providerId="LiveId" clId="{E19B617E-EE3F-4AAA-9381-36BBE1B8C7A2}" dt="2022-02-27T18:38:22.396" v="13228" actId="20577"/>
          <ac:spMkLst>
            <pc:docMk/>
            <pc:sldMk cId="55467951" sldId="617"/>
            <ac:spMk id="7" creationId="{FCC82E8F-9C62-495F-A272-534CB9DB59B0}"/>
          </ac:spMkLst>
        </pc:spChg>
      </pc:sldChg>
      <pc:sldChg chg="addSp delSp modSp add mod ord">
        <pc:chgData name="Paul Easter" userId="6549cd31feb53bc1" providerId="LiveId" clId="{E19B617E-EE3F-4AAA-9381-36BBE1B8C7A2}" dt="2022-03-03T10:56:44.453" v="23005" actId="478"/>
        <pc:sldMkLst>
          <pc:docMk/>
          <pc:sldMk cId="3199458770" sldId="617"/>
        </pc:sldMkLst>
        <pc:spChg chg="del">
          <ac:chgData name="Paul Easter" userId="6549cd31feb53bc1" providerId="LiveId" clId="{E19B617E-EE3F-4AAA-9381-36BBE1B8C7A2}" dt="2022-03-03T10:56:44.453" v="23005" actId="478"/>
          <ac:spMkLst>
            <pc:docMk/>
            <pc:sldMk cId="3199458770" sldId="617"/>
            <ac:spMk id="2" creationId="{FCE607BF-6CD2-48D6-91E9-182ECEE61D97}"/>
          </ac:spMkLst>
        </pc:spChg>
        <pc:spChg chg="add mod">
          <ac:chgData name="Paul Easter" userId="6549cd31feb53bc1" providerId="LiveId" clId="{E19B617E-EE3F-4AAA-9381-36BBE1B8C7A2}" dt="2022-02-27T18:48:27.486" v="13539" actId="1076"/>
          <ac:spMkLst>
            <pc:docMk/>
            <pc:sldMk cId="3199458770" sldId="617"/>
            <ac:spMk id="3" creationId="{9EEF05E1-4C22-4716-9CF0-68B10EF79E9B}"/>
          </ac:spMkLst>
        </pc:spChg>
        <pc:spChg chg="add del">
          <ac:chgData name="Paul Easter" userId="6549cd31feb53bc1" providerId="LiveId" clId="{E19B617E-EE3F-4AAA-9381-36BBE1B8C7A2}" dt="2022-02-27T18:42:55.363" v="13448" actId="11529"/>
          <ac:spMkLst>
            <pc:docMk/>
            <pc:sldMk cId="3199458770" sldId="617"/>
            <ac:spMk id="4" creationId="{E49B1B94-C6CF-4FF7-9C8C-622FA0DB3796}"/>
          </ac:spMkLst>
        </pc:spChg>
        <pc:spChg chg="mod">
          <ac:chgData name="Paul Easter" userId="6549cd31feb53bc1" providerId="LiveId" clId="{E19B617E-EE3F-4AAA-9381-36BBE1B8C7A2}" dt="2022-02-27T18:47:35.962" v="13533" actId="113"/>
          <ac:spMkLst>
            <pc:docMk/>
            <pc:sldMk cId="3199458770" sldId="617"/>
            <ac:spMk id="7" creationId="{FCC82E8F-9C62-495F-A272-534CB9DB59B0}"/>
          </ac:spMkLst>
        </pc:spChg>
        <pc:spChg chg="add mod">
          <ac:chgData name="Paul Easter" userId="6549cd31feb53bc1" providerId="LiveId" clId="{E19B617E-EE3F-4AAA-9381-36BBE1B8C7A2}" dt="2022-02-27T18:48:34.044" v="13544" actId="1037"/>
          <ac:spMkLst>
            <pc:docMk/>
            <pc:sldMk cId="3199458770" sldId="617"/>
            <ac:spMk id="10" creationId="{03D46494-2B46-4F50-8E0B-E31DFA78CD6E}"/>
          </ac:spMkLst>
        </pc:spChg>
        <pc:spChg chg="mod">
          <ac:chgData name="Paul Easter" userId="6549cd31feb53bc1" providerId="LiveId" clId="{E19B617E-EE3F-4AAA-9381-36BBE1B8C7A2}" dt="2022-03-03T06:57:55.700" v="20462" actId="20577"/>
          <ac:spMkLst>
            <pc:docMk/>
            <pc:sldMk cId="3199458770" sldId="617"/>
            <ac:spMk id="14" creationId="{D1A264E9-38AC-47A4-83E2-D3C122E48CFC}"/>
          </ac:spMkLst>
        </pc:spChg>
        <pc:spChg chg="add mod">
          <ac:chgData name="Paul Easter" userId="6549cd31feb53bc1" providerId="LiveId" clId="{E19B617E-EE3F-4AAA-9381-36BBE1B8C7A2}" dt="2022-02-27T18:48:57.472" v="13549" actId="1076"/>
          <ac:spMkLst>
            <pc:docMk/>
            <pc:sldMk cId="3199458770" sldId="617"/>
            <ac:spMk id="15" creationId="{2994DCCF-AB33-416D-B513-1C06C817914F}"/>
          </ac:spMkLst>
        </pc:spChg>
        <pc:spChg chg="add mod">
          <ac:chgData name="Paul Easter" userId="6549cd31feb53bc1" providerId="LiveId" clId="{E19B617E-EE3F-4AAA-9381-36BBE1B8C7A2}" dt="2022-02-27T18:48:52.857" v="13548" actId="1076"/>
          <ac:spMkLst>
            <pc:docMk/>
            <pc:sldMk cId="3199458770" sldId="617"/>
            <ac:spMk id="16" creationId="{C81B0441-CDE6-4DEC-8C02-0AA2AEEE720B}"/>
          </ac:spMkLst>
        </pc:spChg>
        <pc:picChg chg="mod modCrop">
          <ac:chgData name="Paul Easter" userId="6549cd31feb53bc1" providerId="LiveId" clId="{E19B617E-EE3F-4AAA-9381-36BBE1B8C7A2}" dt="2022-02-27T18:40:29.072" v="13281" actId="18131"/>
          <ac:picMkLst>
            <pc:docMk/>
            <pc:sldMk cId="3199458770" sldId="617"/>
            <ac:picMk id="5" creationId="{28C412CD-D5A8-472B-8A6A-32F3C16C3F70}"/>
          </ac:picMkLst>
        </pc:picChg>
        <pc:picChg chg="mod modCrop">
          <ac:chgData name="Paul Easter" userId="6549cd31feb53bc1" providerId="LiveId" clId="{E19B617E-EE3F-4AAA-9381-36BBE1B8C7A2}" dt="2022-02-27T18:40:28.354" v="13279" actId="18131"/>
          <ac:picMkLst>
            <pc:docMk/>
            <pc:sldMk cId="3199458770" sldId="617"/>
            <ac:picMk id="11" creationId="{C2FBFAB3-01F6-42AF-A57B-6ECB67A36DDA}"/>
          </ac:picMkLst>
        </pc:picChg>
        <pc:cxnChg chg="add del mod">
          <ac:chgData name="Paul Easter" userId="6549cd31feb53bc1" providerId="LiveId" clId="{E19B617E-EE3F-4AAA-9381-36BBE1B8C7A2}" dt="2022-02-27T18:43:07.113" v="13452" actId="11529"/>
          <ac:cxnSpMkLst>
            <pc:docMk/>
            <pc:sldMk cId="3199458770" sldId="617"/>
            <ac:cxnSpMk id="8" creationId="{283DE05D-D805-4169-B4B9-7C95E72FF824}"/>
          </ac:cxnSpMkLst>
        </pc:cxnChg>
      </pc:sldChg>
      <pc:sldChg chg="addSp delSp modSp add mod ord">
        <pc:chgData name="Paul Easter" userId="6549cd31feb53bc1" providerId="LiveId" clId="{E19B617E-EE3F-4AAA-9381-36BBE1B8C7A2}" dt="2022-03-03T10:56:53.730" v="23007" actId="478"/>
        <pc:sldMkLst>
          <pc:docMk/>
          <pc:sldMk cId="1919858959" sldId="618"/>
        </pc:sldMkLst>
        <pc:spChg chg="del">
          <ac:chgData name="Paul Easter" userId="6549cd31feb53bc1" providerId="LiveId" clId="{E19B617E-EE3F-4AAA-9381-36BBE1B8C7A2}" dt="2022-03-03T10:56:53.730" v="23007" actId="478"/>
          <ac:spMkLst>
            <pc:docMk/>
            <pc:sldMk cId="1919858959" sldId="618"/>
            <ac:spMk id="2" creationId="{FCE607BF-6CD2-48D6-91E9-182ECEE61D97}"/>
          </ac:spMkLst>
        </pc:spChg>
        <pc:spChg chg="mod">
          <ac:chgData name="Paul Easter" userId="6549cd31feb53bc1" providerId="LiveId" clId="{E19B617E-EE3F-4AAA-9381-36BBE1B8C7A2}" dt="2022-02-27T18:47:28.498" v="13532" actId="113"/>
          <ac:spMkLst>
            <pc:docMk/>
            <pc:sldMk cId="1919858959" sldId="618"/>
            <ac:spMk id="7" creationId="{FCC82E8F-9C62-495F-A272-534CB9DB59B0}"/>
          </ac:spMkLst>
        </pc:spChg>
        <pc:spChg chg="add mod">
          <ac:chgData name="Paul Easter" userId="6549cd31feb53bc1" providerId="LiveId" clId="{E19B617E-EE3F-4AAA-9381-36BBE1B8C7A2}" dt="2022-02-27T18:46:56.008" v="13526" actId="1076"/>
          <ac:spMkLst>
            <pc:docMk/>
            <pc:sldMk cId="1919858959" sldId="618"/>
            <ac:spMk id="8" creationId="{FA2F4D0C-11D9-484E-A8B9-650B3E264038}"/>
          </ac:spMkLst>
        </pc:spChg>
        <pc:spChg chg="add mod">
          <ac:chgData name="Paul Easter" userId="6549cd31feb53bc1" providerId="LiveId" clId="{E19B617E-EE3F-4AAA-9381-36BBE1B8C7A2}" dt="2022-02-27T18:46:53.541" v="13525" actId="1076"/>
          <ac:spMkLst>
            <pc:docMk/>
            <pc:sldMk cId="1919858959" sldId="618"/>
            <ac:spMk id="9" creationId="{40A42E08-0F8D-410E-AD9A-A5EC4A1D4D44}"/>
          </ac:spMkLst>
        </pc:spChg>
        <pc:spChg chg="add mod">
          <ac:chgData name="Paul Easter" userId="6549cd31feb53bc1" providerId="LiveId" clId="{E19B617E-EE3F-4AAA-9381-36BBE1B8C7A2}" dt="2022-02-27T18:47:18.234" v="13531" actId="1076"/>
          <ac:spMkLst>
            <pc:docMk/>
            <pc:sldMk cId="1919858959" sldId="618"/>
            <ac:spMk id="10" creationId="{22A2FA0F-D092-4DB5-80EB-9254E9B98FB0}"/>
          </ac:spMkLst>
        </pc:spChg>
        <pc:spChg chg="add mod">
          <ac:chgData name="Paul Easter" userId="6549cd31feb53bc1" providerId="LiveId" clId="{E19B617E-EE3F-4AAA-9381-36BBE1B8C7A2}" dt="2022-02-27T18:47:12.956" v="13530" actId="1076"/>
          <ac:spMkLst>
            <pc:docMk/>
            <pc:sldMk cId="1919858959" sldId="618"/>
            <ac:spMk id="12" creationId="{2D3307D4-3785-4DAA-97E7-C7F07586AA43}"/>
          </ac:spMkLst>
        </pc:spChg>
        <pc:spChg chg="mod">
          <ac:chgData name="Paul Easter" userId="6549cd31feb53bc1" providerId="LiveId" clId="{E19B617E-EE3F-4AAA-9381-36BBE1B8C7A2}" dt="2022-03-03T06:57:47.860" v="20458" actId="20577"/>
          <ac:spMkLst>
            <pc:docMk/>
            <pc:sldMk cId="1919858959" sldId="618"/>
            <ac:spMk id="14" creationId="{D1A264E9-38AC-47A4-83E2-D3C122E48CFC}"/>
          </ac:spMkLst>
        </pc:spChg>
        <pc:picChg chg="mod modCrop">
          <ac:chgData name="Paul Easter" userId="6549cd31feb53bc1" providerId="LiveId" clId="{E19B617E-EE3F-4AAA-9381-36BBE1B8C7A2}" dt="2022-02-27T18:45:55.566" v="13508" actId="18131"/>
          <ac:picMkLst>
            <pc:docMk/>
            <pc:sldMk cId="1919858959" sldId="618"/>
            <ac:picMk id="5" creationId="{28C412CD-D5A8-472B-8A6A-32F3C16C3F70}"/>
          </ac:picMkLst>
        </pc:picChg>
        <pc:picChg chg="mod modCrop">
          <ac:chgData name="Paul Easter" userId="6549cd31feb53bc1" providerId="LiveId" clId="{E19B617E-EE3F-4AAA-9381-36BBE1B8C7A2}" dt="2022-02-27T18:46:24.711" v="13513" actId="18131"/>
          <ac:picMkLst>
            <pc:docMk/>
            <pc:sldMk cId="1919858959" sldId="618"/>
            <ac:picMk id="11" creationId="{C2FBFAB3-01F6-42AF-A57B-6ECB67A36DDA}"/>
          </ac:picMkLst>
        </pc:picChg>
      </pc:sldChg>
      <pc:sldChg chg="delSp modSp add mod ord">
        <pc:chgData name="Paul Easter" userId="6549cd31feb53bc1" providerId="LiveId" clId="{E19B617E-EE3F-4AAA-9381-36BBE1B8C7A2}" dt="2022-03-03T10:56:26.800" v="23000" actId="478"/>
        <pc:sldMkLst>
          <pc:docMk/>
          <pc:sldMk cId="3637053845" sldId="619"/>
        </pc:sldMkLst>
        <pc:spChg chg="del">
          <ac:chgData name="Paul Easter" userId="6549cd31feb53bc1" providerId="LiveId" clId="{E19B617E-EE3F-4AAA-9381-36BBE1B8C7A2}" dt="2022-03-03T10:56:26.800" v="23000" actId="478"/>
          <ac:spMkLst>
            <pc:docMk/>
            <pc:sldMk cId="3637053845" sldId="619"/>
            <ac:spMk id="2" creationId="{FCE607BF-6CD2-48D6-91E9-182ECEE61D97}"/>
          </ac:spMkLst>
        </pc:spChg>
        <pc:spChg chg="mod">
          <ac:chgData name="Paul Easter" userId="6549cd31feb53bc1" providerId="LiveId" clId="{E19B617E-EE3F-4AAA-9381-36BBE1B8C7A2}" dt="2022-03-03T09:17:35.967" v="22143" actId="20577"/>
          <ac:spMkLst>
            <pc:docMk/>
            <pc:sldMk cId="3637053845" sldId="619"/>
            <ac:spMk id="7" creationId="{FCC82E8F-9C62-495F-A272-534CB9DB59B0}"/>
          </ac:spMkLst>
        </pc:spChg>
        <pc:spChg chg="mod">
          <ac:chgData name="Paul Easter" userId="6549cd31feb53bc1" providerId="LiveId" clId="{E19B617E-EE3F-4AAA-9381-36BBE1B8C7A2}" dt="2022-03-03T09:17:02.671" v="22129" actId="20577"/>
          <ac:spMkLst>
            <pc:docMk/>
            <pc:sldMk cId="3637053845" sldId="619"/>
            <ac:spMk id="14" creationId="{D1A264E9-38AC-47A4-83E2-D3C122E48CFC}"/>
          </ac:spMkLst>
        </pc:spChg>
        <pc:picChg chg="mod">
          <ac:chgData name="Paul Easter" userId="6549cd31feb53bc1" providerId="LiveId" clId="{E19B617E-EE3F-4AAA-9381-36BBE1B8C7A2}" dt="2022-03-03T09:17:15.506" v="22130" actId="14826"/>
          <ac:picMkLst>
            <pc:docMk/>
            <pc:sldMk cId="3637053845" sldId="619"/>
            <ac:picMk id="5" creationId="{28C412CD-D5A8-472B-8A6A-32F3C16C3F70}"/>
          </ac:picMkLst>
        </pc:picChg>
        <pc:picChg chg="mod">
          <ac:chgData name="Paul Easter" userId="6549cd31feb53bc1" providerId="LiveId" clId="{E19B617E-EE3F-4AAA-9381-36BBE1B8C7A2}" dt="2022-03-03T09:17:20.853" v="22131" actId="14826"/>
          <ac:picMkLst>
            <pc:docMk/>
            <pc:sldMk cId="3637053845" sldId="619"/>
            <ac:picMk id="11" creationId="{C2FBFAB3-01F6-42AF-A57B-6ECB67A36DDA}"/>
          </ac:picMkLst>
        </pc:picChg>
      </pc:sldChg>
      <pc:sldChg chg="addSp delSp modSp add mod">
        <pc:chgData name="Paul Easter" userId="6549cd31feb53bc1" providerId="LiveId" clId="{E19B617E-EE3F-4AAA-9381-36BBE1B8C7A2}" dt="2022-03-03T10:56:30.620" v="23001" actId="478"/>
        <pc:sldMkLst>
          <pc:docMk/>
          <pc:sldMk cId="54346661" sldId="620"/>
        </pc:sldMkLst>
        <pc:spChg chg="del">
          <ac:chgData name="Paul Easter" userId="6549cd31feb53bc1" providerId="LiveId" clId="{E19B617E-EE3F-4AAA-9381-36BBE1B8C7A2}" dt="2022-03-03T10:56:30.620" v="23001" actId="478"/>
          <ac:spMkLst>
            <pc:docMk/>
            <pc:sldMk cId="54346661" sldId="620"/>
            <ac:spMk id="2" creationId="{FCE607BF-6CD2-48D6-91E9-182ECEE61D97}"/>
          </ac:spMkLst>
        </pc:spChg>
        <pc:spChg chg="mod">
          <ac:chgData name="Paul Easter" userId="6549cd31feb53bc1" providerId="LiveId" clId="{E19B617E-EE3F-4AAA-9381-36BBE1B8C7A2}" dt="2022-02-27T18:54:33.014" v="13753" actId="20577"/>
          <ac:spMkLst>
            <pc:docMk/>
            <pc:sldMk cId="54346661" sldId="620"/>
            <ac:spMk id="7" creationId="{FCC82E8F-9C62-495F-A272-534CB9DB59B0}"/>
          </ac:spMkLst>
        </pc:spChg>
        <pc:spChg chg="mod">
          <ac:chgData name="Paul Easter" userId="6549cd31feb53bc1" providerId="LiveId" clId="{E19B617E-EE3F-4AAA-9381-36BBE1B8C7A2}" dt="2022-03-03T06:58:06.677" v="20466" actId="20577"/>
          <ac:spMkLst>
            <pc:docMk/>
            <pc:sldMk cId="54346661" sldId="620"/>
            <ac:spMk id="14" creationId="{D1A264E9-38AC-47A4-83E2-D3C122E48CFC}"/>
          </ac:spMkLst>
        </pc:spChg>
        <pc:picChg chg="mod">
          <ac:chgData name="Paul Easter" userId="6549cd31feb53bc1" providerId="LiveId" clId="{E19B617E-EE3F-4AAA-9381-36BBE1B8C7A2}" dt="2022-02-27T18:52:41.473" v="13673" actId="14826"/>
          <ac:picMkLst>
            <pc:docMk/>
            <pc:sldMk cId="54346661" sldId="620"/>
            <ac:picMk id="5" creationId="{28C412CD-D5A8-472B-8A6A-32F3C16C3F70}"/>
          </ac:picMkLst>
        </pc:picChg>
        <pc:picChg chg="add del mod">
          <ac:chgData name="Paul Easter" userId="6549cd31feb53bc1" providerId="LiveId" clId="{E19B617E-EE3F-4AAA-9381-36BBE1B8C7A2}" dt="2022-02-27T18:53:08.952" v="13675"/>
          <ac:picMkLst>
            <pc:docMk/>
            <pc:sldMk cId="54346661" sldId="620"/>
            <ac:picMk id="8" creationId="{9B8BA910-4AB9-4E88-BEE2-2AAEAA1FA1E8}"/>
          </ac:picMkLst>
        </pc:picChg>
        <pc:picChg chg="mod modCrop">
          <ac:chgData name="Paul Easter" userId="6549cd31feb53bc1" providerId="LiveId" clId="{E19B617E-EE3F-4AAA-9381-36BBE1B8C7A2}" dt="2022-02-27T18:53:27.389" v="13680" actId="18131"/>
          <ac:picMkLst>
            <pc:docMk/>
            <pc:sldMk cId="54346661" sldId="620"/>
            <ac:picMk id="11" creationId="{C2FBFAB3-01F6-42AF-A57B-6ECB67A36DDA}"/>
          </ac:picMkLst>
        </pc:picChg>
      </pc:sldChg>
      <pc:sldChg chg="delSp modSp add mod">
        <pc:chgData name="Paul Easter" userId="6549cd31feb53bc1" providerId="LiveId" clId="{E19B617E-EE3F-4AAA-9381-36BBE1B8C7A2}" dt="2022-03-03T10:56:32.791" v="23002" actId="478"/>
        <pc:sldMkLst>
          <pc:docMk/>
          <pc:sldMk cId="3189359012" sldId="621"/>
        </pc:sldMkLst>
        <pc:spChg chg="del">
          <ac:chgData name="Paul Easter" userId="6549cd31feb53bc1" providerId="LiveId" clId="{E19B617E-EE3F-4AAA-9381-36BBE1B8C7A2}" dt="2022-03-03T10:56:32.791" v="23002" actId="478"/>
          <ac:spMkLst>
            <pc:docMk/>
            <pc:sldMk cId="3189359012" sldId="621"/>
            <ac:spMk id="2" creationId="{FCE607BF-6CD2-48D6-91E9-182ECEE61D97}"/>
          </ac:spMkLst>
        </pc:spChg>
        <pc:spChg chg="mod">
          <ac:chgData name="Paul Easter" userId="6549cd31feb53bc1" providerId="LiveId" clId="{E19B617E-EE3F-4AAA-9381-36BBE1B8C7A2}" dt="2022-02-27T19:18:32.421" v="13790" actId="20577"/>
          <ac:spMkLst>
            <pc:docMk/>
            <pc:sldMk cId="3189359012" sldId="621"/>
            <ac:spMk id="7" creationId="{FCC82E8F-9C62-495F-A272-534CB9DB59B0}"/>
          </ac:spMkLst>
        </pc:spChg>
        <pc:spChg chg="mod">
          <ac:chgData name="Paul Easter" userId="6549cd31feb53bc1" providerId="LiveId" clId="{E19B617E-EE3F-4AAA-9381-36BBE1B8C7A2}" dt="2022-03-03T06:58:05.097" v="20465" actId="20577"/>
          <ac:spMkLst>
            <pc:docMk/>
            <pc:sldMk cId="3189359012" sldId="621"/>
            <ac:spMk id="14" creationId="{D1A264E9-38AC-47A4-83E2-D3C122E48CFC}"/>
          </ac:spMkLst>
        </pc:spChg>
        <pc:picChg chg="mod modCrop">
          <ac:chgData name="Paul Easter" userId="6549cd31feb53bc1" providerId="LiveId" clId="{E19B617E-EE3F-4AAA-9381-36BBE1B8C7A2}" dt="2022-02-27T19:18:16.622" v="13788" actId="18131"/>
          <ac:picMkLst>
            <pc:docMk/>
            <pc:sldMk cId="3189359012" sldId="621"/>
            <ac:picMk id="5" creationId="{28C412CD-D5A8-472B-8A6A-32F3C16C3F70}"/>
          </ac:picMkLst>
        </pc:picChg>
        <pc:picChg chg="del mod">
          <ac:chgData name="Paul Easter" userId="6549cd31feb53bc1" providerId="LiveId" clId="{E19B617E-EE3F-4AAA-9381-36BBE1B8C7A2}" dt="2022-02-27T19:17:46.011" v="13782" actId="478"/>
          <ac:picMkLst>
            <pc:docMk/>
            <pc:sldMk cId="3189359012" sldId="621"/>
            <ac:picMk id="11" creationId="{C2FBFAB3-01F6-42AF-A57B-6ECB67A36DDA}"/>
          </ac:picMkLst>
        </pc:picChg>
      </pc:sldChg>
      <pc:sldChg chg="delSp modSp add mod">
        <pc:chgData name="Paul Easter" userId="6549cd31feb53bc1" providerId="LiveId" clId="{E19B617E-EE3F-4AAA-9381-36BBE1B8C7A2}" dt="2022-03-03T10:56:38.503" v="23003" actId="478"/>
        <pc:sldMkLst>
          <pc:docMk/>
          <pc:sldMk cId="2976059587" sldId="622"/>
        </pc:sldMkLst>
        <pc:spChg chg="del">
          <ac:chgData name="Paul Easter" userId="6549cd31feb53bc1" providerId="LiveId" clId="{E19B617E-EE3F-4AAA-9381-36BBE1B8C7A2}" dt="2022-03-03T10:56:38.503" v="23003" actId="478"/>
          <ac:spMkLst>
            <pc:docMk/>
            <pc:sldMk cId="2976059587" sldId="622"/>
            <ac:spMk id="2" creationId="{FCE607BF-6CD2-48D6-91E9-182ECEE61D97}"/>
          </ac:spMkLst>
        </pc:spChg>
        <pc:spChg chg="mod">
          <ac:chgData name="Paul Easter" userId="6549cd31feb53bc1" providerId="LiveId" clId="{E19B617E-EE3F-4AAA-9381-36BBE1B8C7A2}" dt="2022-02-27T19:19:45.183" v="13802" actId="20577"/>
          <ac:spMkLst>
            <pc:docMk/>
            <pc:sldMk cId="2976059587" sldId="622"/>
            <ac:spMk id="7" creationId="{FCC82E8F-9C62-495F-A272-534CB9DB59B0}"/>
          </ac:spMkLst>
        </pc:spChg>
        <pc:spChg chg="mod">
          <ac:chgData name="Paul Easter" userId="6549cd31feb53bc1" providerId="LiveId" clId="{E19B617E-EE3F-4AAA-9381-36BBE1B8C7A2}" dt="2022-03-03T06:58:02.146" v="20464" actId="20577"/>
          <ac:spMkLst>
            <pc:docMk/>
            <pc:sldMk cId="2976059587" sldId="622"/>
            <ac:spMk id="14" creationId="{D1A264E9-38AC-47A4-83E2-D3C122E48CFC}"/>
          </ac:spMkLst>
        </pc:spChg>
        <pc:picChg chg="mod modCrop">
          <ac:chgData name="Paul Easter" userId="6549cd31feb53bc1" providerId="LiveId" clId="{E19B617E-EE3F-4AAA-9381-36BBE1B8C7A2}" dt="2022-02-27T19:19:18.444" v="13794" actId="18131"/>
          <ac:picMkLst>
            <pc:docMk/>
            <pc:sldMk cId="2976059587" sldId="622"/>
            <ac:picMk id="5" creationId="{28C412CD-D5A8-472B-8A6A-32F3C16C3F70}"/>
          </ac:picMkLst>
        </pc:picChg>
      </pc:sldChg>
      <pc:sldChg chg="modSp add mod ord">
        <pc:chgData name="Paul Easter" userId="6549cd31feb53bc1" providerId="LiveId" clId="{E19B617E-EE3F-4AAA-9381-36BBE1B8C7A2}" dt="2022-03-12T13:31:38.699" v="68438" actId="20577"/>
        <pc:sldMkLst>
          <pc:docMk/>
          <pc:sldMk cId="1226169069" sldId="623"/>
        </pc:sldMkLst>
        <pc:spChg chg="mod">
          <ac:chgData name="Paul Easter" userId="6549cd31feb53bc1" providerId="LiveId" clId="{E19B617E-EE3F-4AAA-9381-36BBE1B8C7A2}" dt="2022-03-07T03:09:18.915" v="40317" actId="21"/>
          <ac:spMkLst>
            <pc:docMk/>
            <pc:sldMk cId="1226169069" sldId="623"/>
            <ac:spMk id="5" creationId="{36139819-1AD4-4DCD-95F0-18D759EC04EA}"/>
          </ac:spMkLst>
        </pc:spChg>
        <pc:spChg chg="mod">
          <ac:chgData name="Paul Easter" userId="6549cd31feb53bc1" providerId="LiveId" clId="{E19B617E-EE3F-4AAA-9381-36BBE1B8C7A2}" dt="2022-03-12T13:31:38.699" v="68438" actId="20577"/>
          <ac:spMkLst>
            <pc:docMk/>
            <pc:sldMk cId="1226169069" sldId="623"/>
            <ac:spMk id="13" creationId="{00000000-0000-0000-0000-000000000000}"/>
          </ac:spMkLst>
        </pc:spChg>
      </pc:sldChg>
      <pc:sldChg chg="modSp add mod">
        <pc:chgData name="Paul Easter" userId="6549cd31feb53bc1" providerId="LiveId" clId="{E19B617E-EE3F-4AAA-9381-36BBE1B8C7A2}" dt="2022-03-12T13:31:27.358" v="68436" actId="20577"/>
        <pc:sldMkLst>
          <pc:docMk/>
          <pc:sldMk cId="543014780" sldId="624"/>
        </pc:sldMkLst>
        <pc:spChg chg="mod">
          <ac:chgData name="Paul Easter" userId="6549cd31feb53bc1" providerId="LiveId" clId="{E19B617E-EE3F-4AAA-9381-36BBE1B8C7A2}" dt="2022-03-12T13:31:27.358" v="68436" actId="20577"/>
          <ac:spMkLst>
            <pc:docMk/>
            <pc:sldMk cId="543014780" sldId="624"/>
            <ac:spMk id="13" creationId="{00000000-0000-0000-0000-000000000000}"/>
          </ac:spMkLst>
        </pc:spChg>
      </pc:sldChg>
      <pc:sldChg chg="addSp modSp add del mod">
        <pc:chgData name="Paul Easter" userId="6549cd31feb53bc1" providerId="LiveId" clId="{E19B617E-EE3F-4AAA-9381-36BBE1B8C7A2}" dt="2022-03-03T11:40:09.440" v="23407" actId="2696"/>
        <pc:sldMkLst>
          <pc:docMk/>
          <pc:sldMk cId="4012632242" sldId="624"/>
        </pc:sldMkLst>
        <pc:spChg chg="add mod">
          <ac:chgData name="Paul Easter" userId="6549cd31feb53bc1" providerId="LiveId" clId="{E19B617E-EE3F-4AAA-9381-36BBE1B8C7A2}" dt="2022-03-03T06:54:39.562" v="20404" actId="1076"/>
          <ac:spMkLst>
            <pc:docMk/>
            <pc:sldMk cId="4012632242" sldId="624"/>
            <ac:spMk id="4" creationId="{D1BE143F-8270-49C8-B51A-72FE19771AB3}"/>
          </ac:spMkLst>
        </pc:spChg>
        <pc:spChg chg="mod">
          <ac:chgData name="Paul Easter" userId="6549cd31feb53bc1" providerId="LiveId" clId="{E19B617E-EE3F-4AAA-9381-36BBE1B8C7A2}" dt="2022-03-03T06:55:07.854" v="20412" actId="20577"/>
          <ac:spMkLst>
            <pc:docMk/>
            <pc:sldMk cId="4012632242" sldId="624"/>
            <ac:spMk id="5" creationId="{36139819-1AD4-4DCD-95F0-18D759EC04EA}"/>
          </ac:spMkLst>
        </pc:spChg>
        <pc:spChg chg="mod">
          <ac:chgData name="Paul Easter" userId="6549cd31feb53bc1" providerId="LiveId" clId="{E19B617E-EE3F-4AAA-9381-36BBE1B8C7A2}" dt="2022-03-03T11:39:03.265" v="23406" actId="20577"/>
          <ac:spMkLst>
            <pc:docMk/>
            <pc:sldMk cId="4012632242" sldId="624"/>
            <ac:spMk id="13" creationId="{00000000-0000-0000-0000-000000000000}"/>
          </ac:spMkLst>
        </pc:spChg>
      </pc:sldChg>
      <pc:sldChg chg="delSp modSp add mod">
        <pc:chgData name="Paul Easter" userId="6549cd31feb53bc1" providerId="LiveId" clId="{E19B617E-EE3F-4AAA-9381-36BBE1B8C7A2}" dt="2022-03-03T10:56:41.568" v="23004" actId="478"/>
        <pc:sldMkLst>
          <pc:docMk/>
          <pc:sldMk cId="2345952191" sldId="625"/>
        </pc:sldMkLst>
        <pc:spChg chg="del">
          <ac:chgData name="Paul Easter" userId="6549cd31feb53bc1" providerId="LiveId" clId="{E19B617E-EE3F-4AAA-9381-36BBE1B8C7A2}" dt="2022-03-03T10:56:41.568" v="23004" actId="478"/>
          <ac:spMkLst>
            <pc:docMk/>
            <pc:sldMk cId="2345952191" sldId="625"/>
            <ac:spMk id="2" creationId="{FCE607BF-6CD2-48D6-91E9-182ECEE61D97}"/>
          </ac:spMkLst>
        </pc:spChg>
        <pc:spChg chg="mod">
          <ac:chgData name="Paul Easter" userId="6549cd31feb53bc1" providerId="LiveId" clId="{E19B617E-EE3F-4AAA-9381-36BBE1B8C7A2}" dt="2022-02-27T19:21:26.047" v="13867" actId="20577"/>
          <ac:spMkLst>
            <pc:docMk/>
            <pc:sldMk cId="2345952191" sldId="625"/>
            <ac:spMk id="7" creationId="{FCC82E8F-9C62-495F-A272-534CB9DB59B0}"/>
          </ac:spMkLst>
        </pc:spChg>
        <pc:spChg chg="mod">
          <ac:chgData name="Paul Easter" userId="6549cd31feb53bc1" providerId="LiveId" clId="{E19B617E-EE3F-4AAA-9381-36BBE1B8C7A2}" dt="2022-03-03T06:57:57.968" v="20463" actId="20577"/>
          <ac:spMkLst>
            <pc:docMk/>
            <pc:sldMk cId="2345952191" sldId="625"/>
            <ac:spMk id="14" creationId="{D1A264E9-38AC-47A4-83E2-D3C122E48CFC}"/>
          </ac:spMkLst>
        </pc:spChg>
        <pc:picChg chg="mod modCrop">
          <ac:chgData name="Paul Easter" userId="6549cd31feb53bc1" providerId="LiveId" clId="{E19B617E-EE3F-4AAA-9381-36BBE1B8C7A2}" dt="2022-02-27T19:22:24.266" v="13877" actId="18131"/>
          <ac:picMkLst>
            <pc:docMk/>
            <pc:sldMk cId="2345952191" sldId="625"/>
            <ac:picMk id="5" creationId="{28C412CD-D5A8-472B-8A6A-32F3C16C3F70}"/>
          </ac:picMkLst>
        </pc:picChg>
      </pc:sldChg>
      <pc:sldChg chg="addSp delSp modSp add mod ord">
        <pc:chgData name="Paul Easter" userId="6549cd31feb53bc1" providerId="LiveId" clId="{E19B617E-EE3F-4AAA-9381-36BBE1B8C7A2}" dt="2022-03-03T10:56:49.607" v="23006" actId="478"/>
        <pc:sldMkLst>
          <pc:docMk/>
          <pc:sldMk cId="2263937399" sldId="626"/>
        </pc:sldMkLst>
        <pc:spChg chg="del">
          <ac:chgData name="Paul Easter" userId="6549cd31feb53bc1" providerId="LiveId" clId="{E19B617E-EE3F-4AAA-9381-36BBE1B8C7A2}" dt="2022-03-03T10:56:49.607" v="23006" actId="478"/>
          <ac:spMkLst>
            <pc:docMk/>
            <pc:sldMk cId="2263937399" sldId="626"/>
            <ac:spMk id="2" creationId="{FCE607BF-6CD2-48D6-91E9-182ECEE61D97}"/>
          </ac:spMkLst>
        </pc:spChg>
        <pc:spChg chg="mod">
          <ac:chgData name="Paul Easter" userId="6549cd31feb53bc1" providerId="LiveId" clId="{E19B617E-EE3F-4AAA-9381-36BBE1B8C7A2}" dt="2022-02-27T19:31:57.510" v="14028" actId="20577"/>
          <ac:spMkLst>
            <pc:docMk/>
            <pc:sldMk cId="2263937399" sldId="626"/>
            <ac:spMk id="7" creationId="{FCC82E8F-9C62-495F-A272-534CB9DB59B0}"/>
          </ac:spMkLst>
        </pc:spChg>
        <pc:spChg chg="add mod">
          <ac:chgData name="Paul Easter" userId="6549cd31feb53bc1" providerId="LiveId" clId="{E19B617E-EE3F-4AAA-9381-36BBE1B8C7A2}" dt="2022-02-27T19:25:39.478" v="13973" actId="14100"/>
          <ac:spMkLst>
            <pc:docMk/>
            <pc:sldMk cId="2263937399" sldId="626"/>
            <ac:spMk id="8" creationId="{BFCE04FA-276B-4D6C-967A-95E3C9923D34}"/>
          </ac:spMkLst>
        </pc:spChg>
        <pc:spChg chg="add mod">
          <ac:chgData name="Paul Easter" userId="6549cd31feb53bc1" providerId="LiveId" clId="{E19B617E-EE3F-4AAA-9381-36BBE1B8C7A2}" dt="2022-02-27T19:30:04.843" v="14021" actId="113"/>
          <ac:spMkLst>
            <pc:docMk/>
            <pc:sldMk cId="2263937399" sldId="626"/>
            <ac:spMk id="9" creationId="{45DE61A9-5FB6-4DE3-AA14-1593E23F00D0}"/>
          </ac:spMkLst>
        </pc:spChg>
        <pc:spChg chg="mod">
          <ac:chgData name="Paul Easter" userId="6549cd31feb53bc1" providerId="LiveId" clId="{E19B617E-EE3F-4AAA-9381-36BBE1B8C7A2}" dt="2022-03-03T06:57:53.157" v="20461" actId="20577"/>
          <ac:spMkLst>
            <pc:docMk/>
            <pc:sldMk cId="2263937399" sldId="626"/>
            <ac:spMk id="14" creationId="{D1A264E9-38AC-47A4-83E2-D3C122E48CFC}"/>
          </ac:spMkLst>
        </pc:spChg>
        <pc:picChg chg="mod modCrop">
          <ac:chgData name="Paul Easter" userId="6549cd31feb53bc1" providerId="LiveId" clId="{E19B617E-EE3F-4AAA-9381-36BBE1B8C7A2}" dt="2022-02-27T19:29:20.081" v="14012" actId="1076"/>
          <ac:picMkLst>
            <pc:docMk/>
            <pc:sldMk cId="2263937399" sldId="626"/>
            <ac:picMk id="5" creationId="{28C412CD-D5A8-472B-8A6A-32F3C16C3F70}"/>
          </ac:picMkLst>
        </pc:picChg>
      </pc:sldChg>
      <pc:sldChg chg="delSp modSp add mod ord">
        <pc:chgData name="Paul Easter" userId="6549cd31feb53bc1" providerId="LiveId" clId="{E19B617E-EE3F-4AAA-9381-36BBE1B8C7A2}" dt="2022-03-03T10:57:00.589" v="23009" actId="478"/>
        <pc:sldMkLst>
          <pc:docMk/>
          <pc:sldMk cId="379295346" sldId="627"/>
        </pc:sldMkLst>
        <pc:spChg chg="del">
          <ac:chgData name="Paul Easter" userId="6549cd31feb53bc1" providerId="LiveId" clId="{E19B617E-EE3F-4AAA-9381-36BBE1B8C7A2}" dt="2022-03-03T10:57:00.589" v="23009" actId="478"/>
          <ac:spMkLst>
            <pc:docMk/>
            <pc:sldMk cId="379295346" sldId="627"/>
            <ac:spMk id="2" creationId="{FCE607BF-6CD2-48D6-91E9-182ECEE61D97}"/>
          </ac:spMkLst>
        </pc:spChg>
        <pc:spChg chg="mod">
          <ac:chgData name="Paul Easter" userId="6549cd31feb53bc1" providerId="LiveId" clId="{E19B617E-EE3F-4AAA-9381-36BBE1B8C7A2}" dt="2022-02-27T19:38:49.560" v="14266" actId="113"/>
          <ac:spMkLst>
            <pc:docMk/>
            <pc:sldMk cId="379295346" sldId="627"/>
            <ac:spMk id="7" creationId="{FCC82E8F-9C62-495F-A272-534CB9DB59B0}"/>
          </ac:spMkLst>
        </pc:spChg>
        <pc:spChg chg="mod">
          <ac:chgData name="Paul Easter" userId="6549cd31feb53bc1" providerId="LiveId" clId="{E19B617E-EE3F-4AAA-9381-36BBE1B8C7A2}" dt="2022-03-03T06:57:42.922" v="20455" actId="20577"/>
          <ac:spMkLst>
            <pc:docMk/>
            <pc:sldMk cId="379295346" sldId="627"/>
            <ac:spMk id="14" creationId="{D1A264E9-38AC-47A4-83E2-D3C122E48CFC}"/>
          </ac:spMkLst>
        </pc:spChg>
        <pc:picChg chg="mod">
          <ac:chgData name="Paul Easter" userId="6549cd31feb53bc1" providerId="LiveId" clId="{E19B617E-EE3F-4AAA-9381-36BBE1B8C7A2}" dt="2022-02-27T19:39:23.883" v="14269" actId="14826"/>
          <ac:picMkLst>
            <pc:docMk/>
            <pc:sldMk cId="379295346" sldId="627"/>
            <ac:picMk id="5" creationId="{28C412CD-D5A8-472B-8A6A-32F3C16C3F70}"/>
          </ac:picMkLst>
        </pc:picChg>
        <pc:picChg chg="mod">
          <ac:chgData name="Paul Easter" userId="6549cd31feb53bc1" providerId="LiveId" clId="{E19B617E-EE3F-4AAA-9381-36BBE1B8C7A2}" dt="2022-02-27T19:38:29.390" v="14262" actId="1036"/>
          <ac:picMkLst>
            <pc:docMk/>
            <pc:sldMk cId="379295346" sldId="627"/>
            <ac:picMk id="11" creationId="{C2FBFAB3-01F6-42AF-A57B-6ECB67A36DDA}"/>
          </ac:picMkLst>
        </pc:picChg>
      </pc:sldChg>
      <pc:sldChg chg="delSp modSp add mod ord">
        <pc:chgData name="Paul Easter" userId="6549cd31feb53bc1" providerId="LiveId" clId="{E19B617E-EE3F-4AAA-9381-36BBE1B8C7A2}" dt="2022-03-03T10:56:58.441" v="23008" actId="478"/>
        <pc:sldMkLst>
          <pc:docMk/>
          <pc:sldMk cId="1836804247" sldId="628"/>
        </pc:sldMkLst>
        <pc:spChg chg="del">
          <ac:chgData name="Paul Easter" userId="6549cd31feb53bc1" providerId="LiveId" clId="{E19B617E-EE3F-4AAA-9381-36BBE1B8C7A2}" dt="2022-03-03T10:56:58.441" v="23008" actId="478"/>
          <ac:spMkLst>
            <pc:docMk/>
            <pc:sldMk cId="1836804247" sldId="628"/>
            <ac:spMk id="2" creationId="{FCE607BF-6CD2-48D6-91E9-182ECEE61D97}"/>
          </ac:spMkLst>
        </pc:spChg>
        <pc:spChg chg="mod">
          <ac:chgData name="Paul Easter" userId="6549cd31feb53bc1" providerId="LiveId" clId="{E19B617E-EE3F-4AAA-9381-36BBE1B8C7A2}" dt="2022-02-27T19:41:12.814" v="14312" actId="20577"/>
          <ac:spMkLst>
            <pc:docMk/>
            <pc:sldMk cId="1836804247" sldId="628"/>
            <ac:spMk id="7" creationId="{FCC82E8F-9C62-495F-A272-534CB9DB59B0}"/>
          </ac:spMkLst>
        </pc:spChg>
        <pc:spChg chg="mod">
          <ac:chgData name="Paul Easter" userId="6549cd31feb53bc1" providerId="LiveId" clId="{E19B617E-EE3F-4AAA-9381-36BBE1B8C7A2}" dt="2022-03-03T06:57:30.238" v="20446" actId="20577"/>
          <ac:spMkLst>
            <pc:docMk/>
            <pc:sldMk cId="1836804247" sldId="628"/>
            <ac:spMk id="14" creationId="{D1A264E9-38AC-47A4-83E2-D3C122E48CFC}"/>
          </ac:spMkLst>
        </pc:spChg>
        <pc:picChg chg="mod">
          <ac:chgData name="Paul Easter" userId="6549cd31feb53bc1" providerId="LiveId" clId="{E19B617E-EE3F-4AAA-9381-36BBE1B8C7A2}" dt="2022-02-27T19:41:23.348" v="14314" actId="1076"/>
          <ac:picMkLst>
            <pc:docMk/>
            <pc:sldMk cId="1836804247" sldId="628"/>
            <ac:picMk id="5" creationId="{28C412CD-D5A8-472B-8A6A-32F3C16C3F70}"/>
          </ac:picMkLst>
        </pc:picChg>
        <pc:picChg chg="del">
          <ac:chgData name="Paul Easter" userId="6549cd31feb53bc1" providerId="LiveId" clId="{E19B617E-EE3F-4AAA-9381-36BBE1B8C7A2}" dt="2022-02-27T19:40:23.885" v="14271" actId="478"/>
          <ac:picMkLst>
            <pc:docMk/>
            <pc:sldMk cId="1836804247" sldId="628"/>
            <ac:picMk id="11" creationId="{C2FBFAB3-01F6-42AF-A57B-6ECB67A36DDA}"/>
          </ac:picMkLst>
        </pc:picChg>
      </pc:sldChg>
      <pc:sldChg chg="addSp delSp modSp add mod ord">
        <pc:chgData name="Paul Easter" userId="6549cd31feb53bc1" providerId="LiveId" clId="{E19B617E-EE3F-4AAA-9381-36BBE1B8C7A2}" dt="2022-03-03T10:56:21.393" v="22998" actId="478"/>
        <pc:sldMkLst>
          <pc:docMk/>
          <pc:sldMk cId="1233277725" sldId="629"/>
        </pc:sldMkLst>
        <pc:spChg chg="del">
          <ac:chgData name="Paul Easter" userId="6549cd31feb53bc1" providerId="LiveId" clId="{E19B617E-EE3F-4AAA-9381-36BBE1B8C7A2}" dt="2022-03-03T10:56:21.393" v="22998" actId="478"/>
          <ac:spMkLst>
            <pc:docMk/>
            <pc:sldMk cId="1233277725" sldId="629"/>
            <ac:spMk id="2" creationId="{FCE607BF-6CD2-48D6-91E9-182ECEE61D97}"/>
          </ac:spMkLst>
        </pc:spChg>
        <pc:spChg chg="mod">
          <ac:chgData name="Paul Easter" userId="6549cd31feb53bc1" providerId="LiveId" clId="{E19B617E-EE3F-4AAA-9381-36BBE1B8C7A2}" dt="2022-02-27T20:09:03.173" v="14857" actId="20577"/>
          <ac:spMkLst>
            <pc:docMk/>
            <pc:sldMk cId="1233277725" sldId="629"/>
            <ac:spMk id="7" creationId="{FCC82E8F-9C62-495F-A272-534CB9DB59B0}"/>
          </ac:spMkLst>
        </pc:spChg>
        <pc:spChg chg="add mod">
          <ac:chgData name="Paul Easter" userId="6549cd31feb53bc1" providerId="LiveId" clId="{E19B617E-EE3F-4AAA-9381-36BBE1B8C7A2}" dt="2022-03-03T07:02:06.838" v="20515" actId="113"/>
          <ac:spMkLst>
            <pc:docMk/>
            <pc:sldMk cId="1233277725" sldId="629"/>
            <ac:spMk id="8" creationId="{03CE9627-DC8A-4E20-8A48-9C2073BE1A7A}"/>
          </ac:spMkLst>
        </pc:spChg>
        <pc:spChg chg="mod">
          <ac:chgData name="Paul Easter" userId="6549cd31feb53bc1" providerId="LiveId" clId="{E19B617E-EE3F-4AAA-9381-36BBE1B8C7A2}" dt="2022-03-03T06:58:10.665" v="20469" actId="20577"/>
          <ac:spMkLst>
            <pc:docMk/>
            <pc:sldMk cId="1233277725" sldId="629"/>
            <ac:spMk id="14" creationId="{D1A264E9-38AC-47A4-83E2-D3C122E48CFC}"/>
          </ac:spMkLst>
        </pc:spChg>
        <pc:graphicFrameChg chg="add mod modGraphic">
          <ac:chgData name="Paul Easter" userId="6549cd31feb53bc1" providerId="LiveId" clId="{E19B617E-EE3F-4AAA-9381-36BBE1B8C7A2}" dt="2022-02-27T21:56:06.678" v="14902" actId="1076"/>
          <ac:graphicFrameMkLst>
            <pc:docMk/>
            <pc:sldMk cId="1233277725" sldId="629"/>
            <ac:graphicFrameMk id="6" creationId="{73503F1E-D8B3-4F2F-BC1C-690786D01EBE}"/>
          </ac:graphicFrameMkLst>
        </pc:graphicFrameChg>
      </pc:sldChg>
      <pc:sldChg chg="delSp modSp add mod ord">
        <pc:chgData name="Paul Easter" userId="6549cd31feb53bc1" providerId="LiveId" clId="{E19B617E-EE3F-4AAA-9381-36BBE1B8C7A2}" dt="2022-03-03T10:57:23.424" v="23016" actId="478"/>
        <pc:sldMkLst>
          <pc:docMk/>
          <pc:sldMk cId="1852567659" sldId="630"/>
        </pc:sldMkLst>
        <pc:spChg chg="del">
          <ac:chgData name="Paul Easter" userId="6549cd31feb53bc1" providerId="LiveId" clId="{E19B617E-EE3F-4AAA-9381-36BBE1B8C7A2}" dt="2022-03-03T10:57:23.424" v="23016" actId="478"/>
          <ac:spMkLst>
            <pc:docMk/>
            <pc:sldMk cId="1852567659" sldId="630"/>
            <ac:spMk id="2" creationId="{FCE607BF-6CD2-48D6-91E9-182ECEE61D97}"/>
          </ac:spMkLst>
        </pc:spChg>
        <pc:spChg chg="mod">
          <ac:chgData name="Paul Easter" userId="6549cd31feb53bc1" providerId="LiveId" clId="{E19B617E-EE3F-4AAA-9381-36BBE1B8C7A2}" dt="2022-03-03T07:05:50.112" v="20531" actId="20577"/>
          <ac:spMkLst>
            <pc:docMk/>
            <pc:sldMk cId="1852567659" sldId="630"/>
            <ac:spMk id="7" creationId="{FCC82E8F-9C62-495F-A272-534CB9DB59B0}"/>
          </ac:spMkLst>
        </pc:spChg>
        <pc:spChg chg="mod">
          <ac:chgData name="Paul Easter" userId="6549cd31feb53bc1" providerId="LiveId" clId="{E19B617E-EE3F-4AAA-9381-36BBE1B8C7A2}" dt="2022-03-03T08:45:56.625" v="21833" actId="113"/>
          <ac:spMkLst>
            <pc:docMk/>
            <pc:sldMk cId="1852567659" sldId="630"/>
            <ac:spMk id="8" creationId="{03CE9627-DC8A-4E20-8A48-9C2073BE1A7A}"/>
          </ac:spMkLst>
        </pc:spChg>
        <pc:spChg chg="mod">
          <ac:chgData name="Paul Easter" userId="6549cd31feb53bc1" providerId="LiveId" clId="{E19B617E-EE3F-4AAA-9381-36BBE1B8C7A2}" dt="2022-03-03T07:05:10.909" v="20520"/>
          <ac:spMkLst>
            <pc:docMk/>
            <pc:sldMk cId="1852567659" sldId="630"/>
            <ac:spMk id="13" creationId="{00000000-0000-0000-0000-000000000000}"/>
          </ac:spMkLst>
        </pc:spChg>
        <pc:spChg chg="mod">
          <ac:chgData name="Paul Easter" userId="6549cd31feb53bc1" providerId="LiveId" clId="{E19B617E-EE3F-4AAA-9381-36BBE1B8C7A2}" dt="2022-03-03T07:05:29.927" v="20524" actId="20577"/>
          <ac:spMkLst>
            <pc:docMk/>
            <pc:sldMk cId="1852567659" sldId="630"/>
            <ac:spMk id="14" creationId="{D1A264E9-38AC-47A4-83E2-D3C122E48CFC}"/>
          </ac:spMkLst>
        </pc:spChg>
        <pc:graphicFrameChg chg="mod modGraphic">
          <ac:chgData name="Paul Easter" userId="6549cd31feb53bc1" providerId="LiveId" clId="{E19B617E-EE3F-4AAA-9381-36BBE1B8C7A2}" dt="2022-03-03T08:45:46.056" v="21828" actId="20577"/>
          <ac:graphicFrameMkLst>
            <pc:docMk/>
            <pc:sldMk cId="1852567659" sldId="630"/>
            <ac:graphicFrameMk id="6" creationId="{73503F1E-D8B3-4F2F-BC1C-690786D01EBE}"/>
          </ac:graphicFrameMkLst>
        </pc:graphicFrameChg>
      </pc:sldChg>
      <pc:sldChg chg="add del">
        <pc:chgData name="Paul Easter" userId="6549cd31feb53bc1" providerId="LiveId" clId="{E19B617E-EE3F-4AAA-9381-36BBE1B8C7A2}" dt="2022-03-03T07:15:34.045" v="21107" actId="2696"/>
        <pc:sldMkLst>
          <pc:docMk/>
          <pc:sldMk cId="363145419" sldId="631"/>
        </pc:sldMkLst>
      </pc:sldChg>
      <pc:sldChg chg="modSp add">
        <pc:chgData name="Paul Easter" userId="6549cd31feb53bc1" providerId="LiveId" clId="{E19B617E-EE3F-4AAA-9381-36BBE1B8C7A2}" dt="2022-03-10T08:25:43.739" v="60821" actId="20577"/>
        <pc:sldMkLst>
          <pc:docMk/>
          <pc:sldMk cId="468839272" sldId="632"/>
        </pc:sldMkLst>
        <pc:graphicFrameChg chg="mod">
          <ac:chgData name="Paul Easter" userId="6549cd31feb53bc1" providerId="LiveId" clId="{E19B617E-EE3F-4AAA-9381-36BBE1B8C7A2}" dt="2022-03-10T08:25:43.739" v="60821" actId="20577"/>
          <ac:graphicFrameMkLst>
            <pc:docMk/>
            <pc:sldMk cId="468839272" sldId="632"/>
            <ac:graphicFrameMk id="11" creationId="{FF3C5A18-6169-4E38-8DB0-A49149606CAA}"/>
          </ac:graphicFrameMkLst>
        </pc:graphicFrameChg>
      </pc:sldChg>
      <pc:sldChg chg="addSp delSp modSp add del mod">
        <pc:chgData name="Paul Easter" userId="6549cd31feb53bc1" providerId="LiveId" clId="{E19B617E-EE3F-4AAA-9381-36BBE1B8C7A2}" dt="2022-03-03T11:40:09.440" v="23407" actId="2696"/>
        <pc:sldMkLst>
          <pc:docMk/>
          <pc:sldMk cId="1228371005" sldId="632"/>
        </pc:sldMkLst>
        <pc:spChg chg="mod">
          <ac:chgData name="Paul Easter" userId="6549cd31feb53bc1" providerId="LiveId" clId="{E19B617E-EE3F-4AAA-9381-36BBE1B8C7A2}" dt="2022-03-02T23:26:09.341" v="18608" actId="113"/>
          <ac:spMkLst>
            <pc:docMk/>
            <pc:sldMk cId="1228371005" sldId="632"/>
            <ac:spMk id="8" creationId="{E2F794A7-8C4C-4A3F-A33D-B76FD77934A3}"/>
          </ac:spMkLst>
        </pc:spChg>
        <pc:spChg chg="mod">
          <ac:chgData name="Paul Easter" userId="6549cd31feb53bc1" providerId="LiveId" clId="{E19B617E-EE3F-4AAA-9381-36BBE1B8C7A2}" dt="2022-03-01T14:09:49.695" v="17946" actId="20577"/>
          <ac:spMkLst>
            <pc:docMk/>
            <pc:sldMk cId="1228371005" sldId="632"/>
            <ac:spMk id="9" creationId="{38C805C7-AC5E-400A-89B0-3874CAE551FF}"/>
          </ac:spMkLst>
        </pc:spChg>
        <pc:spChg chg="del">
          <ac:chgData name="Paul Easter" userId="6549cd31feb53bc1" providerId="LiveId" clId="{E19B617E-EE3F-4AAA-9381-36BBE1B8C7A2}" dt="2022-03-01T12:49:39.194" v="15833" actId="478"/>
          <ac:spMkLst>
            <pc:docMk/>
            <pc:sldMk cId="1228371005" sldId="632"/>
            <ac:spMk id="10" creationId="{DEAA210F-3A4F-4FDE-83B9-8DA14EC674C2}"/>
          </ac:spMkLst>
        </pc:spChg>
        <pc:spChg chg="add mod">
          <ac:chgData name="Paul Easter" userId="6549cd31feb53bc1" providerId="LiveId" clId="{E19B617E-EE3F-4AAA-9381-36BBE1B8C7A2}" dt="2022-03-01T12:59:15.912" v="16098"/>
          <ac:spMkLst>
            <pc:docMk/>
            <pc:sldMk cId="1228371005" sldId="632"/>
            <ac:spMk id="12" creationId="{04D1CE75-FF9D-4AE9-A08E-F88BD4FBA344}"/>
          </ac:spMkLst>
        </pc:spChg>
        <pc:spChg chg="mod">
          <ac:chgData name="Paul Easter" userId="6549cd31feb53bc1" providerId="LiveId" clId="{E19B617E-EE3F-4AAA-9381-36BBE1B8C7A2}" dt="2022-03-01T12:37:43.572" v="15746"/>
          <ac:spMkLst>
            <pc:docMk/>
            <pc:sldMk cId="1228371005" sldId="632"/>
            <ac:spMk id="13" creationId="{00000000-0000-0000-0000-000000000000}"/>
          </ac:spMkLst>
        </pc:spChg>
        <pc:spChg chg="mod">
          <ac:chgData name="Paul Easter" userId="6549cd31feb53bc1" providerId="LiveId" clId="{E19B617E-EE3F-4AAA-9381-36BBE1B8C7A2}" dt="2022-03-01T15:43:20.798" v="18434"/>
          <ac:spMkLst>
            <pc:docMk/>
            <pc:sldMk cId="1228371005" sldId="632"/>
            <ac:spMk id="14" creationId="{D1A264E9-38AC-47A4-83E2-D3C122E48CFC}"/>
          </ac:spMkLst>
        </pc:spChg>
        <pc:graphicFrameChg chg="add mod modGraphic">
          <ac:chgData name="Paul Easter" userId="6549cd31feb53bc1" providerId="LiveId" clId="{E19B617E-EE3F-4AAA-9381-36BBE1B8C7A2}" dt="2022-03-01T13:07:56.728" v="16282" actId="113"/>
          <ac:graphicFrameMkLst>
            <pc:docMk/>
            <pc:sldMk cId="1228371005" sldId="632"/>
            <ac:graphicFrameMk id="11" creationId="{FF3C5A18-6169-4E38-8DB0-A49149606CAA}"/>
          </ac:graphicFrameMkLst>
        </pc:graphicFrameChg>
        <pc:graphicFrameChg chg="mod modGraphic">
          <ac:chgData name="Paul Easter" userId="6549cd31feb53bc1" providerId="LiveId" clId="{E19B617E-EE3F-4AAA-9381-36BBE1B8C7A2}" dt="2022-03-01T13:08:00.047" v="16283" actId="113"/>
          <ac:graphicFrameMkLst>
            <pc:docMk/>
            <pc:sldMk cId="1228371005" sldId="632"/>
            <ac:graphicFrameMk id="15" creationId="{5D530DD5-A31A-4463-BF2A-97EF02FD97E5}"/>
          </ac:graphicFrameMkLst>
        </pc:graphicFrameChg>
      </pc:sldChg>
      <pc:sldChg chg="addSp delSp modSp add del mod">
        <pc:chgData name="Paul Easter" userId="6549cd31feb53bc1" providerId="LiveId" clId="{E19B617E-EE3F-4AAA-9381-36BBE1B8C7A2}" dt="2022-03-09T10:35:58.304" v="55654" actId="2696"/>
        <pc:sldMkLst>
          <pc:docMk/>
          <pc:sldMk cId="554236151" sldId="633"/>
        </pc:sldMkLst>
        <pc:spChg chg="add del">
          <ac:chgData name="Paul Easter" userId="6549cd31feb53bc1" providerId="LiveId" clId="{E19B617E-EE3F-4AAA-9381-36BBE1B8C7A2}" dt="2022-03-09T05:56:14.981" v="52442" actId="478"/>
          <ac:spMkLst>
            <pc:docMk/>
            <pc:sldMk cId="554236151" sldId="633"/>
            <ac:spMk id="8" creationId="{39631596-D601-48B4-B078-F98A572BD41C}"/>
          </ac:spMkLst>
        </pc:spChg>
        <pc:spChg chg="mod">
          <ac:chgData name="Paul Easter" userId="6549cd31feb53bc1" providerId="LiveId" clId="{E19B617E-EE3F-4AAA-9381-36BBE1B8C7A2}" dt="2022-03-09T06:00:17.632" v="52610" actId="20577"/>
          <ac:spMkLst>
            <pc:docMk/>
            <pc:sldMk cId="554236151" sldId="633"/>
            <ac:spMk id="10" creationId="{750F2511-01FA-4A6A-8826-6557C858B312}"/>
          </ac:spMkLst>
        </pc:spChg>
        <pc:spChg chg="mod">
          <ac:chgData name="Paul Easter" userId="6549cd31feb53bc1" providerId="LiveId" clId="{E19B617E-EE3F-4AAA-9381-36BBE1B8C7A2}" dt="2022-03-09T05:55:32.066" v="52416"/>
          <ac:spMkLst>
            <pc:docMk/>
            <pc:sldMk cId="554236151" sldId="633"/>
            <ac:spMk id="13" creationId="{00000000-0000-0000-0000-000000000000}"/>
          </ac:spMkLst>
        </pc:spChg>
      </pc:sldChg>
      <pc:sldChg chg="modSp add del mod">
        <pc:chgData name="Paul Easter" userId="6549cd31feb53bc1" providerId="LiveId" clId="{E19B617E-EE3F-4AAA-9381-36BBE1B8C7A2}" dt="2022-03-01T12:54:58.854" v="15880" actId="2696"/>
        <pc:sldMkLst>
          <pc:docMk/>
          <pc:sldMk cId="2478749528" sldId="633"/>
        </pc:sldMkLst>
        <pc:spChg chg="mod">
          <ac:chgData name="Paul Easter" userId="6549cd31feb53bc1" providerId="LiveId" clId="{E19B617E-EE3F-4AAA-9381-36BBE1B8C7A2}" dt="2022-03-01T12:39:16.369" v="15793" actId="20577"/>
          <ac:spMkLst>
            <pc:docMk/>
            <pc:sldMk cId="2478749528" sldId="633"/>
            <ac:spMk id="7" creationId="{789050C8-8B6F-459F-8B0B-079B0B13FE3B}"/>
          </ac:spMkLst>
        </pc:spChg>
        <pc:spChg chg="mod">
          <ac:chgData name="Paul Easter" userId="6549cd31feb53bc1" providerId="LiveId" clId="{E19B617E-EE3F-4AAA-9381-36BBE1B8C7A2}" dt="2022-03-01T12:38:50.002" v="15763"/>
          <ac:spMkLst>
            <pc:docMk/>
            <pc:sldMk cId="2478749528" sldId="633"/>
            <ac:spMk id="13" creationId="{00000000-0000-0000-0000-000000000000}"/>
          </ac:spMkLst>
        </pc:spChg>
        <pc:spChg chg="mod">
          <ac:chgData name="Paul Easter" userId="6549cd31feb53bc1" providerId="LiveId" clId="{E19B617E-EE3F-4AAA-9381-36BBE1B8C7A2}" dt="2022-03-01T12:39:00.146" v="15784" actId="20577"/>
          <ac:spMkLst>
            <pc:docMk/>
            <pc:sldMk cId="2478749528" sldId="633"/>
            <ac:spMk id="14" creationId="{D1A264E9-38AC-47A4-83E2-D3C122E48CFC}"/>
          </ac:spMkLst>
        </pc:spChg>
      </pc:sldChg>
      <pc:sldChg chg="add del">
        <pc:chgData name="Paul Easter" userId="6549cd31feb53bc1" providerId="LiveId" clId="{E19B617E-EE3F-4AAA-9381-36BBE1B8C7A2}" dt="2022-03-01T12:38:41.102" v="15761" actId="47"/>
        <pc:sldMkLst>
          <pc:docMk/>
          <pc:sldMk cId="4176091707" sldId="633"/>
        </pc:sldMkLst>
      </pc:sldChg>
      <pc:sldChg chg="add">
        <pc:chgData name="Paul Easter" userId="6549cd31feb53bc1" providerId="LiveId" clId="{E19B617E-EE3F-4AAA-9381-36BBE1B8C7A2}" dt="2022-03-03T11:40:20.691" v="23408"/>
        <pc:sldMkLst>
          <pc:docMk/>
          <pc:sldMk cId="3657528143" sldId="634"/>
        </pc:sldMkLst>
      </pc:sldChg>
      <pc:sldChg chg="addSp delSp modSp add del mod ord">
        <pc:chgData name="Paul Easter" userId="6549cd31feb53bc1" providerId="LiveId" clId="{E19B617E-EE3F-4AAA-9381-36BBE1B8C7A2}" dt="2022-03-03T11:40:09.440" v="23407" actId="2696"/>
        <pc:sldMkLst>
          <pc:docMk/>
          <pc:sldMk cId="3873284518" sldId="634"/>
        </pc:sldMkLst>
        <pc:spChg chg="mod">
          <ac:chgData name="Paul Easter" userId="6549cd31feb53bc1" providerId="LiveId" clId="{E19B617E-EE3F-4AAA-9381-36BBE1B8C7A2}" dt="2022-03-01T12:56:19.327" v="15886" actId="6549"/>
          <ac:spMkLst>
            <pc:docMk/>
            <pc:sldMk cId="3873284518" sldId="634"/>
            <ac:spMk id="8" creationId="{E2F794A7-8C4C-4A3F-A33D-B76FD77934A3}"/>
          </ac:spMkLst>
        </pc:spChg>
        <pc:spChg chg="mod">
          <ac:chgData name="Paul Easter" userId="6549cd31feb53bc1" providerId="LiveId" clId="{E19B617E-EE3F-4AAA-9381-36BBE1B8C7A2}" dt="2022-03-03T04:52:36.854" v="20077" actId="1076"/>
          <ac:spMkLst>
            <pc:docMk/>
            <pc:sldMk cId="3873284518" sldId="634"/>
            <ac:spMk id="9" creationId="{38C805C7-AC5E-400A-89B0-3874CAE551FF}"/>
          </ac:spMkLst>
        </pc:spChg>
        <pc:spChg chg="add del mod">
          <ac:chgData name="Paul Easter" userId="6549cd31feb53bc1" providerId="LiveId" clId="{E19B617E-EE3F-4AAA-9381-36BBE1B8C7A2}" dt="2022-03-03T04:52:22.527" v="20073" actId="478"/>
          <ac:spMkLst>
            <pc:docMk/>
            <pc:sldMk cId="3873284518" sldId="634"/>
            <ac:spMk id="12" creationId="{E12840B4-1545-4E67-8E63-BE4F440B3B4A}"/>
          </ac:spMkLst>
        </pc:spChg>
        <pc:spChg chg="mod">
          <ac:chgData name="Paul Easter" userId="6549cd31feb53bc1" providerId="LiveId" clId="{E19B617E-EE3F-4AAA-9381-36BBE1B8C7A2}" dt="2022-03-01T12:53:15.668" v="15864"/>
          <ac:spMkLst>
            <pc:docMk/>
            <pc:sldMk cId="3873284518" sldId="634"/>
            <ac:spMk id="14" creationId="{D1A264E9-38AC-47A4-83E2-D3C122E48CFC}"/>
          </ac:spMkLst>
        </pc:spChg>
        <pc:spChg chg="add mod">
          <ac:chgData name="Paul Easter" userId="6549cd31feb53bc1" providerId="LiveId" clId="{E19B617E-EE3F-4AAA-9381-36BBE1B8C7A2}" dt="2022-03-03T04:52:31.489" v="20075" actId="1076"/>
          <ac:spMkLst>
            <pc:docMk/>
            <pc:sldMk cId="3873284518" sldId="634"/>
            <ac:spMk id="16" creationId="{9872B069-C727-4E60-9707-353F037CC4B2}"/>
          </ac:spMkLst>
        </pc:spChg>
        <pc:graphicFrameChg chg="add mod modGraphic">
          <ac:chgData name="Paul Easter" userId="6549cd31feb53bc1" providerId="LiveId" clId="{E19B617E-EE3F-4AAA-9381-36BBE1B8C7A2}" dt="2022-03-03T04:52:48.985" v="20079" actId="1076"/>
          <ac:graphicFrameMkLst>
            <pc:docMk/>
            <pc:sldMk cId="3873284518" sldId="634"/>
            <ac:graphicFrameMk id="10" creationId="{BA7C7D74-F5C7-42A0-86C7-8919EA7FB2B2}"/>
          </ac:graphicFrameMkLst>
        </pc:graphicFrameChg>
        <pc:graphicFrameChg chg="mod modGraphic">
          <ac:chgData name="Paul Easter" userId="6549cd31feb53bc1" providerId="LiveId" clId="{E19B617E-EE3F-4AAA-9381-36BBE1B8C7A2}" dt="2022-03-03T04:52:41.808" v="20078" actId="1076"/>
          <ac:graphicFrameMkLst>
            <pc:docMk/>
            <pc:sldMk cId="3873284518" sldId="634"/>
            <ac:graphicFrameMk id="11" creationId="{FF3C5A18-6169-4E38-8DB0-A49149606CAA}"/>
          </ac:graphicFrameMkLst>
        </pc:graphicFrameChg>
        <pc:graphicFrameChg chg="del">
          <ac:chgData name="Paul Easter" userId="6549cd31feb53bc1" providerId="LiveId" clId="{E19B617E-EE3F-4AAA-9381-36BBE1B8C7A2}" dt="2022-03-01T12:53:25.136" v="15866" actId="478"/>
          <ac:graphicFrameMkLst>
            <pc:docMk/>
            <pc:sldMk cId="3873284518" sldId="634"/>
            <ac:graphicFrameMk id="15" creationId="{5D530DD5-A31A-4463-BF2A-97EF02FD97E5}"/>
          </ac:graphicFrameMkLst>
        </pc:graphicFrameChg>
      </pc:sldChg>
      <pc:sldChg chg="add">
        <pc:chgData name="Paul Easter" userId="6549cd31feb53bc1" providerId="LiveId" clId="{E19B617E-EE3F-4AAA-9381-36BBE1B8C7A2}" dt="2022-03-03T11:40:20.691" v="23408"/>
        <pc:sldMkLst>
          <pc:docMk/>
          <pc:sldMk cId="1734725115" sldId="635"/>
        </pc:sldMkLst>
      </pc:sldChg>
      <pc:sldChg chg="add del">
        <pc:chgData name="Paul Easter" userId="6549cd31feb53bc1" providerId="LiveId" clId="{E19B617E-EE3F-4AAA-9381-36BBE1B8C7A2}" dt="2022-03-03T11:40:09.440" v="23407" actId="2696"/>
        <pc:sldMkLst>
          <pc:docMk/>
          <pc:sldMk cId="3747888535" sldId="635"/>
        </pc:sldMkLst>
      </pc:sldChg>
      <pc:sldChg chg="addSp delSp modSp add del mod">
        <pc:chgData name="Paul Easter" userId="6549cd31feb53bc1" providerId="LiveId" clId="{E19B617E-EE3F-4AAA-9381-36BBE1B8C7A2}" dt="2022-03-03T11:40:09.440" v="23407" actId="2696"/>
        <pc:sldMkLst>
          <pc:docMk/>
          <pc:sldMk cId="167667179" sldId="636"/>
        </pc:sldMkLst>
        <pc:spChg chg="mod">
          <ac:chgData name="Paul Easter" userId="6549cd31feb53bc1" providerId="LiveId" clId="{E19B617E-EE3F-4AAA-9381-36BBE1B8C7A2}" dt="2022-03-01T13:20:56.970" v="16636" actId="20577"/>
          <ac:spMkLst>
            <pc:docMk/>
            <pc:sldMk cId="167667179" sldId="636"/>
            <ac:spMk id="8" creationId="{E2F794A7-8C4C-4A3F-A33D-B76FD77934A3}"/>
          </ac:spMkLst>
        </pc:spChg>
        <pc:spChg chg="mod">
          <ac:chgData name="Paul Easter" userId="6549cd31feb53bc1" providerId="LiveId" clId="{E19B617E-EE3F-4AAA-9381-36BBE1B8C7A2}" dt="2022-03-01T13:21:35.569" v="16698" actId="1076"/>
          <ac:spMkLst>
            <pc:docMk/>
            <pc:sldMk cId="167667179" sldId="636"/>
            <ac:spMk id="9" creationId="{38C805C7-AC5E-400A-89B0-3874CAE551FF}"/>
          </ac:spMkLst>
        </pc:spChg>
        <pc:spChg chg="del">
          <ac:chgData name="Paul Easter" userId="6549cd31feb53bc1" providerId="LiveId" clId="{E19B617E-EE3F-4AAA-9381-36BBE1B8C7A2}" dt="2022-03-01T13:11:12.509" v="16348" actId="478"/>
          <ac:spMkLst>
            <pc:docMk/>
            <pc:sldMk cId="167667179" sldId="636"/>
            <ac:spMk id="12" creationId="{04D1CE75-FF9D-4AE9-A08E-F88BD4FBA344}"/>
          </ac:spMkLst>
        </pc:spChg>
        <pc:spChg chg="mod">
          <ac:chgData name="Paul Easter" userId="6549cd31feb53bc1" providerId="LiveId" clId="{E19B617E-EE3F-4AAA-9381-36BBE1B8C7A2}" dt="2022-03-01T13:10:38.182" v="16329" actId="20577"/>
          <ac:spMkLst>
            <pc:docMk/>
            <pc:sldMk cId="167667179" sldId="636"/>
            <ac:spMk id="14" creationId="{D1A264E9-38AC-47A4-83E2-D3C122E48CFC}"/>
          </ac:spMkLst>
        </pc:spChg>
        <pc:spChg chg="add mod">
          <ac:chgData name="Paul Easter" userId="6549cd31feb53bc1" providerId="LiveId" clId="{E19B617E-EE3F-4AAA-9381-36BBE1B8C7A2}" dt="2022-03-01T13:22:55.967" v="16711" actId="1076"/>
          <ac:spMkLst>
            <pc:docMk/>
            <pc:sldMk cId="167667179" sldId="636"/>
            <ac:spMk id="16" creationId="{B08956D0-1587-4DDD-9001-83A070DFD8BB}"/>
          </ac:spMkLst>
        </pc:spChg>
        <pc:graphicFrameChg chg="add mod modGraphic">
          <ac:chgData name="Paul Easter" userId="6549cd31feb53bc1" providerId="LiveId" clId="{E19B617E-EE3F-4AAA-9381-36BBE1B8C7A2}" dt="2022-03-01T13:22:16.930" v="16706" actId="1076"/>
          <ac:graphicFrameMkLst>
            <pc:docMk/>
            <pc:sldMk cId="167667179" sldId="636"/>
            <ac:graphicFrameMk id="10" creationId="{6D707A05-0267-4866-A795-01FE08024070}"/>
          </ac:graphicFrameMkLst>
        </pc:graphicFrameChg>
        <pc:graphicFrameChg chg="mod modGraphic">
          <ac:chgData name="Paul Easter" userId="6549cd31feb53bc1" providerId="LiveId" clId="{E19B617E-EE3F-4AAA-9381-36BBE1B8C7A2}" dt="2022-03-01T13:23:44.968" v="16732" actId="6549"/>
          <ac:graphicFrameMkLst>
            <pc:docMk/>
            <pc:sldMk cId="167667179" sldId="636"/>
            <ac:graphicFrameMk id="11" creationId="{FF3C5A18-6169-4E38-8DB0-A49149606CAA}"/>
          </ac:graphicFrameMkLst>
        </pc:graphicFrameChg>
        <pc:graphicFrameChg chg="del mod">
          <ac:chgData name="Paul Easter" userId="6549cd31feb53bc1" providerId="LiveId" clId="{E19B617E-EE3F-4AAA-9381-36BBE1B8C7A2}" dt="2022-03-01T13:17:36.698" v="16433" actId="478"/>
          <ac:graphicFrameMkLst>
            <pc:docMk/>
            <pc:sldMk cId="167667179" sldId="636"/>
            <ac:graphicFrameMk id="15" creationId="{5D530DD5-A31A-4463-BF2A-97EF02FD97E5}"/>
          </ac:graphicFrameMkLst>
        </pc:graphicFrameChg>
      </pc:sldChg>
      <pc:sldChg chg="add">
        <pc:chgData name="Paul Easter" userId="6549cd31feb53bc1" providerId="LiveId" clId="{E19B617E-EE3F-4AAA-9381-36BBE1B8C7A2}" dt="2022-03-03T11:40:20.691" v="23408"/>
        <pc:sldMkLst>
          <pc:docMk/>
          <pc:sldMk cId="1959110645" sldId="636"/>
        </pc:sldMkLst>
      </pc:sldChg>
      <pc:sldChg chg="add">
        <pc:chgData name="Paul Easter" userId="6549cd31feb53bc1" providerId="LiveId" clId="{E19B617E-EE3F-4AAA-9381-36BBE1B8C7A2}" dt="2022-03-03T11:40:20.691" v="23408"/>
        <pc:sldMkLst>
          <pc:docMk/>
          <pc:sldMk cId="1829447767" sldId="637"/>
        </pc:sldMkLst>
      </pc:sldChg>
      <pc:sldChg chg="addSp delSp modSp add del mod ord">
        <pc:chgData name="Paul Easter" userId="6549cd31feb53bc1" providerId="LiveId" clId="{E19B617E-EE3F-4AAA-9381-36BBE1B8C7A2}" dt="2022-03-03T11:40:09.440" v="23407" actId="2696"/>
        <pc:sldMkLst>
          <pc:docMk/>
          <pc:sldMk cId="4090851911" sldId="637"/>
        </pc:sldMkLst>
        <pc:spChg chg="mod">
          <ac:chgData name="Paul Easter" userId="6549cd31feb53bc1" providerId="LiveId" clId="{E19B617E-EE3F-4AAA-9381-36BBE1B8C7A2}" dt="2022-03-01T13:40:45.865" v="17112" actId="20577"/>
          <ac:spMkLst>
            <pc:docMk/>
            <pc:sldMk cId="4090851911" sldId="637"/>
            <ac:spMk id="8" creationId="{E2F794A7-8C4C-4A3F-A33D-B76FD77934A3}"/>
          </ac:spMkLst>
        </pc:spChg>
        <pc:spChg chg="mod">
          <ac:chgData name="Paul Easter" userId="6549cd31feb53bc1" providerId="LiveId" clId="{E19B617E-EE3F-4AAA-9381-36BBE1B8C7A2}" dt="2022-03-01T14:02:08.076" v="17939" actId="20577"/>
          <ac:spMkLst>
            <pc:docMk/>
            <pc:sldMk cId="4090851911" sldId="637"/>
            <ac:spMk id="9" creationId="{38C805C7-AC5E-400A-89B0-3874CAE551FF}"/>
          </ac:spMkLst>
        </pc:spChg>
        <pc:spChg chg="mod">
          <ac:chgData name="Paul Easter" userId="6549cd31feb53bc1" providerId="LiveId" clId="{E19B617E-EE3F-4AAA-9381-36BBE1B8C7A2}" dt="2022-03-01T13:57:20.529" v="17901" actId="20577"/>
          <ac:spMkLst>
            <pc:docMk/>
            <pc:sldMk cId="4090851911" sldId="637"/>
            <ac:spMk id="14" creationId="{D1A264E9-38AC-47A4-83E2-D3C122E48CFC}"/>
          </ac:spMkLst>
        </pc:spChg>
        <pc:spChg chg="del mod">
          <ac:chgData name="Paul Easter" userId="6549cd31feb53bc1" providerId="LiveId" clId="{E19B617E-EE3F-4AAA-9381-36BBE1B8C7A2}" dt="2022-03-01T13:41:07.803" v="17116" actId="478"/>
          <ac:spMkLst>
            <pc:docMk/>
            <pc:sldMk cId="4090851911" sldId="637"/>
            <ac:spMk id="16" creationId="{B08956D0-1587-4DDD-9001-83A070DFD8BB}"/>
          </ac:spMkLst>
        </pc:spChg>
        <pc:spChg chg="add mod">
          <ac:chgData name="Paul Easter" userId="6549cd31feb53bc1" providerId="LiveId" clId="{E19B617E-EE3F-4AAA-9381-36BBE1B8C7A2}" dt="2022-03-01T13:50:17.013" v="17614"/>
          <ac:spMkLst>
            <pc:docMk/>
            <pc:sldMk cId="4090851911" sldId="637"/>
            <ac:spMk id="17" creationId="{8BE4827E-1362-4DE1-95B5-8DCBC406E367}"/>
          </ac:spMkLst>
        </pc:spChg>
        <pc:graphicFrameChg chg="del">
          <ac:chgData name="Paul Easter" userId="6549cd31feb53bc1" providerId="LiveId" clId="{E19B617E-EE3F-4AAA-9381-36BBE1B8C7A2}" dt="2022-03-01T13:36:44.171" v="16927" actId="478"/>
          <ac:graphicFrameMkLst>
            <pc:docMk/>
            <pc:sldMk cId="4090851911" sldId="637"/>
            <ac:graphicFrameMk id="10" creationId="{6D707A05-0267-4866-A795-01FE08024070}"/>
          </ac:graphicFrameMkLst>
        </pc:graphicFrameChg>
        <pc:graphicFrameChg chg="del">
          <ac:chgData name="Paul Easter" userId="6549cd31feb53bc1" providerId="LiveId" clId="{E19B617E-EE3F-4AAA-9381-36BBE1B8C7A2}" dt="2022-03-01T13:36:05.617" v="16890" actId="478"/>
          <ac:graphicFrameMkLst>
            <pc:docMk/>
            <pc:sldMk cId="4090851911" sldId="637"/>
            <ac:graphicFrameMk id="11" creationId="{FF3C5A18-6169-4E38-8DB0-A49149606CAA}"/>
          </ac:graphicFrameMkLst>
        </pc:graphicFrameChg>
        <pc:graphicFrameChg chg="add mod modGraphic">
          <ac:chgData name="Paul Easter" userId="6549cd31feb53bc1" providerId="LiveId" clId="{E19B617E-EE3F-4AAA-9381-36BBE1B8C7A2}" dt="2022-03-01T13:40:56.562" v="17113" actId="1076"/>
          <ac:graphicFrameMkLst>
            <pc:docMk/>
            <pc:sldMk cId="4090851911" sldId="637"/>
            <ac:graphicFrameMk id="12" creationId="{F758EAEC-39E9-471E-B13E-711F5CBBD0D6}"/>
          </ac:graphicFrameMkLst>
        </pc:graphicFrameChg>
        <pc:graphicFrameChg chg="add mod modGraphic">
          <ac:chgData name="Paul Easter" userId="6549cd31feb53bc1" providerId="LiveId" clId="{E19B617E-EE3F-4AAA-9381-36BBE1B8C7A2}" dt="2022-03-01T13:58:12.198" v="17913" actId="1076"/>
          <ac:graphicFrameMkLst>
            <pc:docMk/>
            <pc:sldMk cId="4090851911" sldId="637"/>
            <ac:graphicFrameMk id="15" creationId="{8769440D-E38D-460D-AAA9-43EA8E42C268}"/>
          </ac:graphicFrameMkLst>
        </pc:graphicFrameChg>
      </pc:sldChg>
      <pc:sldChg chg="modSp add del mod ord">
        <pc:chgData name="Paul Easter" userId="6549cd31feb53bc1" providerId="LiveId" clId="{E19B617E-EE3F-4AAA-9381-36BBE1B8C7A2}" dt="2022-03-03T11:40:09.440" v="23407" actId="2696"/>
        <pc:sldMkLst>
          <pc:docMk/>
          <pc:sldMk cId="375718993" sldId="638"/>
        </pc:sldMkLst>
        <pc:spChg chg="mod">
          <ac:chgData name="Paul Easter" userId="6549cd31feb53bc1" providerId="LiveId" clId="{E19B617E-EE3F-4AAA-9381-36BBE1B8C7A2}" dt="2022-03-01T14:53:20.361" v="17976" actId="20577"/>
          <ac:spMkLst>
            <pc:docMk/>
            <pc:sldMk cId="375718993" sldId="638"/>
            <ac:spMk id="8" creationId="{E2F794A7-8C4C-4A3F-A33D-B76FD77934A3}"/>
          </ac:spMkLst>
        </pc:spChg>
        <pc:spChg chg="mod">
          <ac:chgData name="Paul Easter" userId="6549cd31feb53bc1" providerId="LiveId" clId="{E19B617E-EE3F-4AAA-9381-36BBE1B8C7A2}" dt="2022-03-01T14:55:38.175" v="18015" actId="20577"/>
          <ac:spMkLst>
            <pc:docMk/>
            <pc:sldMk cId="375718993" sldId="638"/>
            <ac:spMk id="9" creationId="{38C805C7-AC5E-400A-89B0-3874CAE551FF}"/>
          </ac:spMkLst>
        </pc:spChg>
        <pc:spChg chg="mod">
          <ac:chgData name="Paul Easter" userId="6549cd31feb53bc1" providerId="LiveId" clId="{E19B617E-EE3F-4AAA-9381-36BBE1B8C7A2}" dt="2022-03-01T14:52:34.462" v="17964" actId="20577"/>
          <ac:spMkLst>
            <pc:docMk/>
            <pc:sldMk cId="375718993" sldId="638"/>
            <ac:spMk id="14" creationId="{D1A264E9-38AC-47A4-83E2-D3C122E48CFC}"/>
          </ac:spMkLst>
        </pc:spChg>
        <pc:graphicFrameChg chg="mod modGraphic">
          <ac:chgData name="Paul Easter" userId="6549cd31feb53bc1" providerId="LiveId" clId="{E19B617E-EE3F-4AAA-9381-36BBE1B8C7A2}" dt="2022-03-01T15:15:43.668" v="18225" actId="20577"/>
          <ac:graphicFrameMkLst>
            <pc:docMk/>
            <pc:sldMk cId="375718993" sldId="638"/>
            <ac:graphicFrameMk id="11" creationId="{FF3C5A18-6169-4E38-8DB0-A49149606CAA}"/>
          </ac:graphicFrameMkLst>
        </pc:graphicFrameChg>
        <pc:graphicFrameChg chg="mod modGraphic">
          <ac:chgData name="Paul Easter" userId="6549cd31feb53bc1" providerId="LiveId" clId="{E19B617E-EE3F-4AAA-9381-36BBE1B8C7A2}" dt="2022-03-01T15:15:56.333" v="18231" actId="20577"/>
          <ac:graphicFrameMkLst>
            <pc:docMk/>
            <pc:sldMk cId="375718993" sldId="638"/>
            <ac:graphicFrameMk id="15" creationId="{5D530DD5-A31A-4463-BF2A-97EF02FD97E5}"/>
          </ac:graphicFrameMkLst>
        </pc:graphicFrameChg>
      </pc:sldChg>
      <pc:sldChg chg="modSp add">
        <pc:chgData name="Paul Easter" userId="6549cd31feb53bc1" providerId="LiveId" clId="{E19B617E-EE3F-4AAA-9381-36BBE1B8C7A2}" dt="2022-03-10T08:24:03.696" v="60817" actId="6549"/>
        <pc:sldMkLst>
          <pc:docMk/>
          <pc:sldMk cId="2093290102" sldId="638"/>
        </pc:sldMkLst>
        <pc:graphicFrameChg chg="mod">
          <ac:chgData name="Paul Easter" userId="6549cd31feb53bc1" providerId="LiveId" clId="{E19B617E-EE3F-4AAA-9381-36BBE1B8C7A2}" dt="2022-03-10T08:24:03.696" v="60817" actId="6549"/>
          <ac:graphicFrameMkLst>
            <pc:docMk/>
            <pc:sldMk cId="2093290102" sldId="638"/>
            <ac:graphicFrameMk id="11" creationId="{FF3C5A18-6169-4E38-8DB0-A49149606CAA}"/>
          </ac:graphicFrameMkLst>
        </pc:graphicFrameChg>
      </pc:sldChg>
      <pc:sldChg chg="modSp add">
        <pc:chgData name="Paul Easter" userId="6549cd31feb53bc1" providerId="LiveId" clId="{E19B617E-EE3F-4AAA-9381-36BBE1B8C7A2}" dt="2022-03-10T08:25:19.094" v="60819" actId="20577"/>
        <pc:sldMkLst>
          <pc:docMk/>
          <pc:sldMk cId="3429920254" sldId="639"/>
        </pc:sldMkLst>
        <pc:graphicFrameChg chg="mod">
          <ac:chgData name="Paul Easter" userId="6549cd31feb53bc1" providerId="LiveId" clId="{E19B617E-EE3F-4AAA-9381-36BBE1B8C7A2}" dt="2022-03-10T08:25:19.094" v="60819" actId="20577"/>
          <ac:graphicFrameMkLst>
            <pc:docMk/>
            <pc:sldMk cId="3429920254" sldId="639"/>
            <ac:graphicFrameMk id="11" creationId="{FF3C5A18-6169-4E38-8DB0-A49149606CAA}"/>
          </ac:graphicFrameMkLst>
        </pc:graphicFrameChg>
      </pc:sldChg>
      <pc:sldChg chg="addSp delSp modSp add del mod">
        <pc:chgData name="Paul Easter" userId="6549cd31feb53bc1" providerId="LiveId" clId="{E19B617E-EE3F-4AAA-9381-36BBE1B8C7A2}" dt="2022-03-03T11:40:09.440" v="23407" actId="2696"/>
        <pc:sldMkLst>
          <pc:docMk/>
          <pc:sldMk cId="3475207801" sldId="639"/>
        </pc:sldMkLst>
        <pc:spChg chg="mod">
          <ac:chgData name="Paul Easter" userId="6549cd31feb53bc1" providerId="LiveId" clId="{E19B617E-EE3F-4AAA-9381-36BBE1B8C7A2}" dt="2022-03-01T15:06:41.886" v="18112" actId="20577"/>
          <ac:spMkLst>
            <pc:docMk/>
            <pc:sldMk cId="3475207801" sldId="639"/>
            <ac:spMk id="8" creationId="{E2F794A7-8C4C-4A3F-A33D-B76FD77934A3}"/>
          </ac:spMkLst>
        </pc:spChg>
        <pc:spChg chg="mod">
          <ac:chgData name="Paul Easter" userId="6549cd31feb53bc1" providerId="LiveId" clId="{E19B617E-EE3F-4AAA-9381-36BBE1B8C7A2}" dt="2022-03-01T15:05:49.434" v="18096" actId="20577"/>
          <ac:spMkLst>
            <pc:docMk/>
            <pc:sldMk cId="3475207801" sldId="639"/>
            <ac:spMk id="9" creationId="{38C805C7-AC5E-400A-89B0-3874CAE551FF}"/>
          </ac:spMkLst>
        </pc:spChg>
        <pc:spChg chg="mod">
          <ac:chgData name="Paul Easter" userId="6549cd31feb53bc1" providerId="LiveId" clId="{E19B617E-EE3F-4AAA-9381-36BBE1B8C7A2}" dt="2022-03-01T15:01:44.687" v="18025" actId="20577"/>
          <ac:spMkLst>
            <pc:docMk/>
            <pc:sldMk cId="3475207801" sldId="639"/>
            <ac:spMk id="14" creationId="{D1A264E9-38AC-47A4-83E2-D3C122E48CFC}"/>
          </ac:spMkLst>
        </pc:spChg>
        <pc:graphicFrameChg chg="add mod modGraphic">
          <ac:chgData name="Paul Easter" userId="6549cd31feb53bc1" providerId="LiveId" clId="{E19B617E-EE3F-4AAA-9381-36BBE1B8C7A2}" dt="2022-03-01T15:04:54.519" v="18055" actId="20577"/>
          <ac:graphicFrameMkLst>
            <pc:docMk/>
            <pc:sldMk cId="3475207801" sldId="639"/>
            <ac:graphicFrameMk id="10" creationId="{7774026B-7572-4B8E-B6AD-D50B744BCEC1}"/>
          </ac:graphicFrameMkLst>
        </pc:graphicFrameChg>
        <pc:graphicFrameChg chg="mod modGraphic">
          <ac:chgData name="Paul Easter" userId="6549cd31feb53bc1" providerId="LiveId" clId="{E19B617E-EE3F-4AAA-9381-36BBE1B8C7A2}" dt="2022-03-01T15:15:27.621" v="18220" actId="6549"/>
          <ac:graphicFrameMkLst>
            <pc:docMk/>
            <pc:sldMk cId="3475207801" sldId="639"/>
            <ac:graphicFrameMk id="11" creationId="{FF3C5A18-6169-4E38-8DB0-A49149606CAA}"/>
          </ac:graphicFrameMkLst>
        </pc:graphicFrameChg>
        <pc:graphicFrameChg chg="del">
          <ac:chgData name="Paul Easter" userId="6549cd31feb53bc1" providerId="LiveId" clId="{E19B617E-EE3F-4AAA-9381-36BBE1B8C7A2}" dt="2022-03-01T15:02:41.739" v="18028" actId="478"/>
          <ac:graphicFrameMkLst>
            <pc:docMk/>
            <pc:sldMk cId="3475207801" sldId="639"/>
            <ac:graphicFrameMk id="15" creationId="{5D530DD5-A31A-4463-BF2A-97EF02FD97E5}"/>
          </ac:graphicFrameMkLst>
        </pc:graphicFrameChg>
      </pc:sldChg>
      <pc:sldChg chg="modSp add">
        <pc:chgData name="Paul Easter" userId="6549cd31feb53bc1" providerId="LiveId" clId="{E19B617E-EE3F-4AAA-9381-36BBE1B8C7A2}" dt="2022-03-10T08:24:56.852" v="60818" actId="20577"/>
        <pc:sldMkLst>
          <pc:docMk/>
          <pc:sldMk cId="3478279667" sldId="640"/>
        </pc:sldMkLst>
        <pc:graphicFrameChg chg="mod">
          <ac:chgData name="Paul Easter" userId="6549cd31feb53bc1" providerId="LiveId" clId="{E19B617E-EE3F-4AAA-9381-36BBE1B8C7A2}" dt="2022-03-10T08:24:56.852" v="60818" actId="20577"/>
          <ac:graphicFrameMkLst>
            <pc:docMk/>
            <pc:sldMk cId="3478279667" sldId="640"/>
            <ac:graphicFrameMk id="11" creationId="{FF3C5A18-6169-4E38-8DB0-A49149606CAA}"/>
          </ac:graphicFrameMkLst>
        </pc:graphicFrameChg>
      </pc:sldChg>
      <pc:sldChg chg="modSp add del mod ord">
        <pc:chgData name="Paul Easter" userId="6549cd31feb53bc1" providerId="LiveId" clId="{E19B617E-EE3F-4AAA-9381-36BBE1B8C7A2}" dt="2022-03-03T11:40:09.440" v="23407" actId="2696"/>
        <pc:sldMkLst>
          <pc:docMk/>
          <pc:sldMk cId="3781582116" sldId="640"/>
        </pc:sldMkLst>
        <pc:spChg chg="mod">
          <ac:chgData name="Paul Easter" userId="6549cd31feb53bc1" providerId="LiveId" clId="{E19B617E-EE3F-4AAA-9381-36BBE1B8C7A2}" dt="2022-03-01T15:26:02.037" v="18327" actId="20577"/>
          <ac:spMkLst>
            <pc:docMk/>
            <pc:sldMk cId="3781582116" sldId="640"/>
            <ac:spMk id="8" creationId="{E2F794A7-8C4C-4A3F-A33D-B76FD77934A3}"/>
          </ac:spMkLst>
        </pc:spChg>
        <pc:spChg chg="mod">
          <ac:chgData name="Paul Easter" userId="6549cd31feb53bc1" providerId="LiveId" clId="{E19B617E-EE3F-4AAA-9381-36BBE1B8C7A2}" dt="2022-03-01T15:26:07.689" v="18337" actId="20577"/>
          <ac:spMkLst>
            <pc:docMk/>
            <pc:sldMk cId="3781582116" sldId="640"/>
            <ac:spMk id="9" creationId="{38C805C7-AC5E-400A-89B0-3874CAE551FF}"/>
          </ac:spMkLst>
        </pc:spChg>
        <pc:spChg chg="mod">
          <ac:chgData name="Paul Easter" userId="6549cd31feb53bc1" providerId="LiveId" clId="{E19B617E-EE3F-4AAA-9381-36BBE1B8C7A2}" dt="2022-03-01T15:12:28.012" v="18141" actId="20577"/>
          <ac:spMkLst>
            <pc:docMk/>
            <pc:sldMk cId="3781582116" sldId="640"/>
            <ac:spMk id="14" creationId="{D1A264E9-38AC-47A4-83E2-D3C122E48CFC}"/>
          </ac:spMkLst>
        </pc:spChg>
        <pc:graphicFrameChg chg="mod modGraphic">
          <ac:chgData name="Paul Easter" userId="6549cd31feb53bc1" providerId="LiveId" clId="{E19B617E-EE3F-4AAA-9381-36BBE1B8C7A2}" dt="2022-03-01T15:26:05.261" v="18330" actId="20577"/>
          <ac:graphicFrameMkLst>
            <pc:docMk/>
            <pc:sldMk cId="3781582116" sldId="640"/>
            <ac:graphicFrameMk id="10" creationId="{7774026B-7572-4B8E-B6AD-D50B744BCEC1}"/>
          </ac:graphicFrameMkLst>
        </pc:graphicFrameChg>
        <pc:graphicFrameChg chg="mod modGraphic">
          <ac:chgData name="Paul Easter" userId="6549cd31feb53bc1" providerId="LiveId" clId="{E19B617E-EE3F-4AAA-9381-36BBE1B8C7A2}" dt="2022-03-01T15:25:48.387" v="18317" actId="20577"/>
          <ac:graphicFrameMkLst>
            <pc:docMk/>
            <pc:sldMk cId="3781582116" sldId="640"/>
            <ac:graphicFrameMk id="11" creationId="{FF3C5A18-6169-4E38-8DB0-A49149606CAA}"/>
          </ac:graphicFrameMkLst>
        </pc:graphicFrameChg>
      </pc:sldChg>
      <pc:sldChg chg="modSp add">
        <pc:chgData name="Paul Easter" userId="6549cd31feb53bc1" providerId="LiveId" clId="{E19B617E-EE3F-4AAA-9381-36BBE1B8C7A2}" dt="2022-03-10T08:21:57.212" v="60816" actId="20577"/>
        <pc:sldMkLst>
          <pc:docMk/>
          <pc:sldMk cId="1035996874" sldId="641"/>
        </pc:sldMkLst>
        <pc:graphicFrameChg chg="mod">
          <ac:chgData name="Paul Easter" userId="6549cd31feb53bc1" providerId="LiveId" clId="{E19B617E-EE3F-4AAA-9381-36BBE1B8C7A2}" dt="2022-03-10T08:21:57.212" v="60816" actId="20577"/>
          <ac:graphicFrameMkLst>
            <pc:docMk/>
            <pc:sldMk cId="1035996874" sldId="641"/>
            <ac:graphicFrameMk id="11" creationId="{FF3C5A18-6169-4E38-8DB0-A49149606CAA}"/>
          </ac:graphicFrameMkLst>
        </pc:graphicFrameChg>
      </pc:sldChg>
      <pc:sldChg chg="modSp add del mod">
        <pc:chgData name="Paul Easter" userId="6549cd31feb53bc1" providerId="LiveId" clId="{E19B617E-EE3F-4AAA-9381-36BBE1B8C7A2}" dt="2022-03-03T11:40:09.440" v="23407" actId="2696"/>
        <pc:sldMkLst>
          <pc:docMk/>
          <pc:sldMk cId="2137277142" sldId="641"/>
        </pc:sldMkLst>
        <pc:spChg chg="mod">
          <ac:chgData name="Paul Easter" userId="6549cd31feb53bc1" providerId="LiveId" clId="{E19B617E-EE3F-4AAA-9381-36BBE1B8C7A2}" dt="2022-03-01T15:28:40.074" v="18383" actId="20577"/>
          <ac:spMkLst>
            <pc:docMk/>
            <pc:sldMk cId="2137277142" sldId="641"/>
            <ac:spMk id="8" creationId="{E2F794A7-8C4C-4A3F-A33D-B76FD77934A3}"/>
          </ac:spMkLst>
        </pc:spChg>
        <pc:spChg chg="mod">
          <ac:chgData name="Paul Easter" userId="6549cd31feb53bc1" providerId="LiveId" clId="{E19B617E-EE3F-4AAA-9381-36BBE1B8C7A2}" dt="2022-03-01T15:28:44.061" v="18385" actId="20577"/>
          <ac:spMkLst>
            <pc:docMk/>
            <pc:sldMk cId="2137277142" sldId="641"/>
            <ac:spMk id="9" creationId="{38C805C7-AC5E-400A-89B0-3874CAE551FF}"/>
          </ac:spMkLst>
        </pc:spChg>
        <pc:spChg chg="mod">
          <ac:chgData name="Paul Easter" userId="6549cd31feb53bc1" providerId="LiveId" clId="{E19B617E-EE3F-4AAA-9381-36BBE1B8C7A2}" dt="2022-03-01T15:27:33.968" v="18346" actId="20577"/>
          <ac:spMkLst>
            <pc:docMk/>
            <pc:sldMk cId="2137277142" sldId="641"/>
            <ac:spMk id="14" creationId="{D1A264E9-38AC-47A4-83E2-D3C122E48CFC}"/>
          </ac:spMkLst>
        </pc:spChg>
        <pc:graphicFrameChg chg="mod modGraphic">
          <ac:chgData name="Paul Easter" userId="6549cd31feb53bc1" providerId="LiveId" clId="{E19B617E-EE3F-4AAA-9381-36BBE1B8C7A2}" dt="2022-03-03T02:22:11.676" v="19327" actId="20577"/>
          <ac:graphicFrameMkLst>
            <pc:docMk/>
            <pc:sldMk cId="2137277142" sldId="641"/>
            <ac:graphicFrameMk id="11" creationId="{FF3C5A18-6169-4E38-8DB0-A49149606CAA}"/>
          </ac:graphicFrameMkLst>
        </pc:graphicFrameChg>
      </pc:sldChg>
      <pc:sldChg chg="add del">
        <pc:chgData name="Paul Easter" userId="6549cd31feb53bc1" providerId="LiveId" clId="{E19B617E-EE3F-4AAA-9381-36BBE1B8C7A2}" dt="2022-03-01T15:43:21.419" v="18435" actId="2890"/>
        <pc:sldMkLst>
          <pc:docMk/>
          <pc:sldMk cId="1316517287" sldId="642"/>
        </pc:sldMkLst>
      </pc:sldChg>
      <pc:sldChg chg="add">
        <pc:chgData name="Paul Easter" userId="6549cd31feb53bc1" providerId="LiveId" clId="{E19B617E-EE3F-4AAA-9381-36BBE1B8C7A2}" dt="2022-03-03T11:40:20.691" v="23408"/>
        <pc:sldMkLst>
          <pc:docMk/>
          <pc:sldMk cId="2655705403" sldId="642"/>
        </pc:sldMkLst>
      </pc:sldChg>
      <pc:sldChg chg="modSp add del mod ord">
        <pc:chgData name="Paul Easter" userId="6549cd31feb53bc1" providerId="LiveId" clId="{E19B617E-EE3F-4AAA-9381-36BBE1B8C7A2}" dt="2022-03-03T11:40:09.440" v="23407" actId="2696"/>
        <pc:sldMkLst>
          <pc:docMk/>
          <pc:sldMk cId="2961763177" sldId="642"/>
        </pc:sldMkLst>
        <pc:spChg chg="mod">
          <ac:chgData name="Paul Easter" userId="6549cd31feb53bc1" providerId="LiveId" clId="{E19B617E-EE3F-4AAA-9381-36BBE1B8C7A2}" dt="2022-03-01T15:44:50.938" v="18459" actId="20577"/>
          <ac:spMkLst>
            <pc:docMk/>
            <pc:sldMk cId="2961763177" sldId="642"/>
            <ac:spMk id="9" creationId="{38C805C7-AC5E-400A-89B0-3874CAE551FF}"/>
          </ac:spMkLst>
        </pc:spChg>
        <pc:spChg chg="mod">
          <ac:chgData name="Paul Easter" userId="6549cd31feb53bc1" providerId="LiveId" clId="{E19B617E-EE3F-4AAA-9381-36BBE1B8C7A2}" dt="2022-03-01T15:42:42.238" v="18424" actId="20577"/>
          <ac:spMkLst>
            <pc:docMk/>
            <pc:sldMk cId="2961763177" sldId="642"/>
            <ac:spMk id="14" creationId="{D1A264E9-38AC-47A4-83E2-D3C122E48CFC}"/>
          </ac:spMkLst>
        </pc:spChg>
        <pc:graphicFrameChg chg="mod modGraphic">
          <ac:chgData name="Paul Easter" userId="6549cd31feb53bc1" providerId="LiveId" clId="{E19B617E-EE3F-4AAA-9381-36BBE1B8C7A2}" dt="2022-03-01T15:46:20.879" v="18495" actId="20577"/>
          <ac:graphicFrameMkLst>
            <pc:docMk/>
            <pc:sldMk cId="2961763177" sldId="642"/>
            <ac:graphicFrameMk id="10" creationId="{7774026B-7572-4B8E-B6AD-D50B744BCEC1}"/>
          </ac:graphicFrameMkLst>
        </pc:graphicFrameChg>
        <pc:graphicFrameChg chg="mod modGraphic">
          <ac:chgData name="Paul Easter" userId="6549cd31feb53bc1" providerId="LiveId" clId="{E19B617E-EE3F-4AAA-9381-36BBE1B8C7A2}" dt="2022-03-01T15:46:05.511" v="18487" actId="20577"/>
          <ac:graphicFrameMkLst>
            <pc:docMk/>
            <pc:sldMk cId="2961763177" sldId="642"/>
            <ac:graphicFrameMk id="11" creationId="{FF3C5A18-6169-4E38-8DB0-A49149606CAA}"/>
          </ac:graphicFrameMkLst>
        </pc:graphicFrameChg>
      </pc:sldChg>
      <pc:sldChg chg="add">
        <pc:chgData name="Paul Easter" userId="6549cd31feb53bc1" providerId="LiveId" clId="{E19B617E-EE3F-4AAA-9381-36BBE1B8C7A2}" dt="2022-03-03T11:40:20.691" v="23408"/>
        <pc:sldMkLst>
          <pc:docMk/>
          <pc:sldMk cId="1694265264" sldId="643"/>
        </pc:sldMkLst>
      </pc:sldChg>
      <pc:sldChg chg="modSp add del mod ord">
        <pc:chgData name="Paul Easter" userId="6549cd31feb53bc1" providerId="LiveId" clId="{E19B617E-EE3F-4AAA-9381-36BBE1B8C7A2}" dt="2022-03-03T11:40:09.440" v="23407" actId="2696"/>
        <pc:sldMkLst>
          <pc:docMk/>
          <pc:sldMk cId="4285324431" sldId="643"/>
        </pc:sldMkLst>
        <pc:spChg chg="mod">
          <ac:chgData name="Paul Easter" userId="6549cd31feb53bc1" providerId="LiveId" clId="{E19B617E-EE3F-4AAA-9381-36BBE1B8C7A2}" dt="2022-03-02T23:25:38.963" v="18607" actId="20577"/>
          <ac:spMkLst>
            <pc:docMk/>
            <pc:sldMk cId="4285324431" sldId="643"/>
            <ac:spMk id="8" creationId="{E2F794A7-8C4C-4A3F-A33D-B76FD77934A3}"/>
          </ac:spMkLst>
        </pc:spChg>
        <pc:spChg chg="mod">
          <ac:chgData name="Paul Easter" userId="6549cd31feb53bc1" providerId="LiveId" clId="{E19B617E-EE3F-4AAA-9381-36BBE1B8C7A2}" dt="2022-03-01T17:22:33.308" v="18595" actId="113"/>
          <ac:spMkLst>
            <pc:docMk/>
            <pc:sldMk cId="4285324431" sldId="643"/>
            <ac:spMk id="9" creationId="{38C805C7-AC5E-400A-89B0-3874CAE551FF}"/>
          </ac:spMkLst>
        </pc:spChg>
        <pc:spChg chg="mod">
          <ac:chgData name="Paul Easter" userId="6549cd31feb53bc1" providerId="LiveId" clId="{E19B617E-EE3F-4AAA-9381-36BBE1B8C7A2}" dt="2022-03-01T17:19:03.841" v="18503" actId="20577"/>
          <ac:spMkLst>
            <pc:docMk/>
            <pc:sldMk cId="4285324431" sldId="643"/>
            <ac:spMk id="14" creationId="{D1A264E9-38AC-47A4-83E2-D3C122E48CFC}"/>
          </ac:spMkLst>
        </pc:spChg>
        <pc:graphicFrameChg chg="mod modGraphic">
          <ac:chgData name="Paul Easter" userId="6549cd31feb53bc1" providerId="LiveId" clId="{E19B617E-EE3F-4AAA-9381-36BBE1B8C7A2}" dt="2022-03-01T17:21:45.973" v="18562" actId="798"/>
          <ac:graphicFrameMkLst>
            <pc:docMk/>
            <pc:sldMk cId="4285324431" sldId="643"/>
            <ac:graphicFrameMk id="11" creationId="{FF3C5A18-6169-4E38-8DB0-A49149606CAA}"/>
          </ac:graphicFrameMkLst>
        </pc:graphicFrameChg>
        <pc:graphicFrameChg chg="mod modGraphic">
          <ac:chgData name="Paul Easter" userId="6549cd31feb53bc1" providerId="LiveId" clId="{E19B617E-EE3F-4AAA-9381-36BBE1B8C7A2}" dt="2022-03-01T17:23:02.052" v="18603" actId="20577"/>
          <ac:graphicFrameMkLst>
            <pc:docMk/>
            <pc:sldMk cId="4285324431" sldId="643"/>
            <ac:graphicFrameMk id="15" creationId="{5D530DD5-A31A-4463-BF2A-97EF02FD97E5}"/>
          </ac:graphicFrameMkLst>
        </pc:graphicFrameChg>
      </pc:sldChg>
      <pc:sldChg chg="modSp add del mod">
        <pc:chgData name="Paul Easter" userId="6549cd31feb53bc1" providerId="LiveId" clId="{E19B617E-EE3F-4AAA-9381-36BBE1B8C7A2}" dt="2022-03-03T11:40:09.440" v="23407" actId="2696"/>
        <pc:sldMkLst>
          <pc:docMk/>
          <pc:sldMk cId="417361635" sldId="644"/>
        </pc:sldMkLst>
        <pc:spChg chg="mod">
          <ac:chgData name="Paul Easter" userId="6549cd31feb53bc1" providerId="LiveId" clId="{E19B617E-EE3F-4AAA-9381-36BBE1B8C7A2}" dt="2022-03-02T23:38:57.620" v="18794" actId="6549"/>
          <ac:spMkLst>
            <pc:docMk/>
            <pc:sldMk cId="417361635" sldId="644"/>
            <ac:spMk id="8" creationId="{E2F794A7-8C4C-4A3F-A33D-B76FD77934A3}"/>
          </ac:spMkLst>
        </pc:spChg>
        <pc:spChg chg="mod">
          <ac:chgData name="Paul Easter" userId="6549cd31feb53bc1" providerId="LiveId" clId="{E19B617E-EE3F-4AAA-9381-36BBE1B8C7A2}" dt="2022-03-02T23:38:31.937" v="18782" actId="20577"/>
          <ac:spMkLst>
            <pc:docMk/>
            <pc:sldMk cId="417361635" sldId="644"/>
            <ac:spMk id="9" creationId="{38C805C7-AC5E-400A-89B0-3874CAE551FF}"/>
          </ac:spMkLst>
        </pc:spChg>
        <pc:spChg chg="mod">
          <ac:chgData name="Paul Easter" userId="6549cd31feb53bc1" providerId="LiveId" clId="{E19B617E-EE3F-4AAA-9381-36BBE1B8C7A2}" dt="2022-03-02T23:41:32.414" v="18797" actId="6549"/>
          <ac:spMkLst>
            <pc:docMk/>
            <pc:sldMk cId="417361635" sldId="644"/>
            <ac:spMk id="14" creationId="{D1A264E9-38AC-47A4-83E2-D3C122E48CFC}"/>
          </ac:spMkLst>
        </pc:spChg>
        <pc:graphicFrameChg chg="mod modGraphic">
          <ac:chgData name="Paul Easter" userId="6549cd31feb53bc1" providerId="LiveId" clId="{E19B617E-EE3F-4AAA-9381-36BBE1B8C7A2}" dt="2022-03-02T23:38:41.204" v="18789" actId="113"/>
          <ac:graphicFrameMkLst>
            <pc:docMk/>
            <pc:sldMk cId="417361635" sldId="644"/>
            <ac:graphicFrameMk id="11" creationId="{FF3C5A18-6169-4E38-8DB0-A49149606CAA}"/>
          </ac:graphicFrameMkLst>
        </pc:graphicFrameChg>
        <pc:graphicFrameChg chg="mod modGraphic">
          <ac:chgData name="Paul Easter" userId="6549cd31feb53bc1" providerId="LiveId" clId="{E19B617E-EE3F-4AAA-9381-36BBE1B8C7A2}" dt="2022-03-02T23:38:47.061" v="18792" actId="6549"/>
          <ac:graphicFrameMkLst>
            <pc:docMk/>
            <pc:sldMk cId="417361635" sldId="644"/>
            <ac:graphicFrameMk id="15" creationId="{5D530DD5-A31A-4463-BF2A-97EF02FD97E5}"/>
          </ac:graphicFrameMkLst>
        </pc:graphicFrameChg>
      </pc:sldChg>
      <pc:sldChg chg="add">
        <pc:chgData name="Paul Easter" userId="6549cd31feb53bc1" providerId="LiveId" clId="{E19B617E-EE3F-4AAA-9381-36BBE1B8C7A2}" dt="2022-03-03T11:40:20.691" v="23408"/>
        <pc:sldMkLst>
          <pc:docMk/>
          <pc:sldMk cId="4261772467" sldId="644"/>
        </pc:sldMkLst>
      </pc:sldChg>
      <pc:sldChg chg="add">
        <pc:chgData name="Paul Easter" userId="6549cd31feb53bc1" providerId="LiveId" clId="{E19B617E-EE3F-4AAA-9381-36BBE1B8C7A2}" dt="2022-03-03T11:40:20.691" v="23408"/>
        <pc:sldMkLst>
          <pc:docMk/>
          <pc:sldMk cId="2967952025" sldId="645"/>
        </pc:sldMkLst>
      </pc:sldChg>
      <pc:sldChg chg="addSp delSp modSp add del mod">
        <pc:chgData name="Paul Easter" userId="6549cd31feb53bc1" providerId="LiveId" clId="{E19B617E-EE3F-4AAA-9381-36BBE1B8C7A2}" dt="2022-03-03T11:40:09.440" v="23407" actId="2696"/>
        <pc:sldMkLst>
          <pc:docMk/>
          <pc:sldMk cId="4292045207" sldId="645"/>
        </pc:sldMkLst>
        <pc:spChg chg="mod">
          <ac:chgData name="Paul Easter" userId="6549cd31feb53bc1" providerId="LiveId" clId="{E19B617E-EE3F-4AAA-9381-36BBE1B8C7A2}" dt="2022-03-02T23:54:09.510" v="19125" actId="20577"/>
          <ac:spMkLst>
            <pc:docMk/>
            <pc:sldMk cId="4292045207" sldId="645"/>
            <ac:spMk id="8" creationId="{E2F794A7-8C4C-4A3F-A33D-B76FD77934A3}"/>
          </ac:spMkLst>
        </pc:spChg>
        <pc:spChg chg="mod">
          <ac:chgData name="Paul Easter" userId="6549cd31feb53bc1" providerId="LiveId" clId="{E19B617E-EE3F-4AAA-9381-36BBE1B8C7A2}" dt="2022-03-03T02:24:11.544" v="19330" actId="20577"/>
          <ac:spMkLst>
            <pc:docMk/>
            <pc:sldMk cId="4292045207" sldId="645"/>
            <ac:spMk id="9" creationId="{38C805C7-AC5E-400A-89B0-3874CAE551FF}"/>
          </ac:spMkLst>
        </pc:spChg>
        <pc:spChg chg="add mod">
          <ac:chgData name="Paul Easter" userId="6549cd31feb53bc1" providerId="LiveId" clId="{E19B617E-EE3F-4AAA-9381-36BBE1B8C7A2}" dt="2022-03-02T23:50:00.968" v="18955"/>
          <ac:spMkLst>
            <pc:docMk/>
            <pc:sldMk cId="4292045207" sldId="645"/>
            <ac:spMk id="10" creationId="{A86E655D-8B21-47DC-9584-0E6F1DBE2104}"/>
          </ac:spMkLst>
        </pc:spChg>
        <pc:spChg chg="mod">
          <ac:chgData name="Paul Easter" userId="6549cd31feb53bc1" providerId="LiveId" clId="{E19B617E-EE3F-4AAA-9381-36BBE1B8C7A2}" dt="2022-03-02T23:47:31.087" v="18932" actId="20577"/>
          <ac:spMkLst>
            <pc:docMk/>
            <pc:sldMk cId="4292045207" sldId="645"/>
            <ac:spMk id="14" creationId="{D1A264E9-38AC-47A4-83E2-D3C122E48CFC}"/>
          </ac:spMkLst>
        </pc:spChg>
        <pc:graphicFrameChg chg="mod modGraphic">
          <ac:chgData name="Paul Easter" userId="6549cd31feb53bc1" providerId="LiveId" clId="{E19B617E-EE3F-4AAA-9381-36BBE1B8C7A2}" dt="2022-03-02T23:49:16.506" v="18954" actId="6549"/>
          <ac:graphicFrameMkLst>
            <pc:docMk/>
            <pc:sldMk cId="4292045207" sldId="645"/>
            <ac:graphicFrameMk id="11" creationId="{FF3C5A18-6169-4E38-8DB0-A49149606CAA}"/>
          </ac:graphicFrameMkLst>
        </pc:graphicFrameChg>
        <pc:graphicFrameChg chg="del">
          <ac:chgData name="Paul Easter" userId="6549cd31feb53bc1" providerId="LiveId" clId="{E19B617E-EE3F-4AAA-9381-36BBE1B8C7A2}" dt="2022-03-02T23:45:27.455" v="18852" actId="478"/>
          <ac:graphicFrameMkLst>
            <pc:docMk/>
            <pc:sldMk cId="4292045207" sldId="645"/>
            <ac:graphicFrameMk id="15" creationId="{5D530DD5-A31A-4463-BF2A-97EF02FD97E5}"/>
          </ac:graphicFrameMkLst>
        </pc:graphicFrameChg>
      </pc:sldChg>
      <pc:sldChg chg="addSp delSp modSp add del mod ord">
        <pc:chgData name="Paul Easter" userId="6549cd31feb53bc1" providerId="LiveId" clId="{E19B617E-EE3F-4AAA-9381-36BBE1B8C7A2}" dt="2022-03-03T11:40:09.440" v="23407" actId="2696"/>
        <pc:sldMkLst>
          <pc:docMk/>
          <pc:sldMk cId="872930302" sldId="646"/>
        </pc:sldMkLst>
        <pc:spChg chg="mod">
          <ac:chgData name="Paul Easter" userId="6549cd31feb53bc1" providerId="LiveId" clId="{E19B617E-EE3F-4AAA-9381-36BBE1B8C7A2}" dt="2022-03-03T02:41:12.020" v="19656" actId="14100"/>
          <ac:spMkLst>
            <pc:docMk/>
            <pc:sldMk cId="872930302" sldId="646"/>
            <ac:spMk id="8" creationId="{E2F794A7-8C4C-4A3F-A33D-B76FD77934A3}"/>
          </ac:spMkLst>
        </pc:spChg>
        <pc:spChg chg="del mod">
          <ac:chgData name="Paul Easter" userId="6549cd31feb53bc1" providerId="LiveId" clId="{E19B617E-EE3F-4AAA-9381-36BBE1B8C7A2}" dt="2022-03-03T02:26:30.338" v="19374" actId="478"/>
          <ac:spMkLst>
            <pc:docMk/>
            <pc:sldMk cId="872930302" sldId="646"/>
            <ac:spMk id="9" creationId="{38C805C7-AC5E-400A-89B0-3874CAE551FF}"/>
          </ac:spMkLst>
        </pc:spChg>
        <pc:spChg chg="mod">
          <ac:chgData name="Paul Easter" userId="6549cd31feb53bc1" providerId="LiveId" clId="{E19B617E-EE3F-4AAA-9381-36BBE1B8C7A2}" dt="2022-03-03T07:16:23.950" v="21122" actId="20577"/>
          <ac:spMkLst>
            <pc:docMk/>
            <pc:sldMk cId="872930302" sldId="646"/>
            <ac:spMk id="14" creationId="{D1A264E9-38AC-47A4-83E2-D3C122E48CFC}"/>
          </ac:spMkLst>
        </pc:spChg>
        <pc:spChg chg="del">
          <ac:chgData name="Paul Easter" userId="6549cd31feb53bc1" providerId="LiveId" clId="{E19B617E-EE3F-4AAA-9381-36BBE1B8C7A2}" dt="2022-03-03T02:26:32.222" v="19375" actId="478"/>
          <ac:spMkLst>
            <pc:docMk/>
            <pc:sldMk cId="872930302" sldId="646"/>
            <ac:spMk id="17" creationId="{8BE4827E-1362-4DE1-95B5-8DCBC406E367}"/>
          </ac:spMkLst>
        </pc:spChg>
        <pc:graphicFrameChg chg="add del mod">
          <ac:chgData name="Paul Easter" userId="6549cd31feb53bc1" providerId="LiveId" clId="{E19B617E-EE3F-4AAA-9381-36BBE1B8C7A2}" dt="2022-03-03T02:26:25.867" v="19372" actId="478"/>
          <ac:graphicFrameMkLst>
            <pc:docMk/>
            <pc:sldMk cId="872930302" sldId="646"/>
            <ac:graphicFrameMk id="2" creationId="{3F4A2076-F21A-4915-AC97-1106D0F36F32}"/>
          </ac:graphicFrameMkLst>
        </pc:graphicFrameChg>
        <pc:graphicFrameChg chg="add del mod modGraphic">
          <ac:chgData name="Paul Easter" userId="6549cd31feb53bc1" providerId="LiveId" clId="{E19B617E-EE3F-4AAA-9381-36BBE1B8C7A2}" dt="2022-03-03T02:26:24.965" v="19371" actId="478"/>
          <ac:graphicFrameMkLst>
            <pc:docMk/>
            <pc:sldMk cId="872930302" sldId="646"/>
            <ac:graphicFrameMk id="3" creationId="{60DBD8A6-A3DF-46C4-98C4-C8922B7E1009}"/>
          </ac:graphicFrameMkLst>
        </pc:graphicFrameChg>
        <pc:graphicFrameChg chg="add del mod modGraphic">
          <ac:chgData name="Paul Easter" userId="6549cd31feb53bc1" providerId="LiveId" clId="{E19B617E-EE3F-4AAA-9381-36BBE1B8C7A2}" dt="2022-03-03T02:30:44.049" v="19509" actId="478"/>
          <ac:graphicFrameMkLst>
            <pc:docMk/>
            <pc:sldMk cId="872930302" sldId="646"/>
            <ac:graphicFrameMk id="4" creationId="{CF986698-0996-4A38-BBA9-E57EDFAA3318}"/>
          </ac:graphicFrameMkLst>
        </pc:graphicFrameChg>
        <pc:graphicFrameChg chg="add mod modGraphic">
          <ac:chgData name="Paul Easter" userId="6549cd31feb53bc1" providerId="LiveId" clId="{E19B617E-EE3F-4AAA-9381-36BBE1B8C7A2}" dt="2022-03-03T02:41:04.797" v="19655" actId="1036"/>
          <ac:graphicFrameMkLst>
            <pc:docMk/>
            <pc:sldMk cId="872930302" sldId="646"/>
            <ac:graphicFrameMk id="5" creationId="{26E69ED7-9A28-4C88-8C03-A727A2511A39}"/>
          </ac:graphicFrameMkLst>
        </pc:graphicFrameChg>
        <pc:graphicFrameChg chg="del">
          <ac:chgData name="Paul Easter" userId="6549cd31feb53bc1" providerId="LiveId" clId="{E19B617E-EE3F-4AAA-9381-36BBE1B8C7A2}" dt="2022-03-03T02:25:33.627" v="19356" actId="478"/>
          <ac:graphicFrameMkLst>
            <pc:docMk/>
            <pc:sldMk cId="872930302" sldId="646"/>
            <ac:graphicFrameMk id="12" creationId="{F758EAEC-39E9-471E-B13E-711F5CBBD0D6}"/>
          </ac:graphicFrameMkLst>
        </pc:graphicFrameChg>
        <pc:graphicFrameChg chg="del">
          <ac:chgData name="Paul Easter" userId="6549cd31feb53bc1" providerId="LiveId" clId="{E19B617E-EE3F-4AAA-9381-36BBE1B8C7A2}" dt="2022-03-03T02:25:32.606" v="19355" actId="478"/>
          <ac:graphicFrameMkLst>
            <pc:docMk/>
            <pc:sldMk cId="872930302" sldId="646"/>
            <ac:graphicFrameMk id="15" creationId="{8769440D-E38D-460D-AAA9-43EA8E42C268}"/>
          </ac:graphicFrameMkLst>
        </pc:graphicFrameChg>
      </pc:sldChg>
      <pc:sldChg chg="add">
        <pc:chgData name="Paul Easter" userId="6549cd31feb53bc1" providerId="LiveId" clId="{E19B617E-EE3F-4AAA-9381-36BBE1B8C7A2}" dt="2022-03-03T11:40:20.691" v="23408"/>
        <pc:sldMkLst>
          <pc:docMk/>
          <pc:sldMk cId="3429817817" sldId="646"/>
        </pc:sldMkLst>
      </pc:sldChg>
      <pc:sldChg chg="addSp delSp modSp add del mod">
        <pc:chgData name="Paul Easter" userId="6549cd31feb53bc1" providerId="LiveId" clId="{E19B617E-EE3F-4AAA-9381-36BBE1B8C7A2}" dt="2022-03-03T11:40:09.440" v="23407" actId="2696"/>
        <pc:sldMkLst>
          <pc:docMk/>
          <pc:sldMk cId="1107486073" sldId="647"/>
        </pc:sldMkLst>
        <pc:spChg chg="mod">
          <ac:chgData name="Paul Easter" userId="6549cd31feb53bc1" providerId="LiveId" clId="{E19B617E-EE3F-4AAA-9381-36BBE1B8C7A2}" dt="2022-03-03T04:56:18.801" v="20106" actId="20577"/>
          <ac:spMkLst>
            <pc:docMk/>
            <pc:sldMk cId="1107486073" sldId="647"/>
            <ac:spMk id="8" creationId="{E2F794A7-8C4C-4A3F-A33D-B76FD77934A3}"/>
          </ac:spMkLst>
        </pc:spChg>
        <pc:spChg chg="mod">
          <ac:chgData name="Paul Easter" userId="6549cd31feb53bc1" providerId="LiveId" clId="{E19B617E-EE3F-4AAA-9381-36BBE1B8C7A2}" dt="2022-03-03T04:51:36.967" v="20065" actId="1076"/>
          <ac:spMkLst>
            <pc:docMk/>
            <pc:sldMk cId="1107486073" sldId="647"/>
            <ac:spMk id="9" creationId="{38C805C7-AC5E-400A-89B0-3874CAE551FF}"/>
          </ac:spMkLst>
        </pc:spChg>
        <pc:spChg chg="mod">
          <ac:chgData name="Paul Easter" userId="6549cd31feb53bc1" providerId="LiveId" clId="{E19B617E-EE3F-4AAA-9381-36BBE1B8C7A2}" dt="2022-03-03T04:52:00.806" v="20070" actId="20577"/>
          <ac:spMkLst>
            <pc:docMk/>
            <pc:sldMk cId="1107486073" sldId="647"/>
            <ac:spMk id="12" creationId="{E12840B4-1545-4E67-8E63-BE4F440B3B4A}"/>
          </ac:spMkLst>
        </pc:spChg>
        <pc:spChg chg="mod">
          <ac:chgData name="Paul Easter" userId="6549cd31feb53bc1" providerId="LiveId" clId="{E19B617E-EE3F-4AAA-9381-36BBE1B8C7A2}" dt="2022-03-03T04:35:19.056" v="19679" actId="20577"/>
          <ac:spMkLst>
            <pc:docMk/>
            <pc:sldMk cId="1107486073" sldId="647"/>
            <ac:spMk id="14" creationId="{D1A264E9-38AC-47A4-83E2-D3C122E48CFC}"/>
          </ac:spMkLst>
        </pc:spChg>
        <pc:spChg chg="add mod">
          <ac:chgData name="Paul Easter" userId="6549cd31feb53bc1" providerId="LiveId" clId="{E19B617E-EE3F-4AAA-9381-36BBE1B8C7A2}" dt="2022-03-03T04:35:02.136" v="19673"/>
          <ac:spMkLst>
            <pc:docMk/>
            <pc:sldMk cId="1107486073" sldId="647"/>
            <ac:spMk id="15" creationId="{0D636D2F-9B17-4437-8FE6-E28B5BD36737}"/>
          </ac:spMkLst>
        </pc:spChg>
        <pc:graphicFrameChg chg="del">
          <ac:chgData name="Paul Easter" userId="6549cd31feb53bc1" providerId="LiveId" clId="{E19B617E-EE3F-4AAA-9381-36BBE1B8C7A2}" dt="2022-03-03T04:39:39.667" v="19752" actId="478"/>
          <ac:graphicFrameMkLst>
            <pc:docMk/>
            <pc:sldMk cId="1107486073" sldId="647"/>
            <ac:graphicFrameMk id="10" creationId="{BA7C7D74-F5C7-42A0-86C7-8919EA7FB2B2}"/>
          </ac:graphicFrameMkLst>
        </pc:graphicFrameChg>
        <pc:graphicFrameChg chg="mod modGraphic">
          <ac:chgData name="Paul Easter" userId="6549cd31feb53bc1" providerId="LiveId" clId="{E19B617E-EE3F-4AAA-9381-36BBE1B8C7A2}" dt="2022-03-03T04:55:44.599" v="20102" actId="20577"/>
          <ac:graphicFrameMkLst>
            <pc:docMk/>
            <pc:sldMk cId="1107486073" sldId="647"/>
            <ac:graphicFrameMk id="11" creationId="{FF3C5A18-6169-4E38-8DB0-A49149606CAA}"/>
          </ac:graphicFrameMkLst>
        </pc:graphicFrameChg>
        <pc:graphicFrameChg chg="add del mod">
          <ac:chgData name="Paul Easter" userId="6549cd31feb53bc1" providerId="LiveId" clId="{E19B617E-EE3F-4AAA-9381-36BBE1B8C7A2}" dt="2022-03-03T04:47:54.752" v="19866" actId="478"/>
          <ac:graphicFrameMkLst>
            <pc:docMk/>
            <pc:sldMk cId="1107486073" sldId="647"/>
            <ac:graphicFrameMk id="16" creationId="{3C2296C3-5FDE-4660-B62B-76F90644CA4C}"/>
          </ac:graphicFrameMkLst>
        </pc:graphicFrameChg>
        <pc:graphicFrameChg chg="add mod modGraphic">
          <ac:chgData name="Paul Easter" userId="6549cd31feb53bc1" providerId="LiveId" clId="{E19B617E-EE3F-4AAA-9381-36BBE1B8C7A2}" dt="2022-03-03T04:51:29.086" v="20064" actId="1076"/>
          <ac:graphicFrameMkLst>
            <pc:docMk/>
            <pc:sldMk cId="1107486073" sldId="647"/>
            <ac:graphicFrameMk id="17" creationId="{2C9EFBBD-0542-4BEB-B4ED-9195A87D5E34}"/>
          </ac:graphicFrameMkLst>
        </pc:graphicFrameChg>
      </pc:sldChg>
      <pc:sldChg chg="add">
        <pc:chgData name="Paul Easter" userId="6549cd31feb53bc1" providerId="LiveId" clId="{E19B617E-EE3F-4AAA-9381-36BBE1B8C7A2}" dt="2022-03-03T11:40:20.691" v="23408"/>
        <pc:sldMkLst>
          <pc:docMk/>
          <pc:sldMk cId="1631425410" sldId="647"/>
        </pc:sldMkLst>
      </pc:sldChg>
      <pc:sldChg chg="modSp add del mod">
        <pc:chgData name="Paul Easter" userId="6549cd31feb53bc1" providerId="LiveId" clId="{E19B617E-EE3F-4AAA-9381-36BBE1B8C7A2}" dt="2022-03-03T11:40:09.440" v="23407" actId="2696"/>
        <pc:sldMkLst>
          <pc:docMk/>
          <pc:sldMk cId="2060703971" sldId="648"/>
        </pc:sldMkLst>
        <pc:spChg chg="mod">
          <ac:chgData name="Paul Easter" userId="6549cd31feb53bc1" providerId="LiveId" clId="{E19B617E-EE3F-4AAA-9381-36BBE1B8C7A2}" dt="2022-03-03T05:12:34.676" v="20127" actId="20577"/>
          <ac:spMkLst>
            <pc:docMk/>
            <pc:sldMk cId="2060703971" sldId="648"/>
            <ac:spMk id="8" creationId="{E2F794A7-8C4C-4A3F-A33D-B76FD77934A3}"/>
          </ac:spMkLst>
        </pc:spChg>
        <pc:spChg chg="mod">
          <ac:chgData name="Paul Easter" userId="6549cd31feb53bc1" providerId="LiveId" clId="{E19B617E-EE3F-4AAA-9381-36BBE1B8C7A2}" dt="2022-03-03T05:16:47.422" v="20179" actId="20577"/>
          <ac:spMkLst>
            <pc:docMk/>
            <pc:sldMk cId="2060703971" sldId="648"/>
            <ac:spMk id="9" creationId="{38C805C7-AC5E-400A-89B0-3874CAE551FF}"/>
          </ac:spMkLst>
        </pc:spChg>
        <pc:spChg chg="mod">
          <ac:chgData name="Paul Easter" userId="6549cd31feb53bc1" providerId="LiveId" clId="{E19B617E-EE3F-4AAA-9381-36BBE1B8C7A2}" dt="2022-03-03T05:17:46.276" v="20183" actId="20577"/>
          <ac:spMkLst>
            <pc:docMk/>
            <pc:sldMk cId="2060703971" sldId="648"/>
            <ac:spMk id="14" creationId="{D1A264E9-38AC-47A4-83E2-D3C122E48CFC}"/>
          </ac:spMkLst>
        </pc:spChg>
        <pc:graphicFrameChg chg="mod">
          <ac:chgData name="Paul Easter" userId="6549cd31feb53bc1" providerId="LiveId" clId="{E19B617E-EE3F-4AAA-9381-36BBE1B8C7A2}" dt="2022-03-03T05:16:07.200" v="20174" actId="20577"/>
          <ac:graphicFrameMkLst>
            <pc:docMk/>
            <pc:sldMk cId="2060703971" sldId="648"/>
            <ac:graphicFrameMk id="11" creationId="{FF3C5A18-6169-4E38-8DB0-A49149606CAA}"/>
          </ac:graphicFrameMkLst>
        </pc:graphicFrameChg>
        <pc:graphicFrameChg chg="mod">
          <ac:chgData name="Paul Easter" userId="6549cd31feb53bc1" providerId="LiveId" clId="{E19B617E-EE3F-4AAA-9381-36BBE1B8C7A2}" dt="2022-03-03T05:12:42.549" v="20128" actId="20577"/>
          <ac:graphicFrameMkLst>
            <pc:docMk/>
            <pc:sldMk cId="2060703971" sldId="648"/>
            <ac:graphicFrameMk id="17" creationId="{2C9EFBBD-0542-4BEB-B4ED-9195A87D5E34}"/>
          </ac:graphicFrameMkLst>
        </pc:graphicFrameChg>
      </pc:sldChg>
      <pc:sldChg chg="add">
        <pc:chgData name="Paul Easter" userId="6549cd31feb53bc1" providerId="LiveId" clId="{E19B617E-EE3F-4AAA-9381-36BBE1B8C7A2}" dt="2022-03-03T11:40:20.691" v="23408"/>
        <pc:sldMkLst>
          <pc:docMk/>
          <pc:sldMk cId="2648058534" sldId="648"/>
        </pc:sldMkLst>
      </pc:sldChg>
      <pc:sldChg chg="add">
        <pc:chgData name="Paul Easter" userId="6549cd31feb53bc1" providerId="LiveId" clId="{E19B617E-EE3F-4AAA-9381-36BBE1B8C7A2}" dt="2022-03-03T11:40:20.691" v="23408"/>
        <pc:sldMkLst>
          <pc:docMk/>
          <pc:sldMk cId="2120729104" sldId="649"/>
        </pc:sldMkLst>
      </pc:sldChg>
      <pc:sldChg chg="addSp delSp modSp add del mod">
        <pc:chgData name="Paul Easter" userId="6549cd31feb53bc1" providerId="LiveId" clId="{E19B617E-EE3F-4AAA-9381-36BBE1B8C7A2}" dt="2022-03-03T11:40:09.440" v="23407" actId="2696"/>
        <pc:sldMkLst>
          <pc:docMk/>
          <pc:sldMk cId="2377843885" sldId="649"/>
        </pc:sldMkLst>
        <pc:spChg chg="add mod">
          <ac:chgData name="Paul Easter" userId="6549cd31feb53bc1" providerId="LiveId" clId="{E19B617E-EE3F-4AAA-9381-36BBE1B8C7A2}" dt="2022-03-03T06:15:29.130" v="20371" actId="164"/>
          <ac:spMkLst>
            <pc:docMk/>
            <pc:sldMk cId="2377843885" sldId="649"/>
            <ac:spMk id="2" creationId="{F97DF5BC-A9A2-4CC5-AEBF-E675D4C329FE}"/>
          </ac:spMkLst>
        </pc:spChg>
        <pc:spChg chg="mod">
          <ac:chgData name="Paul Easter" userId="6549cd31feb53bc1" providerId="LiveId" clId="{E19B617E-EE3F-4AAA-9381-36BBE1B8C7A2}" dt="2022-03-03T06:11:21.991" v="20327" actId="20577"/>
          <ac:spMkLst>
            <pc:docMk/>
            <pc:sldMk cId="2377843885" sldId="649"/>
            <ac:spMk id="8" creationId="{E2F794A7-8C4C-4A3F-A33D-B76FD77934A3}"/>
          </ac:spMkLst>
        </pc:spChg>
        <pc:spChg chg="del">
          <ac:chgData name="Paul Easter" userId="6549cd31feb53bc1" providerId="LiveId" clId="{E19B617E-EE3F-4AAA-9381-36BBE1B8C7A2}" dt="2022-03-03T06:11:33.828" v="20328" actId="478"/>
          <ac:spMkLst>
            <pc:docMk/>
            <pc:sldMk cId="2377843885" sldId="649"/>
            <ac:spMk id="9" creationId="{38C805C7-AC5E-400A-89B0-3874CAE551FF}"/>
          </ac:spMkLst>
        </pc:spChg>
        <pc:spChg chg="mod">
          <ac:chgData name="Paul Easter" userId="6549cd31feb53bc1" providerId="LiveId" clId="{E19B617E-EE3F-4AAA-9381-36BBE1B8C7A2}" dt="2022-03-03T06:08:31.641" v="20216" actId="20577"/>
          <ac:spMkLst>
            <pc:docMk/>
            <pc:sldMk cId="2377843885" sldId="649"/>
            <ac:spMk id="14" creationId="{D1A264E9-38AC-47A4-83E2-D3C122E48CFC}"/>
          </ac:spMkLst>
        </pc:spChg>
        <pc:spChg chg="add mod">
          <ac:chgData name="Paul Easter" userId="6549cd31feb53bc1" providerId="LiveId" clId="{E19B617E-EE3F-4AAA-9381-36BBE1B8C7A2}" dt="2022-03-03T06:17:19.564" v="20378" actId="20577"/>
          <ac:spMkLst>
            <pc:docMk/>
            <pc:sldMk cId="2377843885" sldId="649"/>
            <ac:spMk id="16" creationId="{19B1A8F8-30EC-4433-885A-75BF53360A02}"/>
          </ac:spMkLst>
        </pc:spChg>
        <pc:spChg chg="del">
          <ac:chgData name="Paul Easter" userId="6549cd31feb53bc1" providerId="LiveId" clId="{E19B617E-EE3F-4AAA-9381-36BBE1B8C7A2}" dt="2022-03-03T06:11:36.569" v="20329" actId="478"/>
          <ac:spMkLst>
            <pc:docMk/>
            <pc:sldMk cId="2377843885" sldId="649"/>
            <ac:spMk id="17" creationId="{8BE4827E-1362-4DE1-95B5-8DCBC406E367}"/>
          </ac:spMkLst>
        </pc:spChg>
        <pc:grpChg chg="add mod">
          <ac:chgData name="Paul Easter" userId="6549cd31feb53bc1" providerId="LiveId" clId="{E19B617E-EE3F-4AAA-9381-36BBE1B8C7A2}" dt="2022-03-03T06:15:41.470" v="20372" actId="1076"/>
          <ac:grpSpMkLst>
            <pc:docMk/>
            <pc:sldMk cId="2377843885" sldId="649"/>
            <ac:grpSpMk id="3" creationId="{A8161E82-AE49-48CF-A373-58F5AAB9AFEC}"/>
          </ac:grpSpMkLst>
        </pc:grpChg>
        <pc:graphicFrameChg chg="mod modGraphic">
          <ac:chgData name="Paul Easter" userId="6549cd31feb53bc1" providerId="LiveId" clId="{E19B617E-EE3F-4AAA-9381-36BBE1B8C7A2}" dt="2022-03-03T06:14:10.598" v="20343" actId="113"/>
          <ac:graphicFrameMkLst>
            <pc:docMk/>
            <pc:sldMk cId="2377843885" sldId="649"/>
            <ac:graphicFrameMk id="12" creationId="{F758EAEC-39E9-471E-B13E-711F5CBBD0D6}"/>
          </ac:graphicFrameMkLst>
        </pc:graphicFrameChg>
        <pc:graphicFrameChg chg="del">
          <ac:chgData name="Paul Easter" userId="6549cd31feb53bc1" providerId="LiveId" clId="{E19B617E-EE3F-4AAA-9381-36BBE1B8C7A2}" dt="2022-03-03T06:10:17.647" v="20272" actId="478"/>
          <ac:graphicFrameMkLst>
            <pc:docMk/>
            <pc:sldMk cId="2377843885" sldId="649"/>
            <ac:graphicFrameMk id="15" creationId="{8769440D-E38D-460D-AAA9-43EA8E42C268}"/>
          </ac:graphicFrameMkLst>
        </pc:graphicFrameChg>
        <pc:picChg chg="add mod">
          <ac:chgData name="Paul Easter" userId="6549cd31feb53bc1" providerId="LiveId" clId="{E19B617E-EE3F-4AAA-9381-36BBE1B8C7A2}" dt="2022-03-03T06:15:29.130" v="20371" actId="164"/>
          <ac:picMkLst>
            <pc:docMk/>
            <pc:sldMk cId="2377843885" sldId="649"/>
            <ac:picMk id="10" creationId="{C990D9D4-5CB1-46AB-94A1-53A7DC077E38}"/>
          </ac:picMkLst>
        </pc:picChg>
        <pc:picChg chg="add del mod">
          <ac:chgData name="Paul Easter" userId="6549cd31feb53bc1" providerId="LiveId" clId="{E19B617E-EE3F-4AAA-9381-36BBE1B8C7A2}" dt="2022-03-03T06:14:48.334" v="20351"/>
          <ac:picMkLst>
            <pc:docMk/>
            <pc:sldMk cId="2377843885" sldId="649"/>
            <ac:picMk id="11" creationId="{5227A112-1491-4968-917C-091C0AB2E4CA}"/>
          </ac:picMkLst>
        </pc:picChg>
      </pc:sldChg>
      <pc:sldChg chg="delSp modSp add mod ord">
        <pc:chgData name="Paul Easter" userId="6549cd31feb53bc1" providerId="LiveId" clId="{E19B617E-EE3F-4AAA-9381-36BBE1B8C7A2}" dt="2022-03-03T10:57:04.247" v="23010" actId="478"/>
        <pc:sldMkLst>
          <pc:docMk/>
          <pc:sldMk cId="789819190" sldId="650"/>
        </pc:sldMkLst>
        <pc:spChg chg="del">
          <ac:chgData name="Paul Easter" userId="6549cd31feb53bc1" providerId="LiveId" clId="{E19B617E-EE3F-4AAA-9381-36BBE1B8C7A2}" dt="2022-03-03T10:57:04.247" v="23010" actId="478"/>
          <ac:spMkLst>
            <pc:docMk/>
            <pc:sldMk cId="789819190" sldId="650"/>
            <ac:spMk id="2" creationId="{FCE607BF-6CD2-48D6-91E9-182ECEE61D97}"/>
          </ac:spMkLst>
        </pc:spChg>
        <pc:spChg chg="mod">
          <ac:chgData name="Paul Easter" userId="6549cd31feb53bc1" providerId="LiveId" clId="{E19B617E-EE3F-4AAA-9381-36BBE1B8C7A2}" dt="2022-03-03T07:00:17.115" v="20486" actId="20577"/>
          <ac:spMkLst>
            <pc:docMk/>
            <pc:sldMk cId="789819190" sldId="650"/>
            <ac:spMk id="7" creationId="{FCC82E8F-9C62-495F-A272-534CB9DB59B0}"/>
          </ac:spMkLst>
        </pc:spChg>
        <pc:spChg chg="mod">
          <ac:chgData name="Paul Easter" userId="6549cd31feb53bc1" providerId="LiveId" clId="{E19B617E-EE3F-4AAA-9381-36BBE1B8C7A2}" dt="2022-03-03T07:01:35.302" v="20508" actId="113"/>
          <ac:spMkLst>
            <pc:docMk/>
            <pc:sldMk cId="789819190" sldId="650"/>
            <ac:spMk id="8" creationId="{03CE9627-DC8A-4E20-8A48-9C2073BE1A7A}"/>
          </ac:spMkLst>
        </pc:spChg>
        <pc:spChg chg="mod">
          <ac:chgData name="Paul Easter" userId="6549cd31feb53bc1" providerId="LiveId" clId="{E19B617E-EE3F-4AAA-9381-36BBE1B8C7A2}" dt="2022-03-03T06:58:58.339" v="20476" actId="20577"/>
          <ac:spMkLst>
            <pc:docMk/>
            <pc:sldMk cId="789819190" sldId="650"/>
            <ac:spMk id="14" creationId="{D1A264E9-38AC-47A4-83E2-D3C122E48CFC}"/>
          </ac:spMkLst>
        </pc:spChg>
        <pc:graphicFrameChg chg="mod">
          <ac:chgData name="Paul Easter" userId="6549cd31feb53bc1" providerId="LiveId" clId="{E19B617E-EE3F-4AAA-9381-36BBE1B8C7A2}" dt="2022-03-03T07:02:43.921" v="20517" actId="20577"/>
          <ac:graphicFrameMkLst>
            <pc:docMk/>
            <pc:sldMk cId="789819190" sldId="650"/>
            <ac:graphicFrameMk id="6" creationId="{73503F1E-D8B3-4F2F-BC1C-690786D01EBE}"/>
          </ac:graphicFrameMkLst>
        </pc:graphicFrameChg>
      </pc:sldChg>
      <pc:sldChg chg="addSp delSp modSp add mod ord">
        <pc:chgData name="Paul Easter" userId="6549cd31feb53bc1" providerId="LiveId" clId="{E19B617E-EE3F-4AAA-9381-36BBE1B8C7A2}" dt="2022-03-12T13:31:46.937" v="68439" actId="20577"/>
        <pc:sldMkLst>
          <pc:docMk/>
          <pc:sldMk cId="3656861425" sldId="651"/>
        </pc:sldMkLst>
        <pc:spChg chg="add del mod">
          <ac:chgData name="Paul Easter" userId="6549cd31feb53bc1" providerId="LiveId" clId="{E19B617E-EE3F-4AAA-9381-36BBE1B8C7A2}" dt="2022-03-06T00:31:27.756" v="32000" actId="478"/>
          <ac:spMkLst>
            <pc:docMk/>
            <pc:sldMk cId="3656861425" sldId="651"/>
            <ac:spMk id="4" creationId="{B26827F4-7807-4775-B76D-1FCA0F13F095}"/>
          </ac:spMkLst>
        </pc:spChg>
        <pc:spChg chg="mod">
          <ac:chgData name="Paul Easter" userId="6549cd31feb53bc1" providerId="LiveId" clId="{E19B617E-EE3F-4AAA-9381-36BBE1B8C7A2}" dt="2022-03-06T13:09:06.359" v="36940" actId="20577"/>
          <ac:spMkLst>
            <pc:docMk/>
            <pc:sldMk cId="3656861425" sldId="651"/>
            <ac:spMk id="5" creationId="{36139819-1AD4-4DCD-95F0-18D759EC04EA}"/>
          </ac:spMkLst>
        </pc:spChg>
        <pc:spChg chg="mod">
          <ac:chgData name="Paul Easter" userId="6549cd31feb53bc1" providerId="LiveId" clId="{E19B617E-EE3F-4AAA-9381-36BBE1B8C7A2}" dt="2022-03-12T13:31:46.937" v="68439" actId="20577"/>
          <ac:spMkLst>
            <pc:docMk/>
            <pc:sldMk cId="3656861425" sldId="651"/>
            <ac:spMk id="13" creationId="{00000000-0000-0000-0000-000000000000}"/>
          </ac:spMkLst>
        </pc:spChg>
      </pc:sldChg>
      <pc:sldChg chg="modSp add del mod ord">
        <pc:chgData name="Paul Easter" userId="6549cd31feb53bc1" providerId="LiveId" clId="{E19B617E-EE3F-4AAA-9381-36BBE1B8C7A2}" dt="2022-03-06T20:03:44.318" v="39622" actId="2696"/>
        <pc:sldMkLst>
          <pc:docMk/>
          <pc:sldMk cId="2709515094" sldId="652"/>
        </pc:sldMkLst>
        <pc:spChg chg="mod">
          <ac:chgData name="Paul Easter" userId="6549cd31feb53bc1" providerId="LiveId" clId="{E19B617E-EE3F-4AAA-9381-36BBE1B8C7A2}" dt="2022-03-03T11:44:11.230" v="23549" actId="20577"/>
          <ac:spMkLst>
            <pc:docMk/>
            <pc:sldMk cId="2709515094" sldId="652"/>
            <ac:spMk id="5" creationId="{36139819-1AD4-4DCD-95F0-18D759EC04EA}"/>
          </ac:spMkLst>
        </pc:spChg>
        <pc:spChg chg="mod">
          <ac:chgData name="Paul Easter" userId="6549cd31feb53bc1" providerId="LiveId" clId="{E19B617E-EE3F-4AAA-9381-36BBE1B8C7A2}" dt="2022-03-06T13:10:27.231" v="36947" actId="20577"/>
          <ac:spMkLst>
            <pc:docMk/>
            <pc:sldMk cId="2709515094" sldId="652"/>
            <ac:spMk id="13" creationId="{00000000-0000-0000-0000-000000000000}"/>
          </ac:spMkLst>
        </pc:spChg>
      </pc:sldChg>
      <pc:sldChg chg="modSp add mod">
        <pc:chgData name="Paul Easter" userId="6549cd31feb53bc1" providerId="LiveId" clId="{E19B617E-EE3F-4AAA-9381-36BBE1B8C7A2}" dt="2022-03-12T13:32:03.243" v="68442" actId="20577"/>
        <pc:sldMkLst>
          <pc:docMk/>
          <pc:sldMk cId="2751511541" sldId="652"/>
        </pc:sldMkLst>
        <pc:spChg chg="mod">
          <ac:chgData name="Paul Easter" userId="6549cd31feb53bc1" providerId="LiveId" clId="{E19B617E-EE3F-4AAA-9381-36BBE1B8C7A2}" dt="2022-03-12T08:09:35.962" v="64066" actId="20577"/>
          <ac:spMkLst>
            <pc:docMk/>
            <pc:sldMk cId="2751511541" sldId="652"/>
            <ac:spMk id="5" creationId="{36139819-1AD4-4DCD-95F0-18D759EC04EA}"/>
          </ac:spMkLst>
        </pc:spChg>
        <pc:spChg chg="mod">
          <ac:chgData name="Paul Easter" userId="6549cd31feb53bc1" providerId="LiveId" clId="{E19B617E-EE3F-4AAA-9381-36BBE1B8C7A2}" dt="2022-03-12T13:32:03.243" v="68442" actId="20577"/>
          <ac:spMkLst>
            <pc:docMk/>
            <pc:sldMk cId="2751511541" sldId="652"/>
            <ac:spMk id="13" creationId="{00000000-0000-0000-0000-000000000000}"/>
          </ac:spMkLst>
        </pc:spChg>
      </pc:sldChg>
      <pc:sldChg chg="modSp add del">
        <pc:chgData name="Paul Easter" userId="6549cd31feb53bc1" providerId="LiveId" clId="{E19B617E-EE3F-4AAA-9381-36BBE1B8C7A2}" dt="2022-03-12T13:29:59.138" v="68428" actId="2696"/>
        <pc:sldMkLst>
          <pc:docMk/>
          <pc:sldMk cId="376693016" sldId="653"/>
        </pc:sldMkLst>
        <pc:graphicFrameChg chg="mod">
          <ac:chgData name="Paul Easter" userId="6549cd31feb53bc1" providerId="LiveId" clId="{E19B617E-EE3F-4AAA-9381-36BBE1B8C7A2}" dt="2022-03-07T18:11:14.771" v="48764" actId="20577"/>
          <ac:graphicFrameMkLst>
            <pc:docMk/>
            <pc:sldMk cId="376693016" sldId="653"/>
            <ac:graphicFrameMk id="6" creationId="{E42FDCE1-EBAE-4B84-9456-046590A28807}"/>
          </ac:graphicFrameMkLst>
        </pc:graphicFrameChg>
      </pc:sldChg>
      <pc:sldChg chg="add">
        <pc:chgData name="Paul Easter" userId="6549cd31feb53bc1" providerId="LiveId" clId="{E19B617E-EE3F-4AAA-9381-36BBE1B8C7A2}" dt="2022-03-12T13:30:06.106" v="68429"/>
        <pc:sldMkLst>
          <pc:docMk/>
          <pc:sldMk cId="2509286029" sldId="653"/>
        </pc:sldMkLst>
      </pc:sldChg>
      <pc:sldChg chg="addSp delSp modSp add del mod">
        <pc:chgData name="Paul Easter" userId="6549cd31feb53bc1" providerId="LiveId" clId="{E19B617E-EE3F-4AAA-9381-36BBE1B8C7A2}" dt="2022-03-03T11:40:57.754" v="23409" actId="2696"/>
        <pc:sldMkLst>
          <pc:docMk/>
          <pc:sldMk cId="3920338259" sldId="653"/>
        </pc:sldMkLst>
        <pc:spChg chg="add mod">
          <ac:chgData name="Paul Easter" userId="6549cd31feb53bc1" providerId="LiveId" clId="{E19B617E-EE3F-4AAA-9381-36BBE1B8C7A2}" dt="2022-03-03T07:35:47.059" v="21130"/>
          <ac:spMkLst>
            <pc:docMk/>
            <pc:sldMk cId="3920338259" sldId="653"/>
            <ac:spMk id="7" creationId="{CCB0C54E-D590-4996-8506-0113CA28F0E6}"/>
          </ac:spMkLst>
        </pc:spChg>
        <pc:spChg chg="mod">
          <ac:chgData name="Paul Easter" userId="6549cd31feb53bc1" providerId="LiveId" clId="{E19B617E-EE3F-4AAA-9381-36BBE1B8C7A2}" dt="2022-03-03T07:39:37.059" v="21237" actId="20577"/>
          <ac:spMkLst>
            <pc:docMk/>
            <pc:sldMk cId="3920338259" sldId="653"/>
            <ac:spMk id="8" creationId="{E2F794A7-8C4C-4A3F-A33D-B76FD77934A3}"/>
          </ac:spMkLst>
        </pc:spChg>
        <pc:spChg chg="del mod">
          <ac:chgData name="Paul Easter" userId="6549cd31feb53bc1" providerId="LiveId" clId="{E19B617E-EE3F-4AAA-9381-36BBE1B8C7A2}" dt="2022-03-03T07:45:29.619" v="21314" actId="478"/>
          <ac:spMkLst>
            <pc:docMk/>
            <pc:sldMk cId="3920338259" sldId="653"/>
            <ac:spMk id="9" creationId="{92458507-6C2D-4AB4-ACEC-3F043D1D576A}"/>
          </ac:spMkLst>
        </pc:spChg>
        <pc:spChg chg="mod">
          <ac:chgData name="Paul Easter" userId="6549cd31feb53bc1" providerId="LiveId" clId="{E19B617E-EE3F-4AAA-9381-36BBE1B8C7A2}" dt="2022-03-03T07:53:49.293" v="21442"/>
          <ac:spMkLst>
            <pc:docMk/>
            <pc:sldMk cId="3920338259" sldId="653"/>
            <ac:spMk id="13" creationId="{00000000-0000-0000-0000-000000000000}"/>
          </ac:spMkLst>
        </pc:spChg>
        <pc:spChg chg="mod">
          <ac:chgData name="Paul Easter" userId="6549cd31feb53bc1" providerId="LiveId" clId="{E19B617E-EE3F-4AAA-9381-36BBE1B8C7A2}" dt="2022-03-03T07:35:09.689" v="21128" actId="20577"/>
          <ac:spMkLst>
            <pc:docMk/>
            <pc:sldMk cId="3920338259" sldId="653"/>
            <ac:spMk id="14" creationId="{D1A264E9-38AC-47A4-83E2-D3C122E48CFC}"/>
          </ac:spMkLst>
        </pc:spChg>
        <pc:graphicFrameChg chg="mod modGraphic">
          <ac:chgData name="Paul Easter" userId="6549cd31feb53bc1" providerId="LiveId" clId="{E19B617E-EE3F-4AAA-9381-36BBE1B8C7A2}" dt="2022-03-03T07:45:22.711" v="21313" actId="6549"/>
          <ac:graphicFrameMkLst>
            <pc:docMk/>
            <pc:sldMk cId="3920338259" sldId="653"/>
            <ac:graphicFrameMk id="6" creationId="{E42FDCE1-EBAE-4B84-9456-046590A28807}"/>
          </ac:graphicFrameMkLst>
        </pc:graphicFrameChg>
      </pc:sldChg>
      <pc:sldChg chg="delSp modSp add mod ord">
        <pc:chgData name="Paul Easter" userId="6549cd31feb53bc1" providerId="LiveId" clId="{E19B617E-EE3F-4AAA-9381-36BBE1B8C7A2}" dt="2022-03-03T10:57:06.535" v="23011" actId="478"/>
        <pc:sldMkLst>
          <pc:docMk/>
          <pc:sldMk cId="2766146067" sldId="654"/>
        </pc:sldMkLst>
        <pc:spChg chg="del">
          <ac:chgData name="Paul Easter" userId="6549cd31feb53bc1" providerId="LiveId" clId="{E19B617E-EE3F-4AAA-9381-36BBE1B8C7A2}" dt="2022-03-03T10:57:06.535" v="23011" actId="478"/>
          <ac:spMkLst>
            <pc:docMk/>
            <pc:sldMk cId="2766146067" sldId="654"/>
            <ac:spMk id="2" creationId="{FCE607BF-6CD2-48D6-91E9-182ECEE61D97}"/>
          </ac:spMkLst>
        </pc:spChg>
        <pc:spChg chg="mod">
          <ac:chgData name="Paul Easter" userId="6549cd31feb53bc1" providerId="LiveId" clId="{E19B617E-EE3F-4AAA-9381-36BBE1B8C7A2}" dt="2022-03-03T08:33:44.733" v="21459" actId="313"/>
          <ac:spMkLst>
            <pc:docMk/>
            <pc:sldMk cId="2766146067" sldId="654"/>
            <ac:spMk id="7" creationId="{FCC82E8F-9C62-495F-A272-534CB9DB59B0}"/>
          </ac:spMkLst>
        </pc:spChg>
        <pc:spChg chg="mod">
          <ac:chgData name="Paul Easter" userId="6549cd31feb53bc1" providerId="LiveId" clId="{E19B617E-EE3F-4AAA-9381-36BBE1B8C7A2}" dt="2022-03-03T08:32:59.088" v="21449" actId="20577"/>
          <ac:spMkLst>
            <pc:docMk/>
            <pc:sldMk cId="2766146067" sldId="654"/>
            <ac:spMk id="14" creationId="{D1A264E9-38AC-47A4-83E2-D3C122E48CFC}"/>
          </ac:spMkLst>
        </pc:spChg>
        <pc:picChg chg="mod">
          <ac:chgData name="Paul Easter" userId="6549cd31feb53bc1" providerId="LiveId" clId="{E19B617E-EE3F-4AAA-9381-36BBE1B8C7A2}" dt="2022-03-03T08:33:29.555" v="21457" actId="14826"/>
          <ac:picMkLst>
            <pc:docMk/>
            <pc:sldMk cId="2766146067" sldId="654"/>
            <ac:picMk id="5" creationId="{28C412CD-D5A8-472B-8A6A-32F3C16C3F70}"/>
          </ac:picMkLst>
        </pc:picChg>
        <pc:picChg chg="mod">
          <ac:chgData name="Paul Easter" userId="6549cd31feb53bc1" providerId="LiveId" clId="{E19B617E-EE3F-4AAA-9381-36BBE1B8C7A2}" dt="2022-03-03T08:34:01.462" v="21460" actId="14826"/>
          <ac:picMkLst>
            <pc:docMk/>
            <pc:sldMk cId="2766146067" sldId="654"/>
            <ac:picMk id="11" creationId="{C2FBFAB3-01F6-42AF-A57B-6ECB67A36DDA}"/>
          </ac:picMkLst>
        </pc:picChg>
      </pc:sldChg>
      <pc:sldChg chg="delSp modSp add del mod">
        <pc:chgData name="Paul Easter" userId="6549cd31feb53bc1" providerId="LiveId" clId="{E19B617E-EE3F-4AAA-9381-36BBE1B8C7A2}" dt="2022-03-03T09:12:11.183" v="22111" actId="2696"/>
        <pc:sldMkLst>
          <pc:docMk/>
          <pc:sldMk cId="998859597" sldId="655"/>
        </pc:sldMkLst>
        <pc:spChg chg="mod">
          <ac:chgData name="Paul Easter" userId="6549cd31feb53bc1" providerId="LiveId" clId="{E19B617E-EE3F-4AAA-9381-36BBE1B8C7A2}" dt="2022-03-03T08:42:11.170" v="21725" actId="20577"/>
          <ac:spMkLst>
            <pc:docMk/>
            <pc:sldMk cId="998859597" sldId="655"/>
            <ac:spMk id="7" creationId="{FCC82E8F-9C62-495F-A272-534CB9DB59B0}"/>
          </ac:spMkLst>
        </pc:spChg>
        <pc:spChg chg="mod">
          <ac:chgData name="Paul Easter" userId="6549cd31feb53bc1" providerId="LiveId" clId="{E19B617E-EE3F-4AAA-9381-36BBE1B8C7A2}" dt="2022-03-03T08:37:47.350" v="21582" actId="20577"/>
          <ac:spMkLst>
            <pc:docMk/>
            <pc:sldMk cId="998859597" sldId="655"/>
            <ac:spMk id="14" creationId="{D1A264E9-38AC-47A4-83E2-D3C122E48CFC}"/>
          </ac:spMkLst>
        </pc:spChg>
        <pc:picChg chg="del mod">
          <ac:chgData name="Paul Easter" userId="6549cd31feb53bc1" providerId="LiveId" clId="{E19B617E-EE3F-4AAA-9381-36BBE1B8C7A2}" dt="2022-03-03T08:35:56.328" v="21495" actId="478"/>
          <ac:picMkLst>
            <pc:docMk/>
            <pc:sldMk cId="998859597" sldId="655"/>
            <ac:picMk id="5" creationId="{28C412CD-D5A8-472B-8A6A-32F3C16C3F70}"/>
          </ac:picMkLst>
        </pc:picChg>
        <pc:picChg chg="mod">
          <ac:chgData name="Paul Easter" userId="6549cd31feb53bc1" providerId="LiveId" clId="{E19B617E-EE3F-4AAA-9381-36BBE1B8C7A2}" dt="2022-03-03T08:38:04.427" v="21586" actId="1076"/>
          <ac:picMkLst>
            <pc:docMk/>
            <pc:sldMk cId="998859597" sldId="655"/>
            <ac:picMk id="11" creationId="{C2FBFAB3-01F6-42AF-A57B-6ECB67A36DDA}"/>
          </ac:picMkLst>
        </pc:picChg>
      </pc:sldChg>
      <pc:sldChg chg="addSp delSp modSp add mod">
        <pc:chgData name="Paul Easter" userId="6549cd31feb53bc1" providerId="LiveId" clId="{E19B617E-EE3F-4AAA-9381-36BBE1B8C7A2}" dt="2022-03-07T03:44:36.350" v="41555" actId="164"/>
        <pc:sldMkLst>
          <pc:docMk/>
          <pc:sldMk cId="1877753861" sldId="655"/>
        </pc:sldMkLst>
        <pc:spChg chg="del">
          <ac:chgData name="Paul Easter" userId="6549cd31feb53bc1" providerId="LiveId" clId="{E19B617E-EE3F-4AAA-9381-36BBE1B8C7A2}" dt="2022-03-03T10:57:47.628" v="23025" actId="478"/>
          <ac:spMkLst>
            <pc:docMk/>
            <pc:sldMk cId="1877753861" sldId="655"/>
            <ac:spMk id="2" creationId="{FCE607BF-6CD2-48D6-91E9-182ECEE61D97}"/>
          </ac:spMkLst>
        </pc:spChg>
        <pc:spChg chg="mod">
          <ac:chgData name="Paul Easter" userId="6549cd31feb53bc1" providerId="LiveId" clId="{E19B617E-EE3F-4AAA-9381-36BBE1B8C7A2}" dt="2022-03-07T03:36:52.879" v="41482" actId="6549"/>
          <ac:spMkLst>
            <pc:docMk/>
            <pc:sldMk cId="1877753861" sldId="655"/>
            <ac:spMk id="7" creationId="{FCC82E8F-9C62-495F-A272-534CB9DB59B0}"/>
          </ac:spMkLst>
        </pc:spChg>
        <pc:spChg chg="mod">
          <ac:chgData name="Paul Easter" userId="6549cd31feb53bc1" providerId="LiveId" clId="{E19B617E-EE3F-4AAA-9381-36BBE1B8C7A2}" dt="2022-03-03T09:12:23.853" v="22123" actId="20577"/>
          <ac:spMkLst>
            <pc:docMk/>
            <pc:sldMk cId="1877753861" sldId="655"/>
            <ac:spMk id="13" creationId="{00000000-0000-0000-0000-000000000000}"/>
          </ac:spMkLst>
        </pc:spChg>
        <pc:spChg chg="mod">
          <ac:chgData name="Paul Easter" userId="6549cd31feb53bc1" providerId="LiveId" clId="{E19B617E-EE3F-4AAA-9381-36BBE1B8C7A2}" dt="2022-03-07T03:34:00.687" v="41468" actId="20577"/>
          <ac:spMkLst>
            <pc:docMk/>
            <pc:sldMk cId="1877753861" sldId="655"/>
            <ac:spMk id="14" creationId="{D1A264E9-38AC-47A4-83E2-D3C122E48CFC}"/>
          </ac:spMkLst>
        </pc:spChg>
        <pc:spChg chg="add mod">
          <ac:chgData name="Paul Easter" userId="6549cd31feb53bc1" providerId="LiveId" clId="{E19B617E-EE3F-4AAA-9381-36BBE1B8C7A2}" dt="2022-03-07T03:43:50.057" v="41550" actId="164"/>
          <ac:spMkLst>
            <pc:docMk/>
            <pc:sldMk cId="1877753861" sldId="655"/>
            <ac:spMk id="15" creationId="{901E7EB1-4638-4EEF-82B1-C5A203D0CED0}"/>
          </ac:spMkLst>
        </pc:spChg>
        <pc:grpChg chg="add del mod">
          <ac:chgData name="Paul Easter" userId="6549cd31feb53bc1" providerId="LiveId" clId="{E19B617E-EE3F-4AAA-9381-36BBE1B8C7A2}" dt="2022-03-07T03:39:21.174" v="41510" actId="478"/>
          <ac:grpSpMkLst>
            <pc:docMk/>
            <pc:sldMk cId="1877753861" sldId="655"/>
            <ac:grpSpMk id="9" creationId="{10F20FEB-4190-492C-A2B7-02028B837EDB}"/>
          </ac:grpSpMkLst>
        </pc:grpChg>
        <pc:grpChg chg="add mod">
          <ac:chgData name="Paul Easter" userId="6549cd31feb53bc1" providerId="LiveId" clId="{E19B617E-EE3F-4AAA-9381-36BBE1B8C7A2}" dt="2022-03-07T03:44:36.350" v="41555" actId="164"/>
          <ac:grpSpMkLst>
            <pc:docMk/>
            <pc:sldMk cId="1877753861" sldId="655"/>
            <ac:grpSpMk id="30" creationId="{71CA8F95-68C4-4DD3-B195-C57F6C6C21FC}"/>
          </ac:grpSpMkLst>
        </pc:grpChg>
        <pc:grpChg chg="add mod">
          <ac:chgData name="Paul Easter" userId="6549cd31feb53bc1" providerId="LiveId" clId="{E19B617E-EE3F-4AAA-9381-36BBE1B8C7A2}" dt="2022-03-07T03:44:36.350" v="41555" actId="164"/>
          <ac:grpSpMkLst>
            <pc:docMk/>
            <pc:sldMk cId="1877753861" sldId="655"/>
            <ac:grpSpMk id="31" creationId="{4714363D-78AB-48A1-BECC-2997443995C1}"/>
          </ac:grpSpMkLst>
        </pc:grpChg>
        <pc:picChg chg="add del mod">
          <ac:chgData name="Paul Easter" userId="6549cd31feb53bc1" providerId="LiveId" clId="{E19B617E-EE3F-4AAA-9381-36BBE1B8C7A2}" dt="2022-03-07T03:36:12.931" v="41475" actId="478"/>
          <ac:picMkLst>
            <pc:docMk/>
            <pc:sldMk cId="1877753861" sldId="655"/>
            <ac:picMk id="3" creationId="{2BC8DE3C-F5C8-4D16-ACAB-80B808A6CF3F}"/>
          </ac:picMkLst>
        </pc:picChg>
        <pc:picChg chg="add mod topLvl">
          <ac:chgData name="Paul Easter" userId="6549cd31feb53bc1" providerId="LiveId" clId="{E19B617E-EE3F-4AAA-9381-36BBE1B8C7A2}" dt="2022-03-07T03:44:36.350" v="41555" actId="164"/>
          <ac:picMkLst>
            <pc:docMk/>
            <pc:sldMk cId="1877753861" sldId="655"/>
            <ac:picMk id="5" creationId="{EDC7F7A7-B9D6-44EB-A8F2-749CF05E89E6}"/>
          </ac:picMkLst>
        </pc:picChg>
        <pc:picChg chg="add del mod topLvl">
          <ac:chgData name="Paul Easter" userId="6549cd31feb53bc1" providerId="LiveId" clId="{E19B617E-EE3F-4AAA-9381-36BBE1B8C7A2}" dt="2022-03-07T03:39:21.174" v="41510" actId="478"/>
          <ac:picMkLst>
            <pc:docMk/>
            <pc:sldMk cId="1877753861" sldId="655"/>
            <ac:picMk id="8" creationId="{4344F6D0-41D8-40A1-964F-0FBF42622664}"/>
          </ac:picMkLst>
        </pc:picChg>
        <pc:picChg chg="del">
          <ac:chgData name="Paul Easter" userId="6549cd31feb53bc1" providerId="LiveId" clId="{E19B617E-EE3F-4AAA-9381-36BBE1B8C7A2}" dt="2022-03-07T03:09:42.359" v="40321" actId="478"/>
          <ac:picMkLst>
            <pc:docMk/>
            <pc:sldMk cId="1877753861" sldId="655"/>
            <ac:picMk id="11" creationId="{C2FBFAB3-01F6-42AF-A57B-6ECB67A36DDA}"/>
          </ac:picMkLst>
        </pc:picChg>
        <pc:picChg chg="add del mod">
          <ac:chgData name="Paul Easter" userId="6549cd31feb53bc1" providerId="LiveId" clId="{E19B617E-EE3F-4AAA-9381-36BBE1B8C7A2}" dt="2022-03-07T03:40:17.092" v="41520" actId="478"/>
          <ac:picMkLst>
            <pc:docMk/>
            <pc:sldMk cId="1877753861" sldId="655"/>
            <ac:picMk id="12" creationId="{137E5C0B-4D6A-46BA-9C65-F9B61C14FABA}"/>
          </ac:picMkLst>
        </pc:picChg>
        <pc:cxnChg chg="add mod">
          <ac:chgData name="Paul Easter" userId="6549cd31feb53bc1" providerId="LiveId" clId="{E19B617E-EE3F-4AAA-9381-36BBE1B8C7A2}" dt="2022-03-07T03:43:50.057" v="41550" actId="164"/>
          <ac:cxnSpMkLst>
            <pc:docMk/>
            <pc:sldMk cId="1877753861" sldId="655"/>
            <ac:cxnSpMk id="17" creationId="{21D1937C-F041-4099-85DB-86D36DE0BC2A}"/>
          </ac:cxnSpMkLst>
        </pc:cxnChg>
        <pc:cxnChg chg="add mod">
          <ac:chgData name="Paul Easter" userId="6549cd31feb53bc1" providerId="LiveId" clId="{E19B617E-EE3F-4AAA-9381-36BBE1B8C7A2}" dt="2022-03-07T03:43:50.057" v="41550" actId="164"/>
          <ac:cxnSpMkLst>
            <pc:docMk/>
            <pc:sldMk cId="1877753861" sldId="655"/>
            <ac:cxnSpMk id="18" creationId="{6E1B2986-FBF3-4F63-B0A2-E32D50EAA283}"/>
          </ac:cxnSpMkLst>
        </pc:cxnChg>
        <pc:cxnChg chg="add del mod">
          <ac:chgData name="Paul Easter" userId="6549cd31feb53bc1" providerId="LiveId" clId="{E19B617E-EE3F-4AAA-9381-36BBE1B8C7A2}" dt="2022-03-07T03:43:28.812" v="41546" actId="478"/>
          <ac:cxnSpMkLst>
            <pc:docMk/>
            <pc:sldMk cId="1877753861" sldId="655"/>
            <ac:cxnSpMk id="21" creationId="{B04E2BB6-E8E4-4CBF-815A-4C9D5639E1D1}"/>
          </ac:cxnSpMkLst>
        </pc:cxnChg>
      </pc:sldChg>
      <pc:sldChg chg="add del">
        <pc:chgData name="Paul Easter" userId="6549cd31feb53bc1" providerId="LiveId" clId="{E19B617E-EE3F-4AAA-9381-36BBE1B8C7A2}" dt="2022-03-03T08:34:36.751" v="21462" actId="2696"/>
        <pc:sldMkLst>
          <pc:docMk/>
          <pc:sldMk cId="3006159233" sldId="655"/>
        </pc:sldMkLst>
      </pc:sldChg>
      <pc:sldChg chg="delSp add mod">
        <pc:chgData name="Paul Easter" userId="6549cd31feb53bc1" providerId="LiveId" clId="{E19B617E-EE3F-4AAA-9381-36BBE1B8C7A2}" dt="2022-03-03T10:57:08.824" v="23012" actId="478"/>
        <pc:sldMkLst>
          <pc:docMk/>
          <pc:sldMk cId="1221522586" sldId="656"/>
        </pc:sldMkLst>
        <pc:spChg chg="del">
          <ac:chgData name="Paul Easter" userId="6549cd31feb53bc1" providerId="LiveId" clId="{E19B617E-EE3F-4AAA-9381-36BBE1B8C7A2}" dt="2022-03-03T10:57:08.824" v="23012" actId="478"/>
          <ac:spMkLst>
            <pc:docMk/>
            <pc:sldMk cId="1221522586" sldId="656"/>
            <ac:spMk id="2" creationId="{FCE607BF-6CD2-48D6-91E9-182ECEE61D97}"/>
          </ac:spMkLst>
        </pc:spChg>
      </pc:sldChg>
      <pc:sldChg chg="add del">
        <pc:chgData name="Paul Easter" userId="6549cd31feb53bc1" providerId="LiveId" clId="{E19B617E-EE3F-4AAA-9381-36BBE1B8C7A2}" dt="2022-03-03T08:37:34.513" v="21574" actId="2696"/>
        <pc:sldMkLst>
          <pc:docMk/>
          <pc:sldMk cId="3723117305" sldId="656"/>
        </pc:sldMkLst>
      </pc:sldChg>
      <pc:sldChg chg="delSp modSp add mod">
        <pc:chgData name="Paul Easter" userId="6549cd31feb53bc1" providerId="LiveId" clId="{E19B617E-EE3F-4AAA-9381-36BBE1B8C7A2}" dt="2022-03-03T10:57:51.497" v="23026" actId="478"/>
        <pc:sldMkLst>
          <pc:docMk/>
          <pc:sldMk cId="814632273" sldId="657"/>
        </pc:sldMkLst>
        <pc:spChg chg="del">
          <ac:chgData name="Paul Easter" userId="6549cd31feb53bc1" providerId="LiveId" clId="{E19B617E-EE3F-4AAA-9381-36BBE1B8C7A2}" dt="2022-03-03T10:57:51.497" v="23026" actId="478"/>
          <ac:spMkLst>
            <pc:docMk/>
            <pc:sldMk cId="814632273" sldId="657"/>
            <ac:spMk id="2" creationId="{FCE607BF-6CD2-48D6-91E9-182ECEE61D97}"/>
          </ac:spMkLst>
        </pc:spChg>
        <pc:spChg chg="mod">
          <ac:chgData name="Paul Easter" userId="6549cd31feb53bc1" providerId="LiveId" clId="{E19B617E-EE3F-4AAA-9381-36BBE1B8C7A2}" dt="2022-03-03T09:12:28.784" v="22124"/>
          <ac:spMkLst>
            <pc:docMk/>
            <pc:sldMk cId="814632273" sldId="657"/>
            <ac:spMk id="13" creationId="{00000000-0000-0000-0000-000000000000}"/>
          </ac:spMkLst>
        </pc:spChg>
        <pc:spChg chg="mod">
          <ac:chgData name="Paul Easter" userId="6549cd31feb53bc1" providerId="LiveId" clId="{E19B617E-EE3F-4AAA-9381-36BBE1B8C7A2}" dt="2022-03-03T10:45:59.628" v="22598" actId="20577"/>
          <ac:spMkLst>
            <pc:docMk/>
            <pc:sldMk cId="814632273" sldId="657"/>
            <ac:spMk id="14" creationId="{D1A264E9-38AC-47A4-83E2-D3C122E48CFC}"/>
          </ac:spMkLst>
        </pc:spChg>
      </pc:sldChg>
      <pc:sldChg chg="modSp add del mod">
        <pc:chgData name="Paul Easter" userId="6549cd31feb53bc1" providerId="LiveId" clId="{E19B617E-EE3F-4AAA-9381-36BBE1B8C7A2}" dt="2022-03-03T09:12:11.183" v="22111" actId="2696"/>
        <pc:sldMkLst>
          <pc:docMk/>
          <pc:sldMk cId="3655534529" sldId="657"/>
        </pc:sldMkLst>
        <pc:spChg chg="mod">
          <ac:chgData name="Paul Easter" userId="6549cd31feb53bc1" providerId="LiveId" clId="{E19B617E-EE3F-4AAA-9381-36BBE1B8C7A2}" dt="2022-03-03T08:42:29.931" v="21759" actId="20577"/>
          <ac:spMkLst>
            <pc:docMk/>
            <pc:sldMk cId="3655534529" sldId="657"/>
            <ac:spMk id="7" creationId="{FCC82E8F-9C62-495F-A272-534CB9DB59B0}"/>
          </ac:spMkLst>
        </pc:spChg>
        <pc:picChg chg="mod">
          <ac:chgData name="Paul Easter" userId="6549cd31feb53bc1" providerId="LiveId" clId="{E19B617E-EE3F-4AAA-9381-36BBE1B8C7A2}" dt="2022-03-03T08:41:59.351" v="21706" actId="14826"/>
          <ac:picMkLst>
            <pc:docMk/>
            <pc:sldMk cId="3655534529" sldId="657"/>
            <ac:picMk id="11" creationId="{C2FBFAB3-01F6-42AF-A57B-6ECB67A36DDA}"/>
          </ac:picMkLst>
        </pc:picChg>
      </pc:sldChg>
      <pc:sldChg chg="delSp modSp add mod">
        <pc:chgData name="Paul Easter" userId="6549cd31feb53bc1" providerId="LiveId" clId="{E19B617E-EE3F-4AAA-9381-36BBE1B8C7A2}" dt="2022-03-03T10:57:14.839" v="23013" actId="478"/>
        <pc:sldMkLst>
          <pc:docMk/>
          <pc:sldMk cId="2293365977" sldId="658"/>
        </pc:sldMkLst>
        <pc:spChg chg="del">
          <ac:chgData name="Paul Easter" userId="6549cd31feb53bc1" providerId="LiveId" clId="{E19B617E-EE3F-4AAA-9381-36BBE1B8C7A2}" dt="2022-03-03T10:57:14.839" v="23013" actId="478"/>
          <ac:spMkLst>
            <pc:docMk/>
            <pc:sldMk cId="2293365977" sldId="658"/>
            <ac:spMk id="2" creationId="{FCE607BF-6CD2-48D6-91E9-182ECEE61D97}"/>
          </ac:spMkLst>
        </pc:spChg>
        <pc:spChg chg="mod">
          <ac:chgData name="Paul Easter" userId="6549cd31feb53bc1" providerId="LiveId" clId="{E19B617E-EE3F-4AAA-9381-36BBE1B8C7A2}" dt="2022-03-03T08:43:43.860" v="21784" actId="20577"/>
          <ac:spMkLst>
            <pc:docMk/>
            <pc:sldMk cId="2293365977" sldId="658"/>
            <ac:spMk id="7" creationId="{FCC82E8F-9C62-495F-A272-534CB9DB59B0}"/>
          </ac:spMkLst>
        </pc:spChg>
        <pc:spChg chg="mod">
          <ac:chgData name="Paul Easter" userId="6549cd31feb53bc1" providerId="LiveId" clId="{E19B617E-EE3F-4AAA-9381-36BBE1B8C7A2}" dt="2022-03-03T08:43:17.134" v="21766" actId="20577"/>
          <ac:spMkLst>
            <pc:docMk/>
            <pc:sldMk cId="2293365977" sldId="658"/>
            <ac:spMk id="14" creationId="{D1A264E9-38AC-47A4-83E2-D3C122E48CFC}"/>
          </ac:spMkLst>
        </pc:spChg>
        <pc:picChg chg="mod">
          <ac:chgData name="Paul Easter" userId="6549cd31feb53bc1" providerId="LiveId" clId="{E19B617E-EE3F-4AAA-9381-36BBE1B8C7A2}" dt="2022-03-03T08:43:27.447" v="21767" actId="14826"/>
          <ac:picMkLst>
            <pc:docMk/>
            <pc:sldMk cId="2293365977" sldId="658"/>
            <ac:picMk id="11" creationId="{C2FBFAB3-01F6-42AF-A57B-6ECB67A36DDA}"/>
          </ac:picMkLst>
        </pc:picChg>
      </pc:sldChg>
      <pc:sldChg chg="delSp modSp add mod">
        <pc:chgData name="Paul Easter" userId="6549cd31feb53bc1" providerId="LiveId" clId="{E19B617E-EE3F-4AAA-9381-36BBE1B8C7A2}" dt="2022-03-03T10:57:17.489" v="23014" actId="478"/>
        <pc:sldMkLst>
          <pc:docMk/>
          <pc:sldMk cId="444325915" sldId="659"/>
        </pc:sldMkLst>
        <pc:spChg chg="del">
          <ac:chgData name="Paul Easter" userId="6549cd31feb53bc1" providerId="LiveId" clId="{E19B617E-EE3F-4AAA-9381-36BBE1B8C7A2}" dt="2022-03-03T10:57:17.489" v="23014" actId="478"/>
          <ac:spMkLst>
            <pc:docMk/>
            <pc:sldMk cId="444325915" sldId="659"/>
            <ac:spMk id="2" creationId="{FCE607BF-6CD2-48D6-91E9-182ECEE61D97}"/>
          </ac:spMkLst>
        </pc:spChg>
        <pc:spChg chg="mod">
          <ac:chgData name="Paul Easter" userId="6549cd31feb53bc1" providerId="LiveId" clId="{E19B617E-EE3F-4AAA-9381-36BBE1B8C7A2}" dt="2022-03-03T08:44:22.465" v="21811" actId="20577"/>
          <ac:spMkLst>
            <pc:docMk/>
            <pc:sldMk cId="444325915" sldId="659"/>
            <ac:spMk id="7" creationId="{FCC82E8F-9C62-495F-A272-534CB9DB59B0}"/>
          </ac:spMkLst>
        </pc:spChg>
        <pc:picChg chg="mod">
          <ac:chgData name="Paul Easter" userId="6549cd31feb53bc1" providerId="LiveId" clId="{E19B617E-EE3F-4AAA-9381-36BBE1B8C7A2}" dt="2022-03-03T08:44:13.965" v="21797" actId="14826"/>
          <ac:picMkLst>
            <pc:docMk/>
            <pc:sldMk cId="444325915" sldId="659"/>
            <ac:picMk id="11" creationId="{C2FBFAB3-01F6-42AF-A57B-6ECB67A36DDA}"/>
          </ac:picMkLst>
        </pc:picChg>
      </pc:sldChg>
      <pc:sldChg chg="delSp modSp add mod">
        <pc:chgData name="Paul Easter" userId="6549cd31feb53bc1" providerId="LiveId" clId="{E19B617E-EE3F-4AAA-9381-36BBE1B8C7A2}" dt="2022-03-03T10:57:20.631" v="23015" actId="478"/>
        <pc:sldMkLst>
          <pc:docMk/>
          <pc:sldMk cId="3576896483" sldId="660"/>
        </pc:sldMkLst>
        <pc:spChg chg="del">
          <ac:chgData name="Paul Easter" userId="6549cd31feb53bc1" providerId="LiveId" clId="{E19B617E-EE3F-4AAA-9381-36BBE1B8C7A2}" dt="2022-03-03T10:57:20.631" v="23015" actId="478"/>
          <ac:spMkLst>
            <pc:docMk/>
            <pc:sldMk cId="3576896483" sldId="660"/>
            <ac:spMk id="2" creationId="{FCE607BF-6CD2-48D6-91E9-182ECEE61D97}"/>
          </ac:spMkLst>
        </pc:spChg>
        <pc:spChg chg="mod">
          <ac:chgData name="Paul Easter" userId="6549cd31feb53bc1" providerId="LiveId" clId="{E19B617E-EE3F-4AAA-9381-36BBE1B8C7A2}" dt="2022-03-03T08:44:41.797" v="21820" actId="20577"/>
          <ac:spMkLst>
            <pc:docMk/>
            <pc:sldMk cId="3576896483" sldId="660"/>
            <ac:spMk id="7" creationId="{FCC82E8F-9C62-495F-A272-534CB9DB59B0}"/>
          </ac:spMkLst>
        </pc:spChg>
        <pc:picChg chg="mod">
          <ac:chgData name="Paul Easter" userId="6549cd31feb53bc1" providerId="LiveId" clId="{E19B617E-EE3F-4AAA-9381-36BBE1B8C7A2}" dt="2022-03-03T08:44:34.235" v="21813" actId="14826"/>
          <ac:picMkLst>
            <pc:docMk/>
            <pc:sldMk cId="3576896483" sldId="660"/>
            <ac:picMk id="11" creationId="{C2FBFAB3-01F6-42AF-A57B-6ECB67A36DDA}"/>
          </ac:picMkLst>
        </pc:picChg>
      </pc:sldChg>
      <pc:sldChg chg="delSp modSp add mod ord">
        <pc:chgData name="Paul Easter" userId="6549cd31feb53bc1" providerId="LiveId" clId="{E19B617E-EE3F-4AAA-9381-36BBE1B8C7A2}" dt="2022-03-03T10:57:25.895" v="23017" actId="478"/>
        <pc:sldMkLst>
          <pc:docMk/>
          <pc:sldMk cId="2868334379" sldId="661"/>
        </pc:sldMkLst>
        <pc:spChg chg="del">
          <ac:chgData name="Paul Easter" userId="6549cd31feb53bc1" providerId="LiveId" clId="{E19B617E-EE3F-4AAA-9381-36BBE1B8C7A2}" dt="2022-03-03T10:57:25.895" v="23017" actId="478"/>
          <ac:spMkLst>
            <pc:docMk/>
            <pc:sldMk cId="2868334379" sldId="661"/>
            <ac:spMk id="2" creationId="{FCE607BF-6CD2-48D6-91E9-182ECEE61D97}"/>
          </ac:spMkLst>
        </pc:spChg>
        <pc:spChg chg="mod">
          <ac:chgData name="Paul Easter" userId="6549cd31feb53bc1" providerId="LiveId" clId="{E19B617E-EE3F-4AAA-9381-36BBE1B8C7A2}" dt="2022-03-03T08:47:22.933" v="21905" actId="313"/>
          <ac:spMkLst>
            <pc:docMk/>
            <pc:sldMk cId="2868334379" sldId="661"/>
            <ac:spMk id="7" creationId="{FCC82E8F-9C62-495F-A272-534CB9DB59B0}"/>
          </ac:spMkLst>
        </pc:spChg>
        <pc:spChg chg="mod">
          <ac:chgData name="Paul Easter" userId="6549cd31feb53bc1" providerId="LiveId" clId="{E19B617E-EE3F-4AAA-9381-36BBE1B8C7A2}" dt="2022-03-03T08:46:22.344" v="21839" actId="20577"/>
          <ac:spMkLst>
            <pc:docMk/>
            <pc:sldMk cId="2868334379" sldId="661"/>
            <ac:spMk id="14" creationId="{D1A264E9-38AC-47A4-83E2-D3C122E48CFC}"/>
          </ac:spMkLst>
        </pc:spChg>
        <pc:picChg chg="mod">
          <ac:chgData name="Paul Easter" userId="6549cd31feb53bc1" providerId="LiveId" clId="{E19B617E-EE3F-4AAA-9381-36BBE1B8C7A2}" dt="2022-03-03T08:46:35.870" v="21840" actId="14826"/>
          <ac:picMkLst>
            <pc:docMk/>
            <pc:sldMk cId="2868334379" sldId="661"/>
            <ac:picMk id="5" creationId="{28C412CD-D5A8-472B-8A6A-32F3C16C3F70}"/>
          </ac:picMkLst>
        </pc:picChg>
        <pc:picChg chg="mod">
          <ac:chgData name="Paul Easter" userId="6549cd31feb53bc1" providerId="LiveId" clId="{E19B617E-EE3F-4AAA-9381-36BBE1B8C7A2}" dt="2022-03-03T08:46:40.019" v="21841" actId="14826"/>
          <ac:picMkLst>
            <pc:docMk/>
            <pc:sldMk cId="2868334379" sldId="661"/>
            <ac:picMk id="11" creationId="{C2FBFAB3-01F6-42AF-A57B-6ECB67A36DDA}"/>
          </ac:picMkLst>
        </pc:picChg>
      </pc:sldChg>
      <pc:sldChg chg="delSp modSp add mod">
        <pc:chgData name="Paul Easter" userId="6549cd31feb53bc1" providerId="LiveId" clId="{E19B617E-EE3F-4AAA-9381-36BBE1B8C7A2}" dt="2022-03-03T10:57:28.638" v="23018" actId="478"/>
        <pc:sldMkLst>
          <pc:docMk/>
          <pc:sldMk cId="2700760361" sldId="662"/>
        </pc:sldMkLst>
        <pc:spChg chg="del">
          <ac:chgData name="Paul Easter" userId="6549cd31feb53bc1" providerId="LiveId" clId="{E19B617E-EE3F-4AAA-9381-36BBE1B8C7A2}" dt="2022-03-03T10:57:28.638" v="23018" actId="478"/>
          <ac:spMkLst>
            <pc:docMk/>
            <pc:sldMk cId="2700760361" sldId="662"/>
            <ac:spMk id="2" creationId="{FCE607BF-6CD2-48D6-91E9-182ECEE61D97}"/>
          </ac:spMkLst>
        </pc:spChg>
        <pc:spChg chg="mod">
          <ac:chgData name="Paul Easter" userId="6549cd31feb53bc1" providerId="LiveId" clId="{E19B617E-EE3F-4AAA-9381-36BBE1B8C7A2}" dt="2022-03-03T08:47:42.274" v="21907" actId="20577"/>
          <ac:spMkLst>
            <pc:docMk/>
            <pc:sldMk cId="2700760361" sldId="662"/>
            <ac:spMk id="7" creationId="{FCC82E8F-9C62-495F-A272-534CB9DB59B0}"/>
          </ac:spMkLst>
        </pc:spChg>
        <pc:picChg chg="mod">
          <ac:chgData name="Paul Easter" userId="6549cd31feb53bc1" providerId="LiveId" clId="{E19B617E-EE3F-4AAA-9381-36BBE1B8C7A2}" dt="2022-03-03T08:47:47.733" v="21908" actId="14826"/>
          <ac:picMkLst>
            <pc:docMk/>
            <pc:sldMk cId="2700760361" sldId="662"/>
            <ac:picMk id="5" creationId="{28C412CD-D5A8-472B-8A6A-32F3C16C3F70}"/>
          </ac:picMkLst>
        </pc:picChg>
        <pc:picChg chg="mod">
          <ac:chgData name="Paul Easter" userId="6549cd31feb53bc1" providerId="LiveId" clId="{E19B617E-EE3F-4AAA-9381-36BBE1B8C7A2}" dt="2022-03-03T08:47:52.501" v="21909" actId="14826"/>
          <ac:picMkLst>
            <pc:docMk/>
            <pc:sldMk cId="2700760361" sldId="662"/>
            <ac:picMk id="11" creationId="{C2FBFAB3-01F6-42AF-A57B-6ECB67A36DDA}"/>
          </ac:picMkLst>
        </pc:picChg>
      </pc:sldChg>
      <pc:sldChg chg="delSp modSp add mod ord">
        <pc:chgData name="Paul Easter" userId="6549cd31feb53bc1" providerId="LiveId" clId="{E19B617E-EE3F-4AAA-9381-36BBE1B8C7A2}" dt="2022-03-03T10:57:31.576" v="23019" actId="478"/>
        <pc:sldMkLst>
          <pc:docMk/>
          <pc:sldMk cId="2337825738" sldId="663"/>
        </pc:sldMkLst>
        <pc:spChg chg="del">
          <ac:chgData name="Paul Easter" userId="6549cd31feb53bc1" providerId="LiveId" clId="{E19B617E-EE3F-4AAA-9381-36BBE1B8C7A2}" dt="2022-03-03T10:57:31.576" v="23019" actId="478"/>
          <ac:spMkLst>
            <pc:docMk/>
            <pc:sldMk cId="2337825738" sldId="663"/>
            <ac:spMk id="2" creationId="{FCE607BF-6CD2-48D6-91E9-182ECEE61D97}"/>
          </ac:spMkLst>
        </pc:spChg>
        <pc:spChg chg="mod">
          <ac:chgData name="Paul Easter" userId="6549cd31feb53bc1" providerId="LiveId" clId="{E19B617E-EE3F-4AAA-9381-36BBE1B8C7A2}" dt="2022-03-03T08:49:13.745" v="21944" actId="20577"/>
          <ac:spMkLst>
            <pc:docMk/>
            <pc:sldMk cId="2337825738" sldId="663"/>
            <ac:spMk id="7" creationId="{FCC82E8F-9C62-495F-A272-534CB9DB59B0}"/>
          </ac:spMkLst>
        </pc:spChg>
        <pc:spChg chg="mod">
          <ac:chgData name="Paul Easter" userId="6549cd31feb53bc1" providerId="LiveId" clId="{E19B617E-EE3F-4AAA-9381-36BBE1B8C7A2}" dt="2022-03-03T08:48:44.718" v="21919" actId="20577"/>
          <ac:spMkLst>
            <pc:docMk/>
            <pc:sldMk cId="2337825738" sldId="663"/>
            <ac:spMk id="14" creationId="{D1A264E9-38AC-47A4-83E2-D3C122E48CFC}"/>
          </ac:spMkLst>
        </pc:spChg>
        <pc:picChg chg="mod">
          <ac:chgData name="Paul Easter" userId="6549cd31feb53bc1" providerId="LiveId" clId="{E19B617E-EE3F-4AAA-9381-36BBE1B8C7A2}" dt="2022-03-03T08:48:58.115" v="21924" actId="14826"/>
          <ac:picMkLst>
            <pc:docMk/>
            <pc:sldMk cId="2337825738" sldId="663"/>
            <ac:picMk id="11" creationId="{C2FBFAB3-01F6-42AF-A57B-6ECB67A36DDA}"/>
          </ac:picMkLst>
        </pc:picChg>
      </pc:sldChg>
      <pc:sldChg chg="delSp modSp add mod">
        <pc:chgData name="Paul Easter" userId="6549cd31feb53bc1" providerId="LiveId" clId="{E19B617E-EE3F-4AAA-9381-36BBE1B8C7A2}" dt="2022-03-03T10:57:35.352" v="23020" actId="478"/>
        <pc:sldMkLst>
          <pc:docMk/>
          <pc:sldMk cId="793416335" sldId="664"/>
        </pc:sldMkLst>
        <pc:spChg chg="del">
          <ac:chgData name="Paul Easter" userId="6549cd31feb53bc1" providerId="LiveId" clId="{E19B617E-EE3F-4AAA-9381-36BBE1B8C7A2}" dt="2022-03-03T10:57:35.352" v="23020" actId="478"/>
          <ac:spMkLst>
            <pc:docMk/>
            <pc:sldMk cId="793416335" sldId="664"/>
            <ac:spMk id="2" creationId="{FCE607BF-6CD2-48D6-91E9-182ECEE61D97}"/>
          </ac:spMkLst>
        </pc:spChg>
        <pc:spChg chg="mod">
          <ac:chgData name="Paul Easter" userId="6549cd31feb53bc1" providerId="LiveId" clId="{E19B617E-EE3F-4AAA-9381-36BBE1B8C7A2}" dt="2022-03-03T08:49:49.184" v="21983" actId="20577"/>
          <ac:spMkLst>
            <pc:docMk/>
            <pc:sldMk cId="793416335" sldId="664"/>
            <ac:spMk id="7" creationId="{FCC82E8F-9C62-495F-A272-534CB9DB59B0}"/>
          </ac:spMkLst>
        </pc:spChg>
        <pc:picChg chg="mod">
          <ac:chgData name="Paul Easter" userId="6549cd31feb53bc1" providerId="LiveId" clId="{E19B617E-EE3F-4AAA-9381-36BBE1B8C7A2}" dt="2022-03-03T08:49:33.776" v="21946" actId="14826"/>
          <ac:picMkLst>
            <pc:docMk/>
            <pc:sldMk cId="793416335" sldId="664"/>
            <ac:picMk id="11" creationId="{C2FBFAB3-01F6-42AF-A57B-6ECB67A36DDA}"/>
          </ac:picMkLst>
        </pc:picChg>
      </pc:sldChg>
      <pc:sldChg chg="delSp modSp add mod">
        <pc:chgData name="Paul Easter" userId="6549cd31feb53bc1" providerId="LiveId" clId="{E19B617E-EE3F-4AAA-9381-36BBE1B8C7A2}" dt="2022-03-03T10:57:37.864" v="23021" actId="478"/>
        <pc:sldMkLst>
          <pc:docMk/>
          <pc:sldMk cId="3205721598" sldId="665"/>
        </pc:sldMkLst>
        <pc:spChg chg="del">
          <ac:chgData name="Paul Easter" userId="6549cd31feb53bc1" providerId="LiveId" clId="{E19B617E-EE3F-4AAA-9381-36BBE1B8C7A2}" dt="2022-03-03T10:57:37.864" v="23021" actId="478"/>
          <ac:spMkLst>
            <pc:docMk/>
            <pc:sldMk cId="3205721598" sldId="665"/>
            <ac:spMk id="2" creationId="{FCE607BF-6CD2-48D6-91E9-182ECEE61D97}"/>
          </ac:spMkLst>
        </pc:spChg>
        <pc:spChg chg="mod">
          <ac:chgData name="Paul Easter" userId="6549cd31feb53bc1" providerId="LiveId" clId="{E19B617E-EE3F-4AAA-9381-36BBE1B8C7A2}" dt="2022-03-03T09:08:20.295" v="22044" actId="20577"/>
          <ac:spMkLst>
            <pc:docMk/>
            <pc:sldMk cId="3205721598" sldId="665"/>
            <ac:spMk id="7" creationId="{FCC82E8F-9C62-495F-A272-534CB9DB59B0}"/>
          </ac:spMkLst>
        </pc:spChg>
        <pc:spChg chg="mod">
          <ac:chgData name="Paul Easter" userId="6549cd31feb53bc1" providerId="LiveId" clId="{E19B617E-EE3F-4AAA-9381-36BBE1B8C7A2}" dt="2022-03-03T09:08:32.791" v="22049" actId="20577"/>
          <ac:spMkLst>
            <pc:docMk/>
            <pc:sldMk cId="3205721598" sldId="665"/>
            <ac:spMk id="14" creationId="{D1A264E9-38AC-47A4-83E2-D3C122E48CFC}"/>
          </ac:spMkLst>
        </pc:spChg>
        <pc:picChg chg="mod">
          <ac:chgData name="Paul Easter" userId="6549cd31feb53bc1" providerId="LiveId" clId="{E19B617E-EE3F-4AAA-9381-36BBE1B8C7A2}" dt="2022-03-03T09:07:54.743" v="22000" actId="14826"/>
          <ac:picMkLst>
            <pc:docMk/>
            <pc:sldMk cId="3205721598" sldId="665"/>
            <ac:picMk id="11" creationId="{C2FBFAB3-01F6-42AF-A57B-6ECB67A36DDA}"/>
          </ac:picMkLst>
        </pc:picChg>
      </pc:sldChg>
      <pc:sldChg chg="delSp modSp add mod">
        <pc:chgData name="Paul Easter" userId="6549cd31feb53bc1" providerId="LiveId" clId="{E19B617E-EE3F-4AAA-9381-36BBE1B8C7A2}" dt="2022-03-03T10:57:40.006" v="23022" actId="478"/>
        <pc:sldMkLst>
          <pc:docMk/>
          <pc:sldMk cId="2674740043" sldId="666"/>
        </pc:sldMkLst>
        <pc:spChg chg="del">
          <ac:chgData name="Paul Easter" userId="6549cd31feb53bc1" providerId="LiveId" clId="{E19B617E-EE3F-4AAA-9381-36BBE1B8C7A2}" dt="2022-03-03T10:57:40.006" v="23022" actId="478"/>
          <ac:spMkLst>
            <pc:docMk/>
            <pc:sldMk cId="2674740043" sldId="666"/>
            <ac:spMk id="2" creationId="{FCE607BF-6CD2-48D6-91E9-182ECEE61D97}"/>
          </ac:spMkLst>
        </pc:spChg>
        <pc:spChg chg="mod">
          <ac:chgData name="Paul Easter" userId="6549cd31feb53bc1" providerId="LiveId" clId="{E19B617E-EE3F-4AAA-9381-36BBE1B8C7A2}" dt="2022-03-03T09:10:03.500" v="22092" actId="20577"/>
          <ac:spMkLst>
            <pc:docMk/>
            <pc:sldMk cId="2674740043" sldId="666"/>
            <ac:spMk id="7" creationId="{FCC82E8F-9C62-495F-A272-534CB9DB59B0}"/>
          </ac:spMkLst>
        </pc:spChg>
        <pc:spChg chg="mod">
          <ac:chgData name="Paul Easter" userId="6549cd31feb53bc1" providerId="LiveId" clId="{E19B617E-EE3F-4AAA-9381-36BBE1B8C7A2}" dt="2022-03-03T09:09:32.347" v="22059" actId="20577"/>
          <ac:spMkLst>
            <pc:docMk/>
            <pc:sldMk cId="2674740043" sldId="666"/>
            <ac:spMk id="14" creationId="{D1A264E9-38AC-47A4-83E2-D3C122E48CFC}"/>
          </ac:spMkLst>
        </pc:spChg>
        <pc:picChg chg="mod">
          <ac:chgData name="Paul Easter" userId="6549cd31feb53bc1" providerId="LiveId" clId="{E19B617E-EE3F-4AAA-9381-36BBE1B8C7A2}" dt="2022-03-03T09:09:28.686" v="22052" actId="14826"/>
          <ac:picMkLst>
            <pc:docMk/>
            <pc:sldMk cId="2674740043" sldId="666"/>
            <ac:picMk id="11" creationId="{C2FBFAB3-01F6-42AF-A57B-6ECB67A36DDA}"/>
          </ac:picMkLst>
        </pc:picChg>
      </pc:sldChg>
      <pc:sldChg chg="delSp modSp add mod ord">
        <pc:chgData name="Paul Easter" userId="6549cd31feb53bc1" providerId="LiveId" clId="{E19B617E-EE3F-4AAA-9381-36BBE1B8C7A2}" dt="2022-03-03T10:57:55.931" v="23027" actId="478"/>
        <pc:sldMkLst>
          <pc:docMk/>
          <pc:sldMk cId="22225149" sldId="667"/>
        </pc:sldMkLst>
        <pc:spChg chg="del">
          <ac:chgData name="Paul Easter" userId="6549cd31feb53bc1" providerId="LiveId" clId="{E19B617E-EE3F-4AAA-9381-36BBE1B8C7A2}" dt="2022-03-03T10:57:55.931" v="23027" actId="478"/>
          <ac:spMkLst>
            <pc:docMk/>
            <pc:sldMk cId="22225149" sldId="667"/>
            <ac:spMk id="2" creationId="{FCE607BF-6CD2-48D6-91E9-182ECEE61D97}"/>
          </ac:spMkLst>
        </pc:spChg>
        <pc:spChg chg="mod">
          <ac:chgData name="Paul Easter" userId="6549cd31feb53bc1" providerId="LiveId" clId="{E19B617E-EE3F-4AAA-9381-36BBE1B8C7A2}" dt="2022-03-03T09:30:04.194" v="22582" actId="20577"/>
          <ac:spMkLst>
            <pc:docMk/>
            <pc:sldMk cId="22225149" sldId="667"/>
            <ac:spMk id="7" creationId="{FCC82E8F-9C62-495F-A272-534CB9DB59B0}"/>
          </ac:spMkLst>
        </pc:spChg>
        <pc:spChg chg="mod">
          <ac:chgData name="Paul Easter" userId="6549cd31feb53bc1" providerId="LiveId" clId="{E19B617E-EE3F-4AAA-9381-36BBE1B8C7A2}" dt="2022-03-03T09:11:32.682" v="22108" actId="20577"/>
          <ac:spMkLst>
            <pc:docMk/>
            <pc:sldMk cId="22225149" sldId="667"/>
            <ac:spMk id="13" creationId="{00000000-0000-0000-0000-000000000000}"/>
          </ac:spMkLst>
        </pc:spChg>
        <pc:spChg chg="mod">
          <ac:chgData name="Paul Easter" userId="6549cd31feb53bc1" providerId="LiveId" clId="{E19B617E-EE3F-4AAA-9381-36BBE1B8C7A2}" dt="2022-03-03T10:46:02.262" v="22600" actId="20577"/>
          <ac:spMkLst>
            <pc:docMk/>
            <pc:sldMk cId="22225149" sldId="667"/>
            <ac:spMk id="14" creationId="{D1A264E9-38AC-47A4-83E2-D3C122E48CFC}"/>
          </ac:spMkLst>
        </pc:spChg>
        <pc:picChg chg="mod">
          <ac:chgData name="Paul Easter" userId="6549cd31feb53bc1" providerId="LiveId" clId="{E19B617E-EE3F-4AAA-9381-36BBE1B8C7A2}" dt="2022-03-03T09:11:48.602" v="22109" actId="14826"/>
          <ac:picMkLst>
            <pc:docMk/>
            <pc:sldMk cId="22225149" sldId="667"/>
            <ac:picMk id="11" creationId="{C2FBFAB3-01F6-42AF-A57B-6ECB67A36DDA}"/>
          </ac:picMkLst>
        </pc:picChg>
      </pc:sldChg>
      <pc:sldChg chg="modSp add del mod">
        <pc:chgData name="Paul Easter" userId="6549cd31feb53bc1" providerId="LiveId" clId="{E19B617E-EE3F-4AAA-9381-36BBE1B8C7A2}" dt="2022-03-03T09:28:29.744" v="22485" actId="2696"/>
        <pc:sldMkLst>
          <pc:docMk/>
          <pc:sldMk cId="1944684776" sldId="668"/>
        </pc:sldMkLst>
        <pc:spChg chg="mod">
          <ac:chgData name="Paul Easter" userId="6549cd31feb53bc1" providerId="LiveId" clId="{E19B617E-EE3F-4AAA-9381-36BBE1B8C7A2}" dt="2022-03-03T09:19:53.303" v="22160" actId="20577"/>
          <ac:spMkLst>
            <pc:docMk/>
            <pc:sldMk cId="1944684776" sldId="668"/>
            <ac:spMk id="7" creationId="{FCC82E8F-9C62-495F-A272-534CB9DB59B0}"/>
          </ac:spMkLst>
        </pc:spChg>
        <pc:picChg chg="mod">
          <ac:chgData name="Paul Easter" userId="6549cd31feb53bc1" providerId="LiveId" clId="{E19B617E-EE3F-4AAA-9381-36BBE1B8C7A2}" dt="2022-03-03T09:19:45.157" v="22145" actId="14826"/>
          <ac:picMkLst>
            <pc:docMk/>
            <pc:sldMk cId="1944684776" sldId="668"/>
            <ac:picMk id="11" creationId="{C2FBFAB3-01F6-42AF-A57B-6ECB67A36DDA}"/>
          </ac:picMkLst>
        </pc:picChg>
      </pc:sldChg>
      <pc:sldChg chg="delSp modSp add mod">
        <pc:chgData name="Paul Easter" userId="6549cd31feb53bc1" providerId="LiveId" clId="{E19B617E-EE3F-4AAA-9381-36BBE1B8C7A2}" dt="2022-03-03T10:57:42.292" v="23023" actId="478"/>
        <pc:sldMkLst>
          <pc:docMk/>
          <pc:sldMk cId="3670373633" sldId="669"/>
        </pc:sldMkLst>
        <pc:spChg chg="del">
          <ac:chgData name="Paul Easter" userId="6549cd31feb53bc1" providerId="LiveId" clId="{E19B617E-EE3F-4AAA-9381-36BBE1B8C7A2}" dt="2022-03-03T10:57:42.292" v="23023" actId="478"/>
          <ac:spMkLst>
            <pc:docMk/>
            <pc:sldMk cId="3670373633" sldId="669"/>
            <ac:spMk id="2" creationId="{FCE607BF-6CD2-48D6-91E9-182ECEE61D97}"/>
          </ac:spMkLst>
        </pc:spChg>
        <pc:spChg chg="mod">
          <ac:chgData name="Paul Easter" userId="6549cd31feb53bc1" providerId="LiveId" clId="{E19B617E-EE3F-4AAA-9381-36BBE1B8C7A2}" dt="2022-03-03T09:27:44.279" v="22481" actId="113"/>
          <ac:spMkLst>
            <pc:docMk/>
            <pc:sldMk cId="3670373633" sldId="669"/>
            <ac:spMk id="7" creationId="{FCC82E8F-9C62-495F-A272-534CB9DB59B0}"/>
          </ac:spMkLst>
        </pc:spChg>
        <pc:spChg chg="mod">
          <ac:chgData name="Paul Easter" userId="6549cd31feb53bc1" providerId="LiveId" clId="{E19B617E-EE3F-4AAA-9381-36BBE1B8C7A2}" dt="2022-03-03T09:23:06.200" v="22190" actId="20577"/>
          <ac:spMkLst>
            <pc:docMk/>
            <pc:sldMk cId="3670373633" sldId="669"/>
            <ac:spMk id="14" creationId="{D1A264E9-38AC-47A4-83E2-D3C122E48CFC}"/>
          </ac:spMkLst>
        </pc:spChg>
        <pc:picChg chg="mod">
          <ac:chgData name="Paul Easter" userId="6549cd31feb53bc1" providerId="LiveId" clId="{E19B617E-EE3F-4AAA-9381-36BBE1B8C7A2}" dt="2022-03-03T09:23:02.188" v="22184" actId="14826"/>
          <ac:picMkLst>
            <pc:docMk/>
            <pc:sldMk cId="3670373633" sldId="669"/>
            <ac:picMk id="11" creationId="{C2FBFAB3-01F6-42AF-A57B-6ECB67A36DDA}"/>
          </ac:picMkLst>
        </pc:picChg>
      </pc:sldChg>
      <pc:sldChg chg="delSp modSp add mod">
        <pc:chgData name="Paul Easter" userId="6549cd31feb53bc1" providerId="LiveId" clId="{E19B617E-EE3F-4AAA-9381-36BBE1B8C7A2}" dt="2022-03-03T10:57:45.181" v="23024" actId="478"/>
        <pc:sldMkLst>
          <pc:docMk/>
          <pc:sldMk cId="201328193" sldId="670"/>
        </pc:sldMkLst>
        <pc:spChg chg="del">
          <ac:chgData name="Paul Easter" userId="6549cd31feb53bc1" providerId="LiveId" clId="{E19B617E-EE3F-4AAA-9381-36BBE1B8C7A2}" dt="2022-03-03T10:57:45.181" v="23024" actId="478"/>
          <ac:spMkLst>
            <pc:docMk/>
            <pc:sldMk cId="201328193" sldId="670"/>
            <ac:spMk id="2" creationId="{FCE607BF-6CD2-48D6-91E9-182ECEE61D97}"/>
          </ac:spMkLst>
        </pc:spChg>
        <pc:spChg chg="mod">
          <ac:chgData name="Paul Easter" userId="6549cd31feb53bc1" providerId="LiveId" clId="{E19B617E-EE3F-4AAA-9381-36BBE1B8C7A2}" dt="2022-03-03T09:26:21.255" v="22466" actId="113"/>
          <ac:spMkLst>
            <pc:docMk/>
            <pc:sldMk cId="201328193" sldId="670"/>
            <ac:spMk id="7" creationId="{FCC82E8F-9C62-495F-A272-534CB9DB59B0}"/>
          </ac:spMkLst>
        </pc:spChg>
        <pc:spChg chg="mod">
          <ac:chgData name="Paul Easter" userId="6549cd31feb53bc1" providerId="LiveId" clId="{E19B617E-EE3F-4AAA-9381-36BBE1B8C7A2}" dt="2022-03-03T09:26:37.954" v="22480" actId="27636"/>
          <ac:spMkLst>
            <pc:docMk/>
            <pc:sldMk cId="201328193" sldId="670"/>
            <ac:spMk id="14" creationId="{D1A264E9-38AC-47A4-83E2-D3C122E48CFC}"/>
          </ac:spMkLst>
        </pc:spChg>
        <pc:picChg chg="mod">
          <ac:chgData name="Paul Easter" userId="6549cd31feb53bc1" providerId="LiveId" clId="{E19B617E-EE3F-4AAA-9381-36BBE1B8C7A2}" dt="2022-03-03T09:24:10.964" v="22262" actId="14826"/>
          <ac:picMkLst>
            <pc:docMk/>
            <pc:sldMk cId="201328193" sldId="670"/>
            <ac:picMk id="11" creationId="{C2FBFAB3-01F6-42AF-A57B-6ECB67A36DDA}"/>
          </ac:picMkLst>
        </pc:picChg>
      </pc:sldChg>
      <pc:sldChg chg="delSp modSp add mod">
        <pc:chgData name="Paul Easter" userId="6549cd31feb53bc1" providerId="LiveId" clId="{E19B617E-EE3F-4AAA-9381-36BBE1B8C7A2}" dt="2022-03-03T10:57:58.364" v="23028" actId="478"/>
        <pc:sldMkLst>
          <pc:docMk/>
          <pc:sldMk cId="4094240877" sldId="671"/>
        </pc:sldMkLst>
        <pc:spChg chg="del">
          <ac:chgData name="Paul Easter" userId="6549cd31feb53bc1" providerId="LiveId" clId="{E19B617E-EE3F-4AAA-9381-36BBE1B8C7A2}" dt="2022-03-03T10:57:58.364" v="23028" actId="478"/>
          <ac:spMkLst>
            <pc:docMk/>
            <pc:sldMk cId="4094240877" sldId="671"/>
            <ac:spMk id="2" creationId="{FCE607BF-6CD2-48D6-91E9-182ECEE61D97}"/>
          </ac:spMkLst>
        </pc:spChg>
        <pc:spChg chg="mod">
          <ac:chgData name="Paul Easter" userId="6549cd31feb53bc1" providerId="LiveId" clId="{E19B617E-EE3F-4AAA-9381-36BBE1B8C7A2}" dt="2022-03-03T09:28:56.458" v="22501" actId="20577"/>
          <ac:spMkLst>
            <pc:docMk/>
            <pc:sldMk cId="4094240877" sldId="671"/>
            <ac:spMk id="7" creationId="{FCC82E8F-9C62-495F-A272-534CB9DB59B0}"/>
          </ac:spMkLst>
        </pc:spChg>
        <pc:spChg chg="mod">
          <ac:chgData name="Paul Easter" userId="6549cd31feb53bc1" providerId="LiveId" clId="{E19B617E-EE3F-4AAA-9381-36BBE1B8C7A2}" dt="2022-03-03T10:46:05.093" v="22602" actId="20577"/>
          <ac:spMkLst>
            <pc:docMk/>
            <pc:sldMk cId="4094240877" sldId="671"/>
            <ac:spMk id="14" creationId="{D1A264E9-38AC-47A4-83E2-D3C122E48CFC}"/>
          </ac:spMkLst>
        </pc:spChg>
        <pc:picChg chg="mod">
          <ac:chgData name="Paul Easter" userId="6549cd31feb53bc1" providerId="LiveId" clId="{E19B617E-EE3F-4AAA-9381-36BBE1B8C7A2}" dt="2022-03-03T09:28:46.674" v="22487" actId="14826"/>
          <ac:picMkLst>
            <pc:docMk/>
            <pc:sldMk cId="4094240877" sldId="671"/>
            <ac:picMk id="11" creationId="{C2FBFAB3-01F6-42AF-A57B-6ECB67A36DDA}"/>
          </ac:picMkLst>
        </pc:picChg>
      </pc:sldChg>
      <pc:sldChg chg="delSp modSp add mod">
        <pc:chgData name="Paul Easter" userId="6549cd31feb53bc1" providerId="LiveId" clId="{E19B617E-EE3F-4AAA-9381-36BBE1B8C7A2}" dt="2022-03-03T10:58:00.755" v="23029" actId="478"/>
        <pc:sldMkLst>
          <pc:docMk/>
          <pc:sldMk cId="1410320009" sldId="672"/>
        </pc:sldMkLst>
        <pc:spChg chg="del">
          <ac:chgData name="Paul Easter" userId="6549cd31feb53bc1" providerId="LiveId" clId="{E19B617E-EE3F-4AAA-9381-36BBE1B8C7A2}" dt="2022-03-03T10:58:00.755" v="23029" actId="478"/>
          <ac:spMkLst>
            <pc:docMk/>
            <pc:sldMk cId="1410320009" sldId="672"/>
            <ac:spMk id="2" creationId="{FCE607BF-6CD2-48D6-91E9-182ECEE61D97}"/>
          </ac:spMkLst>
        </pc:spChg>
        <pc:spChg chg="mod">
          <ac:chgData name="Paul Easter" userId="6549cd31feb53bc1" providerId="LiveId" clId="{E19B617E-EE3F-4AAA-9381-36BBE1B8C7A2}" dt="2022-03-03T10:45:34.237" v="22592" actId="20577"/>
          <ac:spMkLst>
            <pc:docMk/>
            <pc:sldMk cId="1410320009" sldId="672"/>
            <ac:spMk id="7" creationId="{FCC82E8F-9C62-495F-A272-534CB9DB59B0}"/>
          </ac:spMkLst>
        </pc:spChg>
        <pc:spChg chg="mod">
          <ac:chgData name="Paul Easter" userId="6549cd31feb53bc1" providerId="LiveId" clId="{E19B617E-EE3F-4AAA-9381-36BBE1B8C7A2}" dt="2022-03-03T10:46:07.853" v="22604" actId="20577"/>
          <ac:spMkLst>
            <pc:docMk/>
            <pc:sldMk cId="1410320009" sldId="672"/>
            <ac:spMk id="14" creationId="{D1A264E9-38AC-47A4-83E2-D3C122E48CFC}"/>
          </ac:spMkLst>
        </pc:spChg>
        <pc:picChg chg="mod">
          <ac:chgData name="Paul Easter" userId="6549cd31feb53bc1" providerId="LiveId" clId="{E19B617E-EE3F-4AAA-9381-36BBE1B8C7A2}" dt="2022-03-03T09:29:25.623" v="22503" actId="14826"/>
          <ac:picMkLst>
            <pc:docMk/>
            <pc:sldMk cId="1410320009" sldId="672"/>
            <ac:picMk id="11" creationId="{C2FBFAB3-01F6-42AF-A57B-6ECB67A36DDA}"/>
          </ac:picMkLst>
        </pc:picChg>
      </pc:sldChg>
      <pc:sldChg chg="addSp delSp modSp add mod ord">
        <pc:chgData name="Paul Easter" userId="6549cd31feb53bc1" providerId="LiveId" clId="{E19B617E-EE3F-4AAA-9381-36BBE1B8C7A2}" dt="2022-03-03T11:25:41.644" v="23335" actId="1036"/>
        <pc:sldMkLst>
          <pc:docMk/>
          <pc:sldMk cId="620955341" sldId="673"/>
        </pc:sldMkLst>
        <pc:spChg chg="del mod">
          <ac:chgData name="Paul Easter" userId="6549cd31feb53bc1" providerId="LiveId" clId="{E19B617E-EE3F-4AAA-9381-36BBE1B8C7A2}" dt="2022-03-03T10:55:47.471" v="22993" actId="478"/>
          <ac:spMkLst>
            <pc:docMk/>
            <pc:sldMk cId="620955341" sldId="673"/>
            <ac:spMk id="2" creationId="{FCE607BF-6CD2-48D6-91E9-182ECEE61D97}"/>
          </ac:spMkLst>
        </pc:spChg>
        <pc:spChg chg="mod">
          <ac:chgData name="Paul Easter" userId="6549cd31feb53bc1" providerId="LiveId" clId="{E19B617E-EE3F-4AAA-9381-36BBE1B8C7A2}" dt="2022-03-03T10:54:19.801" v="22969"/>
          <ac:spMkLst>
            <pc:docMk/>
            <pc:sldMk cId="620955341" sldId="673"/>
            <ac:spMk id="7" creationId="{FCC82E8F-9C62-495F-A272-534CB9DB59B0}"/>
          </ac:spMkLst>
        </pc:spChg>
        <pc:spChg chg="add mod">
          <ac:chgData name="Paul Easter" userId="6549cd31feb53bc1" providerId="LiveId" clId="{E19B617E-EE3F-4AAA-9381-36BBE1B8C7A2}" dt="2022-03-03T11:25:31.631" v="23332" actId="1076"/>
          <ac:spMkLst>
            <pc:docMk/>
            <pc:sldMk cId="620955341" sldId="673"/>
            <ac:spMk id="8" creationId="{7D066611-E4E5-4D38-AA13-E676AA4C20DF}"/>
          </ac:spMkLst>
        </pc:spChg>
        <pc:spChg chg="add mod">
          <ac:chgData name="Paul Easter" userId="6549cd31feb53bc1" providerId="LiveId" clId="{E19B617E-EE3F-4AAA-9381-36BBE1B8C7A2}" dt="2022-03-03T11:25:41.644" v="23335" actId="1036"/>
          <ac:spMkLst>
            <pc:docMk/>
            <pc:sldMk cId="620955341" sldId="673"/>
            <ac:spMk id="9" creationId="{9C416F49-C4B9-463F-ADFA-367386F631C5}"/>
          </ac:spMkLst>
        </pc:spChg>
        <pc:spChg chg="mod">
          <ac:chgData name="Paul Easter" userId="6549cd31feb53bc1" providerId="LiveId" clId="{E19B617E-EE3F-4AAA-9381-36BBE1B8C7A2}" dt="2022-03-03T10:45:02.899" v="22586"/>
          <ac:spMkLst>
            <pc:docMk/>
            <pc:sldMk cId="620955341" sldId="673"/>
            <ac:spMk id="13" creationId="{00000000-0000-0000-0000-000000000000}"/>
          </ac:spMkLst>
        </pc:spChg>
        <pc:spChg chg="mod">
          <ac:chgData name="Paul Easter" userId="6549cd31feb53bc1" providerId="LiveId" clId="{E19B617E-EE3F-4AAA-9381-36BBE1B8C7A2}" dt="2022-03-03T10:45:11.412" v="22589" actId="20577"/>
          <ac:spMkLst>
            <pc:docMk/>
            <pc:sldMk cId="620955341" sldId="673"/>
            <ac:spMk id="14" creationId="{D1A264E9-38AC-47A4-83E2-D3C122E48CFC}"/>
          </ac:spMkLst>
        </pc:spChg>
        <pc:picChg chg="mod">
          <ac:chgData name="Paul Easter" userId="6549cd31feb53bc1" providerId="LiveId" clId="{E19B617E-EE3F-4AAA-9381-36BBE1B8C7A2}" dt="2022-03-03T10:52:18.825" v="22848" actId="1076"/>
          <ac:picMkLst>
            <pc:docMk/>
            <pc:sldMk cId="620955341" sldId="673"/>
            <ac:picMk id="5" creationId="{28C412CD-D5A8-472B-8A6A-32F3C16C3F70}"/>
          </ac:picMkLst>
        </pc:picChg>
        <pc:picChg chg="mod">
          <ac:chgData name="Paul Easter" userId="6549cd31feb53bc1" providerId="LiveId" clId="{E19B617E-EE3F-4AAA-9381-36BBE1B8C7A2}" dt="2022-03-03T10:52:18.825" v="22848" actId="1076"/>
          <ac:picMkLst>
            <pc:docMk/>
            <pc:sldMk cId="620955341" sldId="673"/>
            <ac:picMk id="11" creationId="{C2FBFAB3-01F6-42AF-A57B-6ECB67A36DDA}"/>
          </ac:picMkLst>
        </pc:picChg>
      </pc:sldChg>
      <pc:sldChg chg="addSp delSp modSp add mod">
        <pc:chgData name="Paul Easter" userId="6549cd31feb53bc1" providerId="LiveId" clId="{E19B617E-EE3F-4AAA-9381-36BBE1B8C7A2}" dt="2022-03-07T02:05:14.908" v="39815" actId="20577"/>
        <pc:sldMkLst>
          <pc:docMk/>
          <pc:sldMk cId="2646607843" sldId="674"/>
        </pc:sldMkLst>
        <pc:spChg chg="del">
          <ac:chgData name="Paul Easter" userId="6549cd31feb53bc1" providerId="LiveId" clId="{E19B617E-EE3F-4AAA-9381-36BBE1B8C7A2}" dt="2022-03-03T10:58:02.943" v="23030" actId="478"/>
          <ac:spMkLst>
            <pc:docMk/>
            <pc:sldMk cId="2646607843" sldId="674"/>
            <ac:spMk id="2" creationId="{FCE607BF-6CD2-48D6-91E9-182ECEE61D97}"/>
          </ac:spMkLst>
        </pc:spChg>
        <pc:spChg chg="mod">
          <ac:chgData name="Paul Easter" userId="6549cd31feb53bc1" providerId="LiveId" clId="{E19B617E-EE3F-4AAA-9381-36BBE1B8C7A2}" dt="2022-03-07T02:05:14.908" v="39815" actId="20577"/>
          <ac:spMkLst>
            <pc:docMk/>
            <pc:sldMk cId="2646607843" sldId="674"/>
            <ac:spMk id="7" creationId="{FCC82E8F-9C62-495F-A272-534CB9DB59B0}"/>
          </ac:spMkLst>
        </pc:spChg>
        <pc:spChg chg="add mod topLvl">
          <ac:chgData name="Paul Easter" userId="6549cd31feb53bc1" providerId="LiveId" clId="{E19B617E-EE3F-4AAA-9381-36BBE1B8C7A2}" dt="2022-03-03T11:20:31.217" v="23202" actId="20577"/>
          <ac:spMkLst>
            <pc:docMk/>
            <pc:sldMk cId="2646607843" sldId="674"/>
            <ac:spMk id="8" creationId="{DE503153-1726-4745-93C9-6D67D8113DE2}"/>
          </ac:spMkLst>
        </pc:spChg>
        <pc:spChg chg="add mod topLvl">
          <ac:chgData name="Paul Easter" userId="6549cd31feb53bc1" providerId="LiveId" clId="{E19B617E-EE3F-4AAA-9381-36BBE1B8C7A2}" dt="2022-03-03T11:19:53.552" v="23194" actId="165"/>
          <ac:spMkLst>
            <pc:docMk/>
            <pc:sldMk cId="2646607843" sldId="674"/>
            <ac:spMk id="9" creationId="{0B0C851B-5FA2-4A3D-BDD7-7C4ABF8958CD}"/>
          </ac:spMkLst>
        </pc:spChg>
        <pc:spChg chg="mod">
          <ac:chgData name="Paul Easter" userId="6549cd31feb53bc1" providerId="LiveId" clId="{E19B617E-EE3F-4AAA-9381-36BBE1B8C7A2}" dt="2022-03-03T11:16:33.144" v="23128" actId="20577"/>
          <ac:spMkLst>
            <pc:docMk/>
            <pc:sldMk cId="2646607843" sldId="674"/>
            <ac:spMk id="14" creationId="{D1A264E9-38AC-47A4-83E2-D3C122E48CFC}"/>
          </ac:spMkLst>
        </pc:spChg>
        <pc:spChg chg="mod topLvl">
          <ac:chgData name="Paul Easter" userId="6549cd31feb53bc1" providerId="LiveId" clId="{E19B617E-EE3F-4AAA-9381-36BBE1B8C7A2}" dt="2022-03-03T11:19:53.552" v="23194" actId="165"/>
          <ac:spMkLst>
            <pc:docMk/>
            <pc:sldMk cId="2646607843" sldId="674"/>
            <ac:spMk id="15" creationId="{2F184AB7-225A-4D37-B8B3-6A082C1E3ACC}"/>
          </ac:spMkLst>
        </pc:spChg>
        <pc:spChg chg="mod topLvl">
          <ac:chgData name="Paul Easter" userId="6549cd31feb53bc1" providerId="LiveId" clId="{E19B617E-EE3F-4AAA-9381-36BBE1B8C7A2}" dt="2022-03-03T11:19:53.552" v="23194" actId="165"/>
          <ac:spMkLst>
            <pc:docMk/>
            <pc:sldMk cId="2646607843" sldId="674"/>
            <ac:spMk id="16" creationId="{168F05E8-D266-4735-863B-E6FA24DD207F}"/>
          </ac:spMkLst>
        </pc:spChg>
        <pc:grpChg chg="add del mod topLvl">
          <ac:chgData name="Paul Easter" userId="6549cd31feb53bc1" providerId="LiveId" clId="{E19B617E-EE3F-4AAA-9381-36BBE1B8C7A2}" dt="2022-03-03T10:55:13.049" v="22988" actId="165"/>
          <ac:grpSpMkLst>
            <pc:docMk/>
            <pc:sldMk cId="2646607843" sldId="674"/>
            <ac:grpSpMk id="3" creationId="{B603764E-E601-4C24-BF59-DBC26D57D0E8}"/>
          </ac:grpSpMkLst>
        </pc:grpChg>
        <pc:grpChg chg="add del mod">
          <ac:chgData name="Paul Easter" userId="6549cd31feb53bc1" providerId="LiveId" clId="{E19B617E-EE3F-4AAA-9381-36BBE1B8C7A2}" dt="2022-03-03T10:55:10.892" v="22987" actId="165"/>
          <ac:grpSpMkLst>
            <pc:docMk/>
            <pc:sldMk cId="2646607843" sldId="674"/>
            <ac:grpSpMk id="4" creationId="{E0F17612-5259-46C9-9671-C6BBEBDE9471}"/>
          </ac:grpSpMkLst>
        </pc:grpChg>
        <pc:grpChg chg="add del mod">
          <ac:chgData name="Paul Easter" userId="6549cd31feb53bc1" providerId="LiveId" clId="{E19B617E-EE3F-4AAA-9381-36BBE1B8C7A2}" dt="2022-03-03T11:19:53.552" v="23194" actId="165"/>
          <ac:grpSpMkLst>
            <pc:docMk/>
            <pc:sldMk cId="2646607843" sldId="674"/>
            <ac:grpSpMk id="6" creationId="{DCED7B45-0687-4394-8CCA-B5C31B4B1328}"/>
          </ac:grpSpMkLst>
        </pc:grpChg>
        <pc:grpChg chg="add del mod topLvl">
          <ac:chgData name="Paul Easter" userId="6549cd31feb53bc1" providerId="LiveId" clId="{E19B617E-EE3F-4AAA-9381-36BBE1B8C7A2}" dt="2022-03-03T10:55:13.049" v="22988" actId="165"/>
          <ac:grpSpMkLst>
            <pc:docMk/>
            <pc:sldMk cId="2646607843" sldId="674"/>
            <ac:grpSpMk id="12" creationId="{9861798C-DD8E-4562-9942-0634BCD06E0B}"/>
          </ac:grpSpMkLst>
        </pc:grpChg>
        <pc:picChg chg="mod topLvl">
          <ac:chgData name="Paul Easter" userId="6549cd31feb53bc1" providerId="LiveId" clId="{E19B617E-EE3F-4AAA-9381-36BBE1B8C7A2}" dt="2022-03-03T11:19:53.552" v="23194" actId="165"/>
          <ac:picMkLst>
            <pc:docMk/>
            <pc:sldMk cId="2646607843" sldId="674"/>
            <ac:picMk id="5" creationId="{28C412CD-D5A8-472B-8A6A-32F3C16C3F70}"/>
          </ac:picMkLst>
        </pc:picChg>
        <pc:picChg chg="mod topLvl">
          <ac:chgData name="Paul Easter" userId="6549cd31feb53bc1" providerId="LiveId" clId="{E19B617E-EE3F-4AAA-9381-36BBE1B8C7A2}" dt="2022-03-03T11:19:53.552" v="23194" actId="165"/>
          <ac:picMkLst>
            <pc:docMk/>
            <pc:sldMk cId="2646607843" sldId="674"/>
            <ac:picMk id="11" creationId="{C2FBFAB3-01F6-42AF-A57B-6ECB67A36DDA}"/>
          </ac:picMkLst>
        </pc:picChg>
      </pc:sldChg>
      <pc:sldChg chg="addSp delSp modSp add mod">
        <pc:chgData name="Paul Easter" userId="6549cd31feb53bc1" providerId="LiveId" clId="{E19B617E-EE3F-4AAA-9381-36BBE1B8C7A2}" dt="2022-03-07T02:05:06.780" v="39813" actId="20577"/>
        <pc:sldMkLst>
          <pc:docMk/>
          <pc:sldMk cId="2725294772" sldId="675"/>
        </pc:sldMkLst>
        <pc:spChg chg="mod">
          <ac:chgData name="Paul Easter" userId="6549cd31feb53bc1" providerId="LiveId" clId="{E19B617E-EE3F-4AAA-9381-36BBE1B8C7A2}" dt="2022-03-07T02:05:06.780" v="39813" actId="20577"/>
          <ac:spMkLst>
            <pc:docMk/>
            <pc:sldMk cId="2725294772" sldId="675"/>
            <ac:spMk id="7" creationId="{FCC82E8F-9C62-495F-A272-534CB9DB59B0}"/>
          </ac:spMkLst>
        </pc:spChg>
        <pc:spChg chg="del mod topLvl">
          <ac:chgData name="Paul Easter" userId="6549cd31feb53bc1" providerId="LiveId" clId="{E19B617E-EE3F-4AAA-9381-36BBE1B8C7A2}" dt="2022-03-03T11:18:53.110" v="23189" actId="478"/>
          <ac:spMkLst>
            <pc:docMk/>
            <pc:sldMk cId="2725294772" sldId="675"/>
            <ac:spMk id="8" creationId="{DE503153-1726-4745-93C9-6D67D8113DE2}"/>
          </ac:spMkLst>
        </pc:spChg>
        <pc:spChg chg="del mod topLvl">
          <ac:chgData name="Paul Easter" userId="6549cd31feb53bc1" providerId="LiveId" clId="{E19B617E-EE3F-4AAA-9381-36BBE1B8C7A2}" dt="2022-03-03T11:18:50.951" v="23187" actId="478"/>
          <ac:spMkLst>
            <pc:docMk/>
            <pc:sldMk cId="2725294772" sldId="675"/>
            <ac:spMk id="9" creationId="{0B0C851B-5FA2-4A3D-BDD7-7C4ABF8958CD}"/>
          </ac:spMkLst>
        </pc:spChg>
        <pc:spChg chg="add mod">
          <ac:chgData name="Paul Easter" userId="6549cd31feb53bc1" providerId="LiveId" clId="{E19B617E-EE3F-4AAA-9381-36BBE1B8C7A2}" dt="2022-03-03T11:20:20.418" v="23198" actId="1076"/>
          <ac:spMkLst>
            <pc:docMk/>
            <pc:sldMk cId="2725294772" sldId="675"/>
            <ac:spMk id="12" creationId="{4ACBA9E3-3637-4055-B493-3ABB77A34BF0}"/>
          </ac:spMkLst>
        </pc:spChg>
        <pc:spChg chg="del mod topLvl">
          <ac:chgData name="Paul Easter" userId="6549cd31feb53bc1" providerId="LiveId" clId="{E19B617E-EE3F-4AAA-9381-36BBE1B8C7A2}" dt="2022-03-03T11:18:55.142" v="23190" actId="478"/>
          <ac:spMkLst>
            <pc:docMk/>
            <pc:sldMk cId="2725294772" sldId="675"/>
            <ac:spMk id="15" creationId="{2F184AB7-225A-4D37-B8B3-6A082C1E3ACC}"/>
          </ac:spMkLst>
        </pc:spChg>
        <pc:spChg chg="del mod topLvl">
          <ac:chgData name="Paul Easter" userId="6549cd31feb53bc1" providerId="LiveId" clId="{E19B617E-EE3F-4AAA-9381-36BBE1B8C7A2}" dt="2022-03-03T11:18:55.982" v="23191" actId="478"/>
          <ac:spMkLst>
            <pc:docMk/>
            <pc:sldMk cId="2725294772" sldId="675"/>
            <ac:spMk id="16" creationId="{168F05E8-D266-4735-863B-E6FA24DD207F}"/>
          </ac:spMkLst>
        </pc:spChg>
        <pc:spChg chg="add mod">
          <ac:chgData name="Paul Easter" userId="6549cd31feb53bc1" providerId="LiveId" clId="{E19B617E-EE3F-4AAA-9381-36BBE1B8C7A2}" dt="2022-03-03T11:20:12.292" v="23196" actId="1076"/>
          <ac:spMkLst>
            <pc:docMk/>
            <pc:sldMk cId="2725294772" sldId="675"/>
            <ac:spMk id="17" creationId="{1FC37DDC-46D3-4D11-9E99-C6AD35DDAA6A}"/>
          </ac:spMkLst>
        </pc:spChg>
        <pc:spChg chg="add mod">
          <ac:chgData name="Paul Easter" userId="6549cd31feb53bc1" providerId="LiveId" clId="{E19B617E-EE3F-4AAA-9381-36BBE1B8C7A2}" dt="2022-03-03T11:21:10.176" v="23210" actId="1076"/>
          <ac:spMkLst>
            <pc:docMk/>
            <pc:sldMk cId="2725294772" sldId="675"/>
            <ac:spMk id="18" creationId="{8F8FEECB-EC83-463C-9B0D-D965AB316277}"/>
          </ac:spMkLst>
        </pc:spChg>
        <pc:spChg chg="add mod">
          <ac:chgData name="Paul Easter" userId="6549cd31feb53bc1" providerId="LiveId" clId="{E19B617E-EE3F-4AAA-9381-36BBE1B8C7A2}" dt="2022-03-03T11:21:04.688" v="23209" actId="1076"/>
          <ac:spMkLst>
            <pc:docMk/>
            <pc:sldMk cId="2725294772" sldId="675"/>
            <ac:spMk id="19" creationId="{EDB5D515-EC2D-451D-8113-4ACBFF990F8D}"/>
          </ac:spMkLst>
        </pc:spChg>
        <pc:grpChg chg="del">
          <ac:chgData name="Paul Easter" userId="6549cd31feb53bc1" providerId="LiveId" clId="{E19B617E-EE3F-4AAA-9381-36BBE1B8C7A2}" dt="2022-03-03T11:18:38.980" v="23183" actId="165"/>
          <ac:grpSpMkLst>
            <pc:docMk/>
            <pc:sldMk cId="2725294772" sldId="675"/>
            <ac:grpSpMk id="6" creationId="{DCED7B45-0687-4394-8CCA-B5C31B4B1328}"/>
          </ac:grpSpMkLst>
        </pc:grpChg>
        <pc:picChg chg="mod topLvl">
          <ac:chgData name="Paul Easter" userId="6549cd31feb53bc1" providerId="LiveId" clId="{E19B617E-EE3F-4AAA-9381-36BBE1B8C7A2}" dt="2022-03-03T11:19:33.940" v="23192" actId="14826"/>
          <ac:picMkLst>
            <pc:docMk/>
            <pc:sldMk cId="2725294772" sldId="675"/>
            <ac:picMk id="5" creationId="{28C412CD-D5A8-472B-8A6A-32F3C16C3F70}"/>
          </ac:picMkLst>
        </pc:picChg>
        <pc:picChg chg="mod topLvl">
          <ac:chgData name="Paul Easter" userId="6549cd31feb53bc1" providerId="LiveId" clId="{E19B617E-EE3F-4AAA-9381-36BBE1B8C7A2}" dt="2022-03-03T11:19:39.367" v="23193" actId="14826"/>
          <ac:picMkLst>
            <pc:docMk/>
            <pc:sldMk cId="2725294772" sldId="675"/>
            <ac:picMk id="11" creationId="{C2FBFAB3-01F6-42AF-A57B-6ECB67A36DDA}"/>
          </ac:picMkLst>
        </pc:picChg>
      </pc:sldChg>
      <pc:sldChg chg="addSp delSp modSp add mod">
        <pc:chgData name="Paul Easter" userId="6549cd31feb53bc1" providerId="LiveId" clId="{E19B617E-EE3F-4AAA-9381-36BBE1B8C7A2}" dt="2022-03-06T03:32:01.168" v="32256" actId="20577"/>
        <pc:sldMkLst>
          <pc:docMk/>
          <pc:sldMk cId="2389037986" sldId="676"/>
        </pc:sldMkLst>
        <pc:spChg chg="mod">
          <ac:chgData name="Paul Easter" userId="6549cd31feb53bc1" providerId="LiveId" clId="{E19B617E-EE3F-4AAA-9381-36BBE1B8C7A2}" dt="2022-03-06T03:32:01.168" v="32256" actId="20577"/>
          <ac:spMkLst>
            <pc:docMk/>
            <pc:sldMk cId="2389037986" sldId="676"/>
            <ac:spMk id="7" creationId="{FCC82E8F-9C62-495F-A272-534CB9DB59B0}"/>
          </ac:spMkLst>
        </pc:spChg>
        <pc:spChg chg="mod">
          <ac:chgData name="Paul Easter" userId="6549cd31feb53bc1" providerId="LiveId" clId="{E19B617E-EE3F-4AAA-9381-36BBE1B8C7A2}" dt="2022-03-03T11:21:52.561" v="23214" actId="207"/>
          <ac:spMkLst>
            <pc:docMk/>
            <pc:sldMk cId="2389037986" sldId="676"/>
            <ac:spMk id="12" creationId="{4ACBA9E3-3637-4055-B493-3ABB77A34BF0}"/>
          </ac:spMkLst>
        </pc:spChg>
        <pc:spChg chg="add mod">
          <ac:chgData name="Paul Easter" userId="6549cd31feb53bc1" providerId="LiveId" clId="{E19B617E-EE3F-4AAA-9381-36BBE1B8C7A2}" dt="2022-03-03T11:22:22.996" v="23221" actId="1076"/>
          <ac:spMkLst>
            <pc:docMk/>
            <pc:sldMk cId="2389037986" sldId="676"/>
            <ac:spMk id="15" creationId="{93770D03-6AEF-4DE6-B7A1-BDD70EBB277C}"/>
          </ac:spMkLst>
        </pc:spChg>
        <pc:spChg chg="add mod">
          <ac:chgData name="Paul Easter" userId="6549cd31feb53bc1" providerId="LiveId" clId="{E19B617E-EE3F-4AAA-9381-36BBE1B8C7A2}" dt="2022-03-03T11:22:22.996" v="23221" actId="1076"/>
          <ac:spMkLst>
            <pc:docMk/>
            <pc:sldMk cId="2389037986" sldId="676"/>
            <ac:spMk id="16" creationId="{C81CE6AF-8A65-4FA4-B7D9-76988922060F}"/>
          </ac:spMkLst>
        </pc:spChg>
        <pc:spChg chg="del mod">
          <ac:chgData name="Paul Easter" userId="6549cd31feb53bc1" providerId="LiveId" clId="{E19B617E-EE3F-4AAA-9381-36BBE1B8C7A2}" dt="2022-03-03T11:22:13.768" v="23218" actId="478"/>
          <ac:spMkLst>
            <pc:docMk/>
            <pc:sldMk cId="2389037986" sldId="676"/>
            <ac:spMk id="18" creationId="{8F8FEECB-EC83-463C-9B0D-D965AB316277}"/>
          </ac:spMkLst>
        </pc:spChg>
        <pc:spChg chg="del">
          <ac:chgData name="Paul Easter" userId="6549cd31feb53bc1" providerId="LiveId" clId="{E19B617E-EE3F-4AAA-9381-36BBE1B8C7A2}" dt="2022-03-03T11:22:14.542" v="23219" actId="478"/>
          <ac:spMkLst>
            <pc:docMk/>
            <pc:sldMk cId="2389037986" sldId="676"/>
            <ac:spMk id="19" creationId="{EDB5D515-EC2D-451D-8113-4ACBFF990F8D}"/>
          </ac:spMkLst>
        </pc:spChg>
        <pc:picChg chg="mod ord">
          <ac:chgData name="Paul Easter" userId="6549cd31feb53bc1" providerId="LiveId" clId="{E19B617E-EE3F-4AAA-9381-36BBE1B8C7A2}" dt="2022-03-05T22:41:53.736" v="31085" actId="14100"/>
          <ac:picMkLst>
            <pc:docMk/>
            <pc:sldMk cId="2389037986" sldId="676"/>
            <ac:picMk id="5" creationId="{28C412CD-D5A8-472B-8A6A-32F3C16C3F70}"/>
          </ac:picMkLst>
        </pc:picChg>
        <pc:picChg chg="mod">
          <ac:chgData name="Paul Easter" userId="6549cd31feb53bc1" providerId="LiveId" clId="{E19B617E-EE3F-4AAA-9381-36BBE1B8C7A2}" dt="2022-03-05T22:41:53.736" v="31085" actId="14100"/>
          <ac:picMkLst>
            <pc:docMk/>
            <pc:sldMk cId="2389037986" sldId="676"/>
            <ac:picMk id="11" creationId="{C2FBFAB3-01F6-42AF-A57B-6ECB67A36DDA}"/>
          </ac:picMkLst>
        </pc:picChg>
      </pc:sldChg>
      <pc:sldChg chg="addSp delSp modSp add mod">
        <pc:chgData name="Paul Easter" userId="6549cd31feb53bc1" providerId="LiveId" clId="{E19B617E-EE3F-4AAA-9381-36BBE1B8C7A2}" dt="2022-03-03T15:22:51.017" v="27370" actId="20577"/>
        <pc:sldMkLst>
          <pc:docMk/>
          <pc:sldMk cId="622147144" sldId="677"/>
        </pc:sldMkLst>
        <pc:spChg chg="mod">
          <ac:chgData name="Paul Easter" userId="6549cd31feb53bc1" providerId="LiveId" clId="{E19B617E-EE3F-4AAA-9381-36BBE1B8C7A2}" dt="2022-03-03T13:48:36.670" v="24656" actId="20577"/>
          <ac:spMkLst>
            <pc:docMk/>
            <pc:sldMk cId="622147144" sldId="677"/>
            <ac:spMk id="7" creationId="{FCC82E8F-9C62-495F-A272-534CB9DB59B0}"/>
          </ac:spMkLst>
        </pc:spChg>
        <pc:spChg chg="del">
          <ac:chgData name="Paul Easter" userId="6549cd31feb53bc1" providerId="LiveId" clId="{E19B617E-EE3F-4AAA-9381-36BBE1B8C7A2}" dt="2022-03-03T11:54:34.488" v="23949" actId="478"/>
          <ac:spMkLst>
            <pc:docMk/>
            <pc:sldMk cId="622147144" sldId="677"/>
            <ac:spMk id="8" creationId="{03CE9627-DC8A-4E20-8A48-9C2073BE1A7A}"/>
          </ac:spMkLst>
        </pc:spChg>
        <pc:spChg chg="mod">
          <ac:chgData name="Paul Easter" userId="6549cd31feb53bc1" providerId="LiveId" clId="{E19B617E-EE3F-4AAA-9381-36BBE1B8C7A2}" dt="2022-03-03T11:33:44.473" v="23337"/>
          <ac:spMkLst>
            <pc:docMk/>
            <pc:sldMk cId="622147144" sldId="677"/>
            <ac:spMk id="13" creationId="{00000000-0000-0000-0000-000000000000}"/>
          </ac:spMkLst>
        </pc:spChg>
        <pc:spChg chg="mod">
          <ac:chgData name="Paul Easter" userId="6549cd31feb53bc1" providerId="LiveId" clId="{E19B617E-EE3F-4AAA-9381-36BBE1B8C7A2}" dt="2022-03-03T15:06:37.346" v="26965" actId="20577"/>
          <ac:spMkLst>
            <pc:docMk/>
            <pc:sldMk cId="622147144" sldId="677"/>
            <ac:spMk id="14" creationId="{D1A264E9-38AC-47A4-83E2-D3C122E48CFC}"/>
          </ac:spMkLst>
        </pc:spChg>
        <pc:graphicFrameChg chg="add mod modGraphic">
          <ac:chgData name="Paul Easter" userId="6549cd31feb53bc1" providerId="LiveId" clId="{E19B617E-EE3F-4AAA-9381-36BBE1B8C7A2}" dt="2022-03-03T13:48:58.103" v="24657" actId="1076"/>
          <ac:graphicFrameMkLst>
            <pc:docMk/>
            <pc:sldMk cId="622147144" sldId="677"/>
            <ac:graphicFrameMk id="5" creationId="{0244FA54-2481-4D9D-9D94-D6298F6CCE29}"/>
          </ac:graphicFrameMkLst>
        </pc:graphicFrameChg>
        <pc:graphicFrameChg chg="add mod modGraphic">
          <ac:chgData name="Paul Easter" userId="6549cd31feb53bc1" providerId="LiveId" clId="{E19B617E-EE3F-4AAA-9381-36BBE1B8C7A2}" dt="2022-03-03T15:22:51.017" v="27370" actId="20577"/>
          <ac:graphicFrameMkLst>
            <pc:docMk/>
            <pc:sldMk cId="622147144" sldId="677"/>
            <ac:graphicFrameMk id="6" creationId="{385F467A-C002-423F-8D6C-CD64D2D0661A}"/>
          </ac:graphicFrameMkLst>
        </pc:graphicFrameChg>
        <pc:graphicFrameChg chg="del">
          <ac:chgData name="Paul Easter" userId="6549cd31feb53bc1" providerId="LiveId" clId="{E19B617E-EE3F-4AAA-9381-36BBE1B8C7A2}" dt="2022-03-03T11:54:32.504" v="23948" actId="478"/>
          <ac:graphicFrameMkLst>
            <pc:docMk/>
            <pc:sldMk cId="622147144" sldId="677"/>
            <ac:graphicFrameMk id="6" creationId="{73503F1E-D8B3-4F2F-BC1C-690786D01EBE}"/>
          </ac:graphicFrameMkLst>
        </pc:graphicFrameChg>
      </pc:sldChg>
      <pc:sldChg chg="modSp add mod">
        <pc:chgData name="Paul Easter" userId="6549cd31feb53bc1" providerId="LiveId" clId="{E19B617E-EE3F-4AAA-9381-36BBE1B8C7A2}" dt="2022-03-12T19:49:15.303" v="75322" actId="20577"/>
        <pc:sldMkLst>
          <pc:docMk/>
          <pc:sldMk cId="623300742" sldId="678"/>
        </pc:sldMkLst>
        <pc:spChg chg="mod">
          <ac:chgData name="Paul Easter" userId="6549cd31feb53bc1" providerId="LiveId" clId="{E19B617E-EE3F-4AAA-9381-36BBE1B8C7A2}" dt="2022-03-12T19:49:15.303" v="75322" actId="20577"/>
          <ac:spMkLst>
            <pc:docMk/>
            <pc:sldMk cId="623300742" sldId="678"/>
            <ac:spMk id="5" creationId="{36139819-1AD4-4DCD-95F0-18D759EC04EA}"/>
          </ac:spMkLst>
        </pc:spChg>
        <pc:spChg chg="mod">
          <ac:chgData name="Paul Easter" userId="6549cd31feb53bc1" providerId="LiveId" clId="{E19B617E-EE3F-4AAA-9381-36BBE1B8C7A2}" dt="2022-03-12T13:32:09.573" v="68443" actId="20577"/>
          <ac:spMkLst>
            <pc:docMk/>
            <pc:sldMk cId="623300742" sldId="678"/>
            <ac:spMk id="13" creationId="{00000000-0000-0000-0000-000000000000}"/>
          </ac:spMkLst>
        </pc:spChg>
      </pc:sldChg>
      <pc:sldChg chg="modSp add del mod">
        <pc:chgData name="Paul Easter" userId="6549cd31feb53bc1" providerId="LiveId" clId="{E19B617E-EE3F-4AAA-9381-36BBE1B8C7A2}" dt="2022-03-06T20:03:44.318" v="39622" actId="2696"/>
        <pc:sldMkLst>
          <pc:docMk/>
          <pc:sldMk cId="2862453420" sldId="678"/>
        </pc:sldMkLst>
        <pc:spChg chg="mod">
          <ac:chgData name="Paul Easter" userId="6549cd31feb53bc1" providerId="LiveId" clId="{E19B617E-EE3F-4AAA-9381-36BBE1B8C7A2}" dt="2022-03-06T13:10:30.057" v="36948" actId="20577"/>
          <ac:spMkLst>
            <pc:docMk/>
            <pc:sldMk cId="2862453420" sldId="678"/>
            <ac:spMk id="13" creationId="{00000000-0000-0000-0000-000000000000}"/>
          </ac:spMkLst>
        </pc:spChg>
      </pc:sldChg>
      <pc:sldChg chg="modSp add del mod ord">
        <pc:chgData name="Paul Easter" userId="6549cd31feb53bc1" providerId="LiveId" clId="{E19B617E-EE3F-4AAA-9381-36BBE1B8C7A2}" dt="2022-03-12T13:29:12.920" v="68424" actId="2696"/>
        <pc:sldMkLst>
          <pc:docMk/>
          <pc:sldMk cId="1035582614" sldId="679"/>
        </pc:sldMkLst>
        <pc:spChg chg="mod">
          <ac:chgData name="Paul Easter" userId="6549cd31feb53bc1" providerId="LiveId" clId="{E19B617E-EE3F-4AAA-9381-36BBE1B8C7A2}" dt="2022-03-10T15:04:36.108" v="60890" actId="6549"/>
          <ac:spMkLst>
            <pc:docMk/>
            <pc:sldMk cId="1035582614" sldId="679"/>
            <ac:spMk id="5" creationId="{36139819-1AD4-4DCD-95F0-18D759EC04EA}"/>
          </ac:spMkLst>
        </pc:spChg>
        <pc:spChg chg="mod">
          <ac:chgData name="Paul Easter" userId="6549cd31feb53bc1" providerId="LiveId" clId="{E19B617E-EE3F-4AAA-9381-36BBE1B8C7A2}" dt="2022-03-09T02:11:07.380" v="48890" actId="20577"/>
          <ac:spMkLst>
            <pc:docMk/>
            <pc:sldMk cId="1035582614" sldId="679"/>
            <ac:spMk id="13" creationId="{00000000-0000-0000-0000-000000000000}"/>
          </ac:spMkLst>
        </pc:spChg>
      </pc:sldChg>
      <pc:sldChg chg="modSp add mod">
        <pc:chgData name="Paul Easter" userId="6549cd31feb53bc1" providerId="LiveId" clId="{E19B617E-EE3F-4AAA-9381-36BBE1B8C7A2}" dt="2022-03-12T13:30:39.863" v="68432" actId="20577"/>
        <pc:sldMkLst>
          <pc:docMk/>
          <pc:sldMk cId="2754248605" sldId="679"/>
        </pc:sldMkLst>
        <pc:spChg chg="mod">
          <ac:chgData name="Paul Easter" userId="6549cd31feb53bc1" providerId="LiveId" clId="{E19B617E-EE3F-4AAA-9381-36BBE1B8C7A2}" dt="2022-03-12T13:30:39.863" v="68432" actId="20577"/>
          <ac:spMkLst>
            <pc:docMk/>
            <pc:sldMk cId="2754248605" sldId="679"/>
            <ac:spMk id="13" creationId="{00000000-0000-0000-0000-000000000000}"/>
          </ac:spMkLst>
        </pc:spChg>
      </pc:sldChg>
      <pc:sldChg chg="modSp add del mod">
        <pc:chgData name="Paul Easter" userId="6549cd31feb53bc1" providerId="LiveId" clId="{E19B617E-EE3F-4AAA-9381-36BBE1B8C7A2}" dt="2022-03-03T16:08:33.781" v="27983" actId="2696"/>
        <pc:sldMkLst>
          <pc:docMk/>
          <pc:sldMk cId="2454767072" sldId="680"/>
        </pc:sldMkLst>
        <pc:spChg chg="mod">
          <ac:chgData name="Paul Easter" userId="6549cd31feb53bc1" providerId="LiveId" clId="{E19B617E-EE3F-4AAA-9381-36BBE1B8C7A2}" dt="2022-03-03T11:49:42.915" v="23867" actId="20577"/>
          <ac:spMkLst>
            <pc:docMk/>
            <pc:sldMk cId="2454767072" sldId="680"/>
            <ac:spMk id="5" creationId="{36139819-1AD4-4DCD-95F0-18D759EC04EA}"/>
          </ac:spMkLst>
        </pc:spChg>
        <pc:spChg chg="mod">
          <ac:chgData name="Paul Easter" userId="6549cd31feb53bc1" providerId="LiveId" clId="{E19B617E-EE3F-4AAA-9381-36BBE1B8C7A2}" dt="2022-03-03T16:07:24.947" v="27966" actId="20577"/>
          <ac:spMkLst>
            <pc:docMk/>
            <pc:sldMk cId="2454767072" sldId="680"/>
            <ac:spMk id="13" creationId="{00000000-0000-0000-0000-000000000000}"/>
          </ac:spMkLst>
        </pc:spChg>
      </pc:sldChg>
      <pc:sldChg chg="modSp add del mod">
        <pc:chgData name="Paul Easter" userId="6549cd31feb53bc1" providerId="LiveId" clId="{E19B617E-EE3F-4AAA-9381-36BBE1B8C7A2}" dt="2022-03-03T14:50:02.171" v="26132" actId="2696"/>
        <pc:sldMkLst>
          <pc:docMk/>
          <pc:sldMk cId="2636771261" sldId="681"/>
        </pc:sldMkLst>
        <pc:spChg chg="mod">
          <ac:chgData name="Paul Easter" userId="6549cd31feb53bc1" providerId="LiveId" clId="{E19B617E-EE3F-4AAA-9381-36BBE1B8C7A2}" dt="2022-03-03T11:58:01.372" v="23992"/>
          <ac:spMkLst>
            <pc:docMk/>
            <pc:sldMk cId="2636771261" sldId="681"/>
            <ac:spMk id="14" creationId="{D1A264E9-38AC-47A4-83E2-D3C122E48CFC}"/>
          </ac:spMkLst>
        </pc:spChg>
      </pc:sldChg>
      <pc:sldChg chg="addSp delSp modSp add mod">
        <pc:chgData name="Paul Easter" userId="6549cd31feb53bc1" providerId="LiveId" clId="{E19B617E-EE3F-4AAA-9381-36BBE1B8C7A2}" dt="2022-03-03T15:22:46.247" v="27366" actId="20577"/>
        <pc:sldMkLst>
          <pc:docMk/>
          <pc:sldMk cId="3282260027" sldId="682"/>
        </pc:sldMkLst>
        <pc:spChg chg="mod">
          <ac:chgData name="Paul Easter" userId="6549cd31feb53bc1" providerId="LiveId" clId="{E19B617E-EE3F-4AAA-9381-36BBE1B8C7A2}" dt="2022-03-03T14:22:11.768" v="25578" actId="6549"/>
          <ac:spMkLst>
            <pc:docMk/>
            <pc:sldMk cId="3282260027" sldId="682"/>
            <ac:spMk id="7" creationId="{FCC82E8F-9C62-495F-A272-534CB9DB59B0}"/>
          </ac:spMkLst>
        </pc:spChg>
        <pc:spChg chg="mod">
          <ac:chgData name="Paul Easter" userId="6549cd31feb53bc1" providerId="LiveId" clId="{E19B617E-EE3F-4AAA-9381-36BBE1B8C7A2}" dt="2022-03-03T15:06:48.317" v="26966"/>
          <ac:spMkLst>
            <pc:docMk/>
            <pc:sldMk cId="3282260027" sldId="682"/>
            <ac:spMk id="14" creationId="{D1A264E9-38AC-47A4-83E2-D3C122E48CFC}"/>
          </ac:spMkLst>
        </pc:spChg>
        <pc:graphicFrameChg chg="del">
          <ac:chgData name="Paul Easter" userId="6549cd31feb53bc1" providerId="LiveId" clId="{E19B617E-EE3F-4AAA-9381-36BBE1B8C7A2}" dt="2022-03-03T13:49:12.651" v="24659" actId="478"/>
          <ac:graphicFrameMkLst>
            <pc:docMk/>
            <pc:sldMk cId="3282260027" sldId="682"/>
            <ac:graphicFrameMk id="5" creationId="{0244FA54-2481-4D9D-9D94-D6298F6CCE29}"/>
          </ac:graphicFrameMkLst>
        </pc:graphicFrameChg>
        <pc:graphicFrameChg chg="del mod">
          <ac:chgData name="Paul Easter" userId="6549cd31feb53bc1" providerId="LiveId" clId="{E19B617E-EE3F-4AAA-9381-36BBE1B8C7A2}" dt="2022-03-03T14:25:41.117" v="25592" actId="478"/>
          <ac:graphicFrameMkLst>
            <pc:docMk/>
            <pc:sldMk cId="3282260027" sldId="682"/>
            <ac:graphicFrameMk id="6" creationId="{385F467A-C002-423F-8D6C-CD64D2D0661A}"/>
          </ac:graphicFrameMkLst>
        </pc:graphicFrameChg>
        <pc:graphicFrameChg chg="add del mod modGraphic">
          <ac:chgData name="Paul Easter" userId="6549cd31feb53bc1" providerId="LiveId" clId="{E19B617E-EE3F-4AAA-9381-36BBE1B8C7A2}" dt="2022-03-03T14:22:26.546" v="25579" actId="478"/>
          <ac:graphicFrameMkLst>
            <pc:docMk/>
            <pc:sldMk cId="3282260027" sldId="682"/>
            <ac:graphicFrameMk id="8" creationId="{489B8BDE-2C72-43CA-8DB2-2D7B4C2BEA41}"/>
          </ac:graphicFrameMkLst>
        </pc:graphicFrameChg>
        <pc:graphicFrameChg chg="add mod ord">
          <ac:chgData name="Paul Easter" userId="6549cd31feb53bc1" providerId="LiveId" clId="{E19B617E-EE3F-4AAA-9381-36BBE1B8C7A2}" dt="2022-03-03T15:22:46.247" v="27366" actId="20577"/>
          <ac:graphicFrameMkLst>
            <pc:docMk/>
            <pc:sldMk cId="3282260027" sldId="682"/>
            <ac:graphicFrameMk id="12" creationId="{37378F58-C40E-4DD4-9C76-5FD58B2F3A12}"/>
          </ac:graphicFrameMkLst>
        </pc:graphicFrameChg>
        <pc:picChg chg="add del mod">
          <ac:chgData name="Paul Easter" userId="6549cd31feb53bc1" providerId="LiveId" clId="{E19B617E-EE3F-4AAA-9381-36BBE1B8C7A2}" dt="2022-03-03T14:22:28.548" v="25580" actId="478"/>
          <ac:picMkLst>
            <pc:docMk/>
            <pc:sldMk cId="3282260027" sldId="682"/>
            <ac:picMk id="3" creationId="{AE6D0946-9472-4909-A480-3A4079C3D9D8}"/>
          </ac:picMkLst>
        </pc:picChg>
        <pc:picChg chg="add mod">
          <ac:chgData name="Paul Easter" userId="6549cd31feb53bc1" providerId="LiveId" clId="{E19B617E-EE3F-4AAA-9381-36BBE1B8C7A2}" dt="2022-03-03T14:25:59.779" v="25599" actId="1036"/>
          <ac:picMkLst>
            <pc:docMk/>
            <pc:sldMk cId="3282260027" sldId="682"/>
            <ac:picMk id="9" creationId="{53294C9E-82E1-43D9-835B-0806FDAC013D}"/>
          </ac:picMkLst>
        </pc:picChg>
      </pc:sldChg>
      <pc:sldChg chg="add del">
        <pc:chgData name="Paul Easter" userId="6549cd31feb53bc1" providerId="LiveId" clId="{E19B617E-EE3F-4AAA-9381-36BBE1B8C7A2}" dt="2022-03-03T13:48:03.361" v="24644" actId="2890"/>
        <pc:sldMkLst>
          <pc:docMk/>
          <pc:sldMk cId="4211385748" sldId="682"/>
        </pc:sldMkLst>
      </pc:sldChg>
      <pc:sldChg chg="addSp delSp modSp add mod">
        <pc:chgData name="Paul Easter" userId="6549cd31feb53bc1" providerId="LiveId" clId="{E19B617E-EE3F-4AAA-9381-36BBE1B8C7A2}" dt="2022-03-03T15:22:41.428" v="27362" actId="20577"/>
        <pc:sldMkLst>
          <pc:docMk/>
          <pc:sldMk cId="2425114243" sldId="683"/>
        </pc:sldMkLst>
        <pc:spChg chg="mod">
          <ac:chgData name="Paul Easter" userId="6549cd31feb53bc1" providerId="LiveId" clId="{E19B617E-EE3F-4AAA-9381-36BBE1B8C7A2}" dt="2022-03-03T14:36:36.521" v="25764" actId="20577"/>
          <ac:spMkLst>
            <pc:docMk/>
            <pc:sldMk cId="2425114243" sldId="683"/>
            <ac:spMk id="7" creationId="{FCC82E8F-9C62-495F-A272-534CB9DB59B0}"/>
          </ac:spMkLst>
        </pc:spChg>
        <pc:spChg chg="mod">
          <ac:chgData name="Paul Easter" userId="6549cd31feb53bc1" providerId="LiveId" clId="{E19B617E-EE3F-4AAA-9381-36BBE1B8C7A2}" dt="2022-03-03T15:06:54.622" v="26967"/>
          <ac:spMkLst>
            <pc:docMk/>
            <pc:sldMk cId="2425114243" sldId="683"/>
            <ac:spMk id="14" creationId="{D1A264E9-38AC-47A4-83E2-D3C122E48CFC}"/>
          </ac:spMkLst>
        </pc:spChg>
        <pc:graphicFrameChg chg="del">
          <ac:chgData name="Paul Easter" userId="6549cd31feb53bc1" providerId="LiveId" clId="{E19B617E-EE3F-4AAA-9381-36BBE1B8C7A2}" dt="2022-03-03T14:26:39.839" v="25621" actId="478"/>
          <ac:graphicFrameMkLst>
            <pc:docMk/>
            <pc:sldMk cId="2425114243" sldId="683"/>
            <ac:graphicFrameMk id="6" creationId="{385F467A-C002-423F-8D6C-CD64D2D0661A}"/>
          </ac:graphicFrameMkLst>
        </pc:graphicFrameChg>
        <pc:graphicFrameChg chg="mod">
          <ac:chgData name="Paul Easter" userId="6549cd31feb53bc1" providerId="LiveId" clId="{E19B617E-EE3F-4AAA-9381-36BBE1B8C7A2}" dt="2022-03-03T14:50:49.820" v="26135" actId="207"/>
          <ac:graphicFrameMkLst>
            <pc:docMk/>
            <pc:sldMk cId="2425114243" sldId="683"/>
            <ac:graphicFrameMk id="8" creationId="{489B8BDE-2C72-43CA-8DB2-2D7B4C2BEA41}"/>
          </ac:graphicFrameMkLst>
        </pc:graphicFrameChg>
        <pc:graphicFrameChg chg="add mod">
          <ac:chgData name="Paul Easter" userId="6549cd31feb53bc1" providerId="LiveId" clId="{E19B617E-EE3F-4AAA-9381-36BBE1B8C7A2}" dt="2022-03-03T15:22:41.428" v="27362" actId="20577"/>
          <ac:graphicFrameMkLst>
            <pc:docMk/>
            <pc:sldMk cId="2425114243" sldId="683"/>
            <ac:graphicFrameMk id="11" creationId="{A34F87CD-D7A2-4157-BE6B-9D37F27A7CC3}"/>
          </ac:graphicFrameMkLst>
        </pc:graphicFrameChg>
        <pc:picChg chg="mod">
          <ac:chgData name="Paul Easter" userId="6549cd31feb53bc1" providerId="LiveId" clId="{E19B617E-EE3F-4AAA-9381-36BBE1B8C7A2}" dt="2022-03-03T14:27:23.145" v="25642" actId="1036"/>
          <ac:picMkLst>
            <pc:docMk/>
            <pc:sldMk cId="2425114243" sldId="683"/>
            <ac:picMk id="3" creationId="{AE6D0946-9472-4909-A480-3A4079C3D9D8}"/>
          </ac:picMkLst>
        </pc:picChg>
        <pc:picChg chg="add del mod">
          <ac:chgData name="Paul Easter" userId="6549cd31feb53bc1" providerId="LiveId" clId="{E19B617E-EE3F-4AAA-9381-36BBE1B8C7A2}" dt="2022-03-03T14:26:36.841" v="25620" actId="478"/>
          <ac:picMkLst>
            <pc:docMk/>
            <pc:sldMk cId="2425114243" sldId="683"/>
            <ac:picMk id="9" creationId="{F354ACA5-0352-479B-9350-B499ED153604}"/>
          </ac:picMkLst>
        </pc:picChg>
        <pc:picChg chg="add mod ord">
          <ac:chgData name="Paul Easter" userId="6549cd31feb53bc1" providerId="LiveId" clId="{E19B617E-EE3F-4AAA-9381-36BBE1B8C7A2}" dt="2022-03-03T14:27:08.579" v="25632" actId="1035"/>
          <ac:picMkLst>
            <pc:docMk/>
            <pc:sldMk cId="2425114243" sldId="683"/>
            <ac:picMk id="10" creationId="{319021A4-2626-4C99-A51B-FEBDF926DE91}"/>
          </ac:picMkLst>
        </pc:picChg>
        <pc:picChg chg="add mod">
          <ac:chgData name="Paul Easter" userId="6549cd31feb53bc1" providerId="LiveId" clId="{E19B617E-EE3F-4AAA-9381-36BBE1B8C7A2}" dt="2022-03-03T14:26:48.539" v="25622"/>
          <ac:picMkLst>
            <pc:docMk/>
            <pc:sldMk cId="2425114243" sldId="683"/>
            <ac:picMk id="12" creationId="{2B5F5F85-74EA-4E39-81F3-560D3AAD6359}"/>
          </ac:picMkLst>
        </pc:picChg>
        <pc:picChg chg="add mod">
          <ac:chgData name="Paul Easter" userId="6549cd31feb53bc1" providerId="LiveId" clId="{E19B617E-EE3F-4AAA-9381-36BBE1B8C7A2}" dt="2022-03-03T14:28:41.273" v="25656" actId="1037"/>
          <ac:picMkLst>
            <pc:docMk/>
            <pc:sldMk cId="2425114243" sldId="683"/>
            <ac:picMk id="15" creationId="{32F3166B-49CE-4E31-94AD-369733FA3D74}"/>
          </ac:picMkLst>
        </pc:picChg>
        <pc:picChg chg="add del mod">
          <ac:chgData name="Paul Easter" userId="6549cd31feb53bc1" providerId="LiveId" clId="{E19B617E-EE3F-4AAA-9381-36BBE1B8C7A2}" dt="2022-03-03T14:38:24.305" v="25774" actId="478"/>
          <ac:picMkLst>
            <pc:docMk/>
            <pc:sldMk cId="2425114243" sldId="683"/>
            <ac:picMk id="16" creationId="{D517861D-9D6C-4AED-9FAF-0C226B5FA721}"/>
          </ac:picMkLst>
        </pc:picChg>
        <pc:picChg chg="add del mod">
          <ac:chgData name="Paul Easter" userId="6549cd31feb53bc1" providerId="LiveId" clId="{E19B617E-EE3F-4AAA-9381-36BBE1B8C7A2}" dt="2022-03-03T14:38:24.972" v="25775" actId="478"/>
          <ac:picMkLst>
            <pc:docMk/>
            <pc:sldMk cId="2425114243" sldId="683"/>
            <ac:picMk id="17" creationId="{6B7C3004-6A81-4D6A-8D16-20752A3C8B52}"/>
          </ac:picMkLst>
        </pc:picChg>
      </pc:sldChg>
      <pc:sldChg chg="addSp delSp modSp add del mod">
        <pc:chgData name="Paul Easter" userId="6549cd31feb53bc1" providerId="LiveId" clId="{E19B617E-EE3F-4AAA-9381-36BBE1B8C7A2}" dt="2022-03-03T14:49:55.581" v="26131" actId="2696"/>
        <pc:sldMkLst>
          <pc:docMk/>
          <pc:sldMk cId="1655179800" sldId="684"/>
        </pc:sldMkLst>
        <pc:spChg chg="mod">
          <ac:chgData name="Paul Easter" userId="6549cd31feb53bc1" providerId="LiveId" clId="{E19B617E-EE3F-4AAA-9381-36BBE1B8C7A2}" dt="2022-03-03T14:35:00.496" v="25705" actId="6549"/>
          <ac:spMkLst>
            <pc:docMk/>
            <pc:sldMk cId="1655179800" sldId="684"/>
            <ac:spMk id="7" creationId="{FCC82E8F-9C62-495F-A272-534CB9DB59B0}"/>
          </ac:spMkLst>
        </pc:spChg>
        <pc:graphicFrameChg chg="mod">
          <ac:chgData name="Paul Easter" userId="6549cd31feb53bc1" providerId="LiveId" clId="{E19B617E-EE3F-4AAA-9381-36BBE1B8C7A2}" dt="2022-03-03T14:32:32.523" v="25683" actId="207"/>
          <ac:graphicFrameMkLst>
            <pc:docMk/>
            <pc:sldMk cId="1655179800" sldId="684"/>
            <ac:graphicFrameMk id="8" creationId="{489B8BDE-2C72-43CA-8DB2-2D7B4C2BEA41}"/>
          </ac:graphicFrameMkLst>
        </pc:graphicFrameChg>
        <pc:graphicFrameChg chg="mod">
          <ac:chgData name="Paul Easter" userId="6549cd31feb53bc1" providerId="LiveId" clId="{E19B617E-EE3F-4AAA-9381-36BBE1B8C7A2}" dt="2022-03-03T14:34:04.776" v="25700" actId="113"/>
          <ac:graphicFrameMkLst>
            <pc:docMk/>
            <pc:sldMk cId="1655179800" sldId="684"/>
            <ac:graphicFrameMk id="11" creationId="{A34F87CD-D7A2-4157-BE6B-9D37F27A7CC3}"/>
          </ac:graphicFrameMkLst>
        </pc:graphicFrameChg>
        <pc:picChg chg="del">
          <ac:chgData name="Paul Easter" userId="6549cd31feb53bc1" providerId="LiveId" clId="{E19B617E-EE3F-4AAA-9381-36BBE1B8C7A2}" dt="2022-03-03T14:32:29.815" v="25682" actId="478"/>
          <ac:picMkLst>
            <pc:docMk/>
            <pc:sldMk cId="1655179800" sldId="684"/>
            <ac:picMk id="3" creationId="{AE6D0946-9472-4909-A480-3A4079C3D9D8}"/>
          </ac:picMkLst>
        </pc:picChg>
        <pc:picChg chg="add mod">
          <ac:chgData name="Paul Easter" userId="6549cd31feb53bc1" providerId="LiveId" clId="{E19B617E-EE3F-4AAA-9381-36BBE1B8C7A2}" dt="2022-03-03T14:33:48.674" v="25699" actId="1076"/>
          <ac:picMkLst>
            <pc:docMk/>
            <pc:sldMk cId="1655179800" sldId="684"/>
            <ac:picMk id="4" creationId="{6A484922-963C-4905-A0D4-BE4A1CEFA692}"/>
          </ac:picMkLst>
        </pc:picChg>
        <pc:picChg chg="add mod">
          <ac:chgData name="Paul Easter" userId="6549cd31feb53bc1" providerId="LiveId" clId="{E19B617E-EE3F-4AAA-9381-36BBE1B8C7A2}" dt="2022-03-03T14:32:43.947" v="25691" actId="1038"/>
          <ac:picMkLst>
            <pc:docMk/>
            <pc:sldMk cId="1655179800" sldId="684"/>
            <ac:picMk id="16" creationId="{1E83B5E1-F722-4D29-974B-3C1DF7A36876}"/>
          </ac:picMkLst>
        </pc:picChg>
        <pc:picChg chg="add mod">
          <ac:chgData name="Paul Easter" userId="6549cd31feb53bc1" providerId="LiveId" clId="{E19B617E-EE3F-4AAA-9381-36BBE1B8C7A2}" dt="2022-03-03T14:33:42.101" v="25698" actId="1076"/>
          <ac:picMkLst>
            <pc:docMk/>
            <pc:sldMk cId="1655179800" sldId="684"/>
            <ac:picMk id="17" creationId="{E6EEEB9E-01AC-43C7-8078-CBF75FDF1BE5}"/>
          </ac:picMkLst>
        </pc:picChg>
      </pc:sldChg>
      <pc:sldChg chg="add del">
        <pc:chgData name="Paul Easter" userId="6549cd31feb53bc1" providerId="LiveId" clId="{E19B617E-EE3F-4AAA-9381-36BBE1B8C7A2}" dt="2022-03-03T14:37:49.925" v="25768" actId="2890"/>
        <pc:sldMkLst>
          <pc:docMk/>
          <pc:sldMk cId="2423854084" sldId="684"/>
        </pc:sldMkLst>
      </pc:sldChg>
      <pc:sldChg chg="addSp delSp modSp add mod">
        <pc:chgData name="Paul Easter" userId="6549cd31feb53bc1" providerId="LiveId" clId="{E19B617E-EE3F-4AAA-9381-36BBE1B8C7A2}" dt="2022-03-03T15:22:35.937" v="27358" actId="20577"/>
        <pc:sldMkLst>
          <pc:docMk/>
          <pc:sldMk cId="696762803" sldId="685"/>
        </pc:sldMkLst>
        <pc:spChg chg="mod">
          <ac:chgData name="Paul Easter" userId="6549cd31feb53bc1" providerId="LiveId" clId="{E19B617E-EE3F-4AAA-9381-36BBE1B8C7A2}" dt="2022-03-03T14:45:16.947" v="26109" actId="20577"/>
          <ac:spMkLst>
            <pc:docMk/>
            <pc:sldMk cId="696762803" sldId="685"/>
            <ac:spMk id="7" creationId="{FCC82E8F-9C62-495F-A272-534CB9DB59B0}"/>
          </ac:spMkLst>
        </pc:spChg>
        <pc:spChg chg="mod">
          <ac:chgData name="Paul Easter" userId="6549cd31feb53bc1" providerId="LiveId" clId="{E19B617E-EE3F-4AAA-9381-36BBE1B8C7A2}" dt="2022-03-03T15:06:59.952" v="26968"/>
          <ac:spMkLst>
            <pc:docMk/>
            <pc:sldMk cId="696762803" sldId="685"/>
            <ac:spMk id="14" creationId="{D1A264E9-38AC-47A4-83E2-D3C122E48CFC}"/>
          </ac:spMkLst>
        </pc:spChg>
        <pc:graphicFrameChg chg="del">
          <ac:chgData name="Paul Easter" userId="6549cd31feb53bc1" providerId="LiveId" clId="{E19B617E-EE3F-4AAA-9381-36BBE1B8C7A2}" dt="2022-03-03T14:38:06.938" v="25771" actId="478"/>
          <ac:graphicFrameMkLst>
            <pc:docMk/>
            <pc:sldMk cId="696762803" sldId="685"/>
            <ac:graphicFrameMk id="8" creationId="{489B8BDE-2C72-43CA-8DB2-2D7B4C2BEA41}"/>
          </ac:graphicFrameMkLst>
        </pc:graphicFrameChg>
        <pc:graphicFrameChg chg="mod">
          <ac:chgData name="Paul Easter" userId="6549cd31feb53bc1" providerId="LiveId" clId="{E19B617E-EE3F-4AAA-9381-36BBE1B8C7A2}" dt="2022-03-03T15:22:35.937" v="27358" actId="20577"/>
          <ac:graphicFrameMkLst>
            <pc:docMk/>
            <pc:sldMk cId="696762803" sldId="685"/>
            <ac:graphicFrameMk id="11" creationId="{A34F87CD-D7A2-4157-BE6B-9D37F27A7CC3}"/>
          </ac:graphicFrameMkLst>
        </pc:graphicFrameChg>
        <pc:graphicFrameChg chg="add mod">
          <ac:chgData name="Paul Easter" userId="6549cd31feb53bc1" providerId="LiveId" clId="{E19B617E-EE3F-4AAA-9381-36BBE1B8C7A2}" dt="2022-03-03T15:12:18.275" v="26999" actId="20577"/>
          <ac:graphicFrameMkLst>
            <pc:docMk/>
            <pc:sldMk cId="696762803" sldId="685"/>
            <ac:graphicFrameMk id="18" creationId="{88233F52-6045-4108-9499-A53A299952D5}"/>
          </ac:graphicFrameMkLst>
        </pc:graphicFrameChg>
        <pc:picChg chg="del">
          <ac:chgData name="Paul Easter" userId="6549cd31feb53bc1" providerId="LiveId" clId="{E19B617E-EE3F-4AAA-9381-36BBE1B8C7A2}" dt="2022-03-03T14:38:08.589" v="25772" actId="478"/>
          <ac:picMkLst>
            <pc:docMk/>
            <pc:sldMk cId="696762803" sldId="685"/>
            <ac:picMk id="3" creationId="{AE6D0946-9472-4909-A480-3A4079C3D9D8}"/>
          </ac:picMkLst>
        </pc:picChg>
        <pc:picChg chg="add mod">
          <ac:chgData name="Paul Easter" userId="6549cd31feb53bc1" providerId="LiveId" clId="{E19B617E-EE3F-4AAA-9381-36BBE1B8C7A2}" dt="2022-03-03T14:38:14.752" v="25773"/>
          <ac:picMkLst>
            <pc:docMk/>
            <pc:sldMk cId="696762803" sldId="685"/>
            <ac:picMk id="19" creationId="{4EAE20D4-853A-4C9B-B5F6-CE0773E3F1A9}"/>
          </ac:picMkLst>
        </pc:picChg>
      </pc:sldChg>
      <pc:sldChg chg="modSp add del ord">
        <pc:chgData name="Paul Easter" userId="6549cd31feb53bc1" providerId="LiveId" clId="{E19B617E-EE3F-4AAA-9381-36BBE1B8C7A2}" dt="2022-03-03T14:51:54.548" v="26140" actId="2696"/>
        <pc:sldMkLst>
          <pc:docMk/>
          <pc:sldMk cId="374198349" sldId="686"/>
        </pc:sldMkLst>
        <pc:graphicFrameChg chg="mod">
          <ac:chgData name="Paul Easter" userId="6549cd31feb53bc1" providerId="LiveId" clId="{E19B617E-EE3F-4AAA-9381-36BBE1B8C7A2}" dt="2022-03-03T14:50:29.722" v="26134" actId="207"/>
          <ac:graphicFrameMkLst>
            <pc:docMk/>
            <pc:sldMk cId="374198349" sldId="686"/>
            <ac:graphicFrameMk id="11" creationId="{A34F87CD-D7A2-4157-BE6B-9D37F27A7CC3}"/>
          </ac:graphicFrameMkLst>
        </pc:graphicFrameChg>
        <pc:graphicFrameChg chg="mod">
          <ac:chgData name="Paul Easter" userId="6549cd31feb53bc1" providerId="LiveId" clId="{E19B617E-EE3F-4AAA-9381-36BBE1B8C7A2}" dt="2022-03-03T14:51:02.044" v="26137" actId="207"/>
          <ac:graphicFrameMkLst>
            <pc:docMk/>
            <pc:sldMk cId="374198349" sldId="686"/>
            <ac:graphicFrameMk id="18" creationId="{88233F52-6045-4108-9499-A53A299952D5}"/>
          </ac:graphicFrameMkLst>
        </pc:graphicFrameChg>
      </pc:sldChg>
      <pc:sldChg chg="addSp delSp modSp add mod">
        <pc:chgData name="Paul Easter" userId="6549cd31feb53bc1" providerId="LiveId" clId="{E19B617E-EE3F-4AAA-9381-36BBE1B8C7A2}" dt="2022-03-05T22:43:43.677" v="31102" actId="27107"/>
        <pc:sldMkLst>
          <pc:docMk/>
          <pc:sldMk cId="2806770611" sldId="687"/>
        </pc:sldMkLst>
        <pc:spChg chg="mod">
          <ac:chgData name="Paul Easter" userId="6549cd31feb53bc1" providerId="LiveId" clId="{E19B617E-EE3F-4AAA-9381-36BBE1B8C7A2}" dt="2022-03-05T22:43:43.677" v="31102" actId="27107"/>
          <ac:spMkLst>
            <pc:docMk/>
            <pc:sldMk cId="2806770611" sldId="687"/>
            <ac:spMk id="7" creationId="{FCC82E8F-9C62-495F-A272-534CB9DB59B0}"/>
          </ac:spMkLst>
        </pc:spChg>
        <pc:graphicFrameChg chg="mod">
          <ac:chgData name="Paul Easter" userId="6549cd31feb53bc1" providerId="LiveId" clId="{E19B617E-EE3F-4AAA-9381-36BBE1B8C7A2}" dt="2022-03-03T15:22:29.351" v="27354" actId="20577"/>
          <ac:graphicFrameMkLst>
            <pc:docMk/>
            <pc:sldMk cId="2806770611" sldId="687"/>
            <ac:graphicFrameMk id="11" creationId="{A34F87CD-D7A2-4157-BE6B-9D37F27A7CC3}"/>
          </ac:graphicFrameMkLst>
        </pc:graphicFrameChg>
        <pc:graphicFrameChg chg="del mod">
          <ac:chgData name="Paul Easter" userId="6549cd31feb53bc1" providerId="LiveId" clId="{E19B617E-EE3F-4AAA-9381-36BBE1B8C7A2}" dt="2022-03-03T14:58:40.800" v="26653" actId="478"/>
          <ac:graphicFrameMkLst>
            <pc:docMk/>
            <pc:sldMk cId="2806770611" sldId="687"/>
            <ac:graphicFrameMk id="18" creationId="{88233F52-6045-4108-9499-A53A299952D5}"/>
          </ac:graphicFrameMkLst>
        </pc:graphicFrameChg>
        <pc:picChg chg="del">
          <ac:chgData name="Paul Easter" userId="6549cd31feb53bc1" providerId="LiveId" clId="{E19B617E-EE3F-4AAA-9381-36BBE1B8C7A2}" dt="2022-03-03T14:47:54.120" v="26112" actId="478"/>
          <ac:picMkLst>
            <pc:docMk/>
            <pc:sldMk cId="2806770611" sldId="687"/>
            <ac:picMk id="17" creationId="{6B7C3004-6A81-4D6A-8D16-20752A3C8B52}"/>
          </ac:picMkLst>
        </pc:picChg>
        <pc:picChg chg="del mod">
          <ac:chgData name="Paul Easter" userId="6549cd31feb53bc1" providerId="LiveId" clId="{E19B617E-EE3F-4AAA-9381-36BBE1B8C7A2}" dt="2022-03-03T14:58:39.578" v="26652" actId="478"/>
          <ac:picMkLst>
            <pc:docMk/>
            <pc:sldMk cId="2806770611" sldId="687"/>
            <ac:picMk id="19" creationId="{4EAE20D4-853A-4C9B-B5F6-CE0773E3F1A9}"/>
          </ac:picMkLst>
        </pc:picChg>
        <pc:picChg chg="add mod">
          <ac:chgData name="Paul Easter" userId="6549cd31feb53bc1" providerId="LiveId" clId="{E19B617E-EE3F-4AAA-9381-36BBE1B8C7A2}" dt="2022-03-03T14:48:06.572" v="26120" actId="1038"/>
          <ac:picMkLst>
            <pc:docMk/>
            <pc:sldMk cId="2806770611" sldId="687"/>
            <ac:picMk id="20" creationId="{6001EB2B-DEE0-4AF0-B580-554FD7FA37A2}"/>
          </ac:picMkLst>
        </pc:picChg>
      </pc:sldChg>
      <pc:sldChg chg="addSp delSp modSp add mod">
        <pc:chgData name="Paul Easter" userId="6549cd31feb53bc1" providerId="LiveId" clId="{E19B617E-EE3F-4AAA-9381-36BBE1B8C7A2}" dt="2022-03-03T15:54:31.308" v="27961"/>
        <pc:sldMkLst>
          <pc:docMk/>
          <pc:sldMk cId="3135700129" sldId="688"/>
        </pc:sldMkLst>
        <pc:spChg chg="mod">
          <ac:chgData name="Paul Easter" userId="6549cd31feb53bc1" providerId="LiveId" clId="{E19B617E-EE3F-4AAA-9381-36BBE1B8C7A2}" dt="2022-03-03T15:52:41.848" v="27949"/>
          <ac:spMkLst>
            <pc:docMk/>
            <pc:sldMk cId="3135700129" sldId="688"/>
            <ac:spMk id="7" creationId="{FCC82E8F-9C62-495F-A272-534CB9DB59B0}"/>
          </ac:spMkLst>
        </pc:spChg>
        <pc:graphicFrameChg chg="del mod">
          <ac:chgData name="Paul Easter" userId="6549cd31feb53bc1" providerId="LiveId" clId="{E19B617E-EE3F-4AAA-9381-36BBE1B8C7A2}" dt="2022-03-03T15:54:22.371" v="27959" actId="478"/>
          <ac:graphicFrameMkLst>
            <pc:docMk/>
            <pc:sldMk cId="3135700129" sldId="688"/>
            <ac:graphicFrameMk id="11" creationId="{A34F87CD-D7A2-4157-BE6B-9D37F27A7CC3}"/>
          </ac:graphicFrameMkLst>
        </pc:graphicFrameChg>
        <pc:graphicFrameChg chg="add mod">
          <ac:chgData name="Paul Easter" userId="6549cd31feb53bc1" providerId="LiveId" clId="{E19B617E-EE3F-4AAA-9381-36BBE1B8C7A2}" dt="2022-03-03T15:53:08.699" v="27950" actId="20577"/>
          <ac:graphicFrameMkLst>
            <pc:docMk/>
            <pc:sldMk cId="3135700129" sldId="688"/>
            <ac:graphicFrameMk id="17" creationId="{BA934A41-979A-4167-88F7-A89DFB13E0B5}"/>
          </ac:graphicFrameMkLst>
        </pc:graphicFrameChg>
        <pc:graphicFrameChg chg="add mod">
          <ac:chgData name="Paul Easter" userId="6549cd31feb53bc1" providerId="LiveId" clId="{E19B617E-EE3F-4AAA-9381-36BBE1B8C7A2}" dt="2022-03-03T15:54:31.308" v="27961"/>
          <ac:graphicFrameMkLst>
            <pc:docMk/>
            <pc:sldMk cId="3135700129" sldId="688"/>
            <ac:graphicFrameMk id="22" creationId="{065BF61C-54BB-4841-BC51-9E517CDD5755}"/>
          </ac:graphicFrameMkLst>
        </pc:graphicFrameChg>
        <pc:picChg chg="del">
          <ac:chgData name="Paul Easter" userId="6549cd31feb53bc1" providerId="LiveId" clId="{E19B617E-EE3F-4AAA-9381-36BBE1B8C7A2}" dt="2022-03-03T15:54:24.979" v="27960" actId="478"/>
          <ac:picMkLst>
            <pc:docMk/>
            <pc:sldMk cId="3135700129" sldId="688"/>
            <ac:picMk id="10" creationId="{319021A4-2626-4C99-A51B-FEBDF926DE91}"/>
          </ac:picMkLst>
        </pc:picChg>
        <pc:picChg chg="del">
          <ac:chgData name="Paul Easter" userId="6549cd31feb53bc1" providerId="LiveId" clId="{E19B617E-EE3F-4AAA-9381-36BBE1B8C7A2}" dt="2022-03-03T15:54:24.979" v="27960" actId="478"/>
          <ac:picMkLst>
            <pc:docMk/>
            <pc:sldMk cId="3135700129" sldId="688"/>
            <ac:picMk id="12" creationId="{2B5F5F85-74EA-4E39-81F3-560D3AAD6359}"/>
          </ac:picMkLst>
        </pc:picChg>
        <pc:picChg chg="del">
          <ac:chgData name="Paul Easter" userId="6549cd31feb53bc1" providerId="LiveId" clId="{E19B617E-EE3F-4AAA-9381-36BBE1B8C7A2}" dt="2022-03-03T15:54:24.979" v="27960" actId="478"/>
          <ac:picMkLst>
            <pc:docMk/>
            <pc:sldMk cId="3135700129" sldId="688"/>
            <ac:picMk id="15" creationId="{32F3166B-49CE-4E31-94AD-369733FA3D74}"/>
          </ac:picMkLst>
        </pc:picChg>
        <pc:picChg chg="del mod">
          <ac:chgData name="Paul Easter" userId="6549cd31feb53bc1" providerId="LiveId" clId="{E19B617E-EE3F-4AAA-9381-36BBE1B8C7A2}" dt="2022-03-03T15:13:43.259" v="27019" actId="478"/>
          <ac:picMkLst>
            <pc:docMk/>
            <pc:sldMk cId="3135700129" sldId="688"/>
            <ac:picMk id="16" creationId="{D517861D-9D6C-4AED-9FAF-0C226B5FA721}"/>
          </ac:picMkLst>
        </pc:picChg>
        <pc:picChg chg="add mod">
          <ac:chgData name="Paul Easter" userId="6549cd31feb53bc1" providerId="LiveId" clId="{E19B617E-EE3F-4AAA-9381-36BBE1B8C7A2}" dt="2022-03-03T15:08:15.560" v="26972"/>
          <ac:picMkLst>
            <pc:docMk/>
            <pc:sldMk cId="3135700129" sldId="688"/>
            <ac:picMk id="18" creationId="{E731AE45-5FD5-4DBC-B06C-B6F3F82E4411}"/>
          </ac:picMkLst>
        </pc:picChg>
        <pc:picChg chg="add del mod">
          <ac:chgData name="Paul Easter" userId="6549cd31feb53bc1" providerId="LiveId" clId="{E19B617E-EE3F-4AAA-9381-36BBE1B8C7A2}" dt="2022-03-03T15:54:24.979" v="27960" actId="478"/>
          <ac:picMkLst>
            <pc:docMk/>
            <pc:sldMk cId="3135700129" sldId="688"/>
            <ac:picMk id="19" creationId="{26817EDE-3D82-4E3B-9628-1F5202D0E1FE}"/>
          </ac:picMkLst>
        </pc:picChg>
        <pc:picChg chg="del">
          <ac:chgData name="Paul Easter" userId="6549cd31feb53bc1" providerId="LiveId" clId="{E19B617E-EE3F-4AAA-9381-36BBE1B8C7A2}" dt="2022-03-03T15:54:24.979" v="27960" actId="478"/>
          <ac:picMkLst>
            <pc:docMk/>
            <pc:sldMk cId="3135700129" sldId="688"/>
            <ac:picMk id="20" creationId="{6001EB2B-DEE0-4AF0-B580-554FD7FA37A2}"/>
          </ac:picMkLst>
        </pc:picChg>
        <pc:picChg chg="add mod">
          <ac:chgData name="Paul Easter" userId="6549cd31feb53bc1" providerId="LiveId" clId="{E19B617E-EE3F-4AAA-9381-36BBE1B8C7A2}" dt="2022-03-03T15:53:20.118" v="27958" actId="1037"/>
          <ac:picMkLst>
            <pc:docMk/>
            <pc:sldMk cId="3135700129" sldId="688"/>
            <ac:picMk id="21" creationId="{9D569EF8-9C52-4D6A-9BF4-C1630996029D}"/>
          </ac:picMkLst>
        </pc:picChg>
        <pc:picChg chg="add mod">
          <ac:chgData name="Paul Easter" userId="6549cd31feb53bc1" providerId="LiveId" clId="{E19B617E-EE3F-4AAA-9381-36BBE1B8C7A2}" dt="2022-03-03T15:54:31.308" v="27961"/>
          <ac:picMkLst>
            <pc:docMk/>
            <pc:sldMk cId="3135700129" sldId="688"/>
            <ac:picMk id="23" creationId="{449E3074-F2D8-47EC-BF35-D051CDC170A8}"/>
          </ac:picMkLst>
        </pc:picChg>
      </pc:sldChg>
      <pc:sldChg chg="addSp delSp modSp add del mod">
        <pc:chgData name="Paul Easter" userId="6549cd31feb53bc1" providerId="LiveId" clId="{E19B617E-EE3F-4AAA-9381-36BBE1B8C7A2}" dt="2022-03-03T15:54:38.900" v="27962" actId="2696"/>
        <pc:sldMkLst>
          <pc:docMk/>
          <pc:sldMk cId="3883074417" sldId="689"/>
        </pc:sldMkLst>
        <pc:spChg chg="mod">
          <ac:chgData name="Paul Easter" userId="6549cd31feb53bc1" providerId="LiveId" clId="{E19B617E-EE3F-4AAA-9381-36BBE1B8C7A2}" dt="2022-03-03T15:29:36.130" v="27561" actId="20577"/>
          <ac:spMkLst>
            <pc:docMk/>
            <pc:sldMk cId="3883074417" sldId="689"/>
            <ac:spMk id="7" creationId="{FCC82E8F-9C62-495F-A272-534CB9DB59B0}"/>
          </ac:spMkLst>
        </pc:spChg>
        <pc:spChg chg="mod">
          <ac:chgData name="Paul Easter" userId="6549cd31feb53bc1" providerId="LiveId" clId="{E19B617E-EE3F-4AAA-9381-36BBE1B8C7A2}" dt="2022-03-03T15:24:57.013" v="27434" actId="1076"/>
          <ac:spMkLst>
            <pc:docMk/>
            <pc:sldMk cId="3883074417" sldId="689"/>
            <ac:spMk id="13" creationId="{00000000-0000-0000-0000-000000000000}"/>
          </ac:spMkLst>
        </pc:spChg>
        <pc:graphicFrameChg chg="mod">
          <ac:chgData name="Paul Easter" userId="6549cd31feb53bc1" providerId="LiveId" clId="{E19B617E-EE3F-4AAA-9381-36BBE1B8C7A2}" dt="2022-03-03T15:29:14.891" v="27554" actId="20577"/>
          <ac:graphicFrameMkLst>
            <pc:docMk/>
            <pc:sldMk cId="3883074417" sldId="689"/>
            <ac:graphicFrameMk id="11" creationId="{A34F87CD-D7A2-4157-BE6B-9D37F27A7CC3}"/>
          </ac:graphicFrameMkLst>
        </pc:graphicFrameChg>
        <pc:graphicFrameChg chg="mod">
          <ac:chgData name="Paul Easter" userId="6549cd31feb53bc1" providerId="LiveId" clId="{E19B617E-EE3F-4AAA-9381-36BBE1B8C7A2}" dt="2022-03-03T15:29:17.182" v="27555" actId="20577"/>
          <ac:graphicFrameMkLst>
            <pc:docMk/>
            <pc:sldMk cId="3883074417" sldId="689"/>
            <ac:graphicFrameMk id="17" creationId="{BA934A41-979A-4167-88F7-A89DFB13E0B5}"/>
          </ac:graphicFrameMkLst>
        </pc:graphicFrameChg>
        <pc:picChg chg="del">
          <ac:chgData name="Paul Easter" userId="6549cd31feb53bc1" providerId="LiveId" clId="{E19B617E-EE3F-4AAA-9381-36BBE1B8C7A2}" dt="2022-03-03T15:23:57.245" v="27377" actId="478"/>
          <ac:picMkLst>
            <pc:docMk/>
            <pc:sldMk cId="3883074417" sldId="689"/>
            <ac:picMk id="10" creationId="{319021A4-2626-4C99-A51B-FEBDF926DE91}"/>
          </ac:picMkLst>
        </pc:picChg>
        <pc:picChg chg="del">
          <ac:chgData name="Paul Easter" userId="6549cd31feb53bc1" providerId="LiveId" clId="{E19B617E-EE3F-4AAA-9381-36BBE1B8C7A2}" dt="2022-03-03T15:23:43.947" v="27372" actId="478"/>
          <ac:picMkLst>
            <pc:docMk/>
            <pc:sldMk cId="3883074417" sldId="689"/>
            <ac:picMk id="12" creationId="{2B5F5F85-74EA-4E39-81F3-560D3AAD6359}"/>
          </ac:picMkLst>
        </pc:picChg>
        <pc:picChg chg="del">
          <ac:chgData name="Paul Easter" userId="6549cd31feb53bc1" providerId="LiveId" clId="{E19B617E-EE3F-4AAA-9381-36BBE1B8C7A2}" dt="2022-03-03T15:23:59.404" v="27379" actId="478"/>
          <ac:picMkLst>
            <pc:docMk/>
            <pc:sldMk cId="3883074417" sldId="689"/>
            <ac:picMk id="15" creationId="{32F3166B-49CE-4E31-94AD-369733FA3D74}"/>
          </ac:picMkLst>
        </pc:picChg>
        <pc:picChg chg="add del mod">
          <ac:chgData name="Paul Easter" userId="6549cd31feb53bc1" providerId="LiveId" clId="{E19B617E-EE3F-4AAA-9381-36BBE1B8C7A2}" dt="2022-03-03T15:23:56.357" v="27376" actId="478"/>
          <ac:picMkLst>
            <pc:docMk/>
            <pc:sldMk cId="3883074417" sldId="689"/>
            <ac:picMk id="16" creationId="{F2DB5C86-0CA7-4D6E-8036-DD81D3A044A4}"/>
          </ac:picMkLst>
        </pc:picChg>
        <pc:picChg chg="del">
          <ac:chgData name="Paul Easter" userId="6549cd31feb53bc1" providerId="LiveId" clId="{E19B617E-EE3F-4AAA-9381-36BBE1B8C7A2}" dt="2022-03-03T15:23:37.967" v="27371" actId="478"/>
          <ac:picMkLst>
            <pc:docMk/>
            <pc:sldMk cId="3883074417" sldId="689"/>
            <ac:picMk id="19" creationId="{26817EDE-3D82-4E3B-9628-1F5202D0E1FE}"/>
          </ac:picMkLst>
        </pc:picChg>
        <pc:picChg chg="del">
          <ac:chgData name="Paul Easter" userId="6549cd31feb53bc1" providerId="LiveId" clId="{E19B617E-EE3F-4AAA-9381-36BBE1B8C7A2}" dt="2022-03-03T15:23:58.403" v="27378" actId="478"/>
          <ac:picMkLst>
            <pc:docMk/>
            <pc:sldMk cId="3883074417" sldId="689"/>
            <ac:picMk id="20" creationId="{6001EB2B-DEE0-4AF0-B580-554FD7FA37A2}"/>
          </ac:picMkLst>
        </pc:picChg>
        <pc:picChg chg="add mod">
          <ac:chgData name="Paul Easter" userId="6549cd31feb53bc1" providerId="LiveId" clId="{E19B617E-EE3F-4AAA-9381-36BBE1B8C7A2}" dt="2022-03-03T15:25:23.552" v="27448" actId="1038"/>
          <ac:picMkLst>
            <pc:docMk/>
            <pc:sldMk cId="3883074417" sldId="689"/>
            <ac:picMk id="22" creationId="{9AE0257C-E7E6-4C5A-BA81-9143D49C2468}"/>
          </ac:picMkLst>
        </pc:picChg>
      </pc:sldChg>
      <pc:sldChg chg="addSp delSp modSp add mod">
        <pc:chgData name="Paul Easter" userId="6549cd31feb53bc1" providerId="LiveId" clId="{E19B617E-EE3F-4AAA-9381-36BBE1B8C7A2}" dt="2022-03-05T22:21:06.222" v="30581" actId="2161"/>
        <pc:sldMkLst>
          <pc:docMk/>
          <pc:sldMk cId="1688218189" sldId="690"/>
        </pc:sldMkLst>
        <pc:spChg chg="mod">
          <ac:chgData name="Paul Easter" userId="6549cd31feb53bc1" providerId="LiveId" clId="{E19B617E-EE3F-4AAA-9381-36BBE1B8C7A2}" dt="2022-03-03T15:46:20.909" v="27816" actId="14100"/>
          <ac:spMkLst>
            <pc:docMk/>
            <pc:sldMk cId="1688218189" sldId="690"/>
            <ac:spMk id="7" creationId="{FCC82E8F-9C62-495F-A272-534CB9DB59B0}"/>
          </ac:spMkLst>
        </pc:spChg>
        <pc:spChg chg="add mod">
          <ac:chgData name="Paul Easter" userId="6549cd31feb53bc1" providerId="LiveId" clId="{E19B617E-EE3F-4AAA-9381-36BBE1B8C7A2}" dt="2022-03-03T16:13:43.357" v="28152" actId="1036"/>
          <ac:spMkLst>
            <pc:docMk/>
            <pc:sldMk cId="1688218189" sldId="690"/>
            <ac:spMk id="12" creationId="{073FCA9D-13F5-4790-B6E1-44364F3E6294}"/>
          </ac:spMkLst>
        </pc:spChg>
        <pc:graphicFrameChg chg="add mod modGraphic">
          <ac:chgData name="Paul Easter" userId="6549cd31feb53bc1" providerId="LiveId" clId="{E19B617E-EE3F-4AAA-9381-36BBE1B8C7A2}" dt="2022-03-05T22:21:06.222" v="30581" actId="2161"/>
          <ac:graphicFrameMkLst>
            <pc:docMk/>
            <pc:sldMk cId="1688218189" sldId="690"/>
            <ac:graphicFrameMk id="10" creationId="{CC945236-6068-40F8-8DC2-8CE9AA33FE37}"/>
          </ac:graphicFrameMkLst>
        </pc:graphicFrameChg>
        <pc:graphicFrameChg chg="del mod">
          <ac:chgData name="Paul Easter" userId="6549cd31feb53bc1" providerId="LiveId" clId="{E19B617E-EE3F-4AAA-9381-36BBE1B8C7A2}" dt="2022-03-03T15:28:02.844" v="27534" actId="478"/>
          <ac:graphicFrameMkLst>
            <pc:docMk/>
            <pc:sldMk cId="1688218189" sldId="690"/>
            <ac:graphicFrameMk id="11" creationId="{A34F87CD-D7A2-4157-BE6B-9D37F27A7CC3}"/>
          </ac:graphicFrameMkLst>
        </pc:graphicFrameChg>
        <pc:graphicFrameChg chg="del">
          <ac:chgData name="Paul Easter" userId="6549cd31feb53bc1" providerId="LiveId" clId="{E19B617E-EE3F-4AAA-9381-36BBE1B8C7A2}" dt="2022-03-03T15:26:33.328" v="27462" actId="478"/>
          <ac:graphicFrameMkLst>
            <pc:docMk/>
            <pc:sldMk cId="1688218189" sldId="690"/>
            <ac:graphicFrameMk id="17" creationId="{BA934A41-979A-4167-88F7-A89DFB13E0B5}"/>
          </ac:graphicFrameMkLst>
        </pc:graphicFrameChg>
        <pc:picChg chg="del">
          <ac:chgData name="Paul Easter" userId="6549cd31feb53bc1" providerId="LiveId" clId="{E19B617E-EE3F-4AAA-9381-36BBE1B8C7A2}" dt="2022-03-03T15:26:36.780" v="27464" actId="478"/>
          <ac:picMkLst>
            <pc:docMk/>
            <pc:sldMk cId="1688218189" sldId="690"/>
            <ac:picMk id="18" creationId="{E731AE45-5FD5-4DBC-B06C-B6F3F82E4411}"/>
          </ac:picMkLst>
        </pc:picChg>
        <pc:picChg chg="del">
          <ac:chgData name="Paul Easter" userId="6549cd31feb53bc1" providerId="LiveId" clId="{E19B617E-EE3F-4AAA-9381-36BBE1B8C7A2}" dt="2022-03-03T15:26:35.236" v="27463" actId="478"/>
          <ac:picMkLst>
            <pc:docMk/>
            <pc:sldMk cId="1688218189" sldId="690"/>
            <ac:picMk id="21" creationId="{9D569EF8-9C52-4D6A-9BF4-C1630996029D}"/>
          </ac:picMkLst>
        </pc:picChg>
        <pc:picChg chg="del">
          <ac:chgData name="Paul Easter" userId="6549cd31feb53bc1" providerId="LiveId" clId="{E19B617E-EE3F-4AAA-9381-36BBE1B8C7A2}" dt="2022-03-03T15:28:01.345" v="27533" actId="478"/>
          <ac:picMkLst>
            <pc:docMk/>
            <pc:sldMk cId="1688218189" sldId="690"/>
            <ac:picMk id="22" creationId="{9AE0257C-E7E6-4C5A-BA81-9143D49C2468}"/>
          </ac:picMkLst>
        </pc:picChg>
      </pc:sldChg>
      <pc:sldChg chg="addSp delSp modSp add mod ord">
        <pc:chgData name="Paul Easter" userId="6549cd31feb53bc1" providerId="LiveId" clId="{E19B617E-EE3F-4AAA-9381-36BBE1B8C7A2}" dt="2022-03-05T23:36:02.392" v="31511"/>
        <pc:sldMkLst>
          <pc:docMk/>
          <pc:sldMk cId="3931207478" sldId="691"/>
        </pc:sldMkLst>
        <pc:spChg chg="mod">
          <ac:chgData name="Paul Easter" userId="6549cd31feb53bc1" providerId="LiveId" clId="{E19B617E-EE3F-4AAA-9381-36BBE1B8C7A2}" dt="2022-03-05T22:09:10.885" v="30435" actId="113"/>
          <ac:spMkLst>
            <pc:docMk/>
            <pc:sldMk cId="3931207478" sldId="691"/>
            <ac:spMk id="7" creationId="{FCC82E8F-9C62-495F-A272-534CB9DB59B0}"/>
          </ac:spMkLst>
        </pc:spChg>
        <pc:spChg chg="del">
          <ac:chgData name="Paul Easter" userId="6549cd31feb53bc1" providerId="LiveId" clId="{E19B617E-EE3F-4AAA-9381-36BBE1B8C7A2}" dt="2022-03-03T22:49:15.487" v="28158" actId="478"/>
          <ac:spMkLst>
            <pc:docMk/>
            <pc:sldMk cId="3931207478" sldId="691"/>
            <ac:spMk id="12" creationId="{4ACBA9E3-3637-4055-B493-3ABB77A34BF0}"/>
          </ac:spMkLst>
        </pc:spChg>
        <pc:spChg chg="mod">
          <ac:chgData name="Paul Easter" userId="6549cd31feb53bc1" providerId="LiveId" clId="{E19B617E-EE3F-4AAA-9381-36BBE1B8C7A2}" dt="2022-03-05T23:36:02.392" v="31511"/>
          <ac:spMkLst>
            <pc:docMk/>
            <pc:sldMk cId="3931207478" sldId="691"/>
            <ac:spMk id="13" creationId="{00000000-0000-0000-0000-000000000000}"/>
          </ac:spMkLst>
        </pc:spChg>
        <pc:spChg chg="mod">
          <ac:chgData name="Paul Easter" userId="6549cd31feb53bc1" providerId="LiveId" clId="{E19B617E-EE3F-4AAA-9381-36BBE1B8C7A2}" dt="2022-03-05T22:57:07.118" v="31113" actId="20577"/>
          <ac:spMkLst>
            <pc:docMk/>
            <pc:sldMk cId="3931207478" sldId="691"/>
            <ac:spMk id="14" creationId="{D1A264E9-38AC-47A4-83E2-D3C122E48CFC}"/>
          </ac:spMkLst>
        </pc:spChg>
        <pc:spChg chg="add mod">
          <ac:chgData name="Paul Easter" userId="6549cd31feb53bc1" providerId="LiveId" clId="{E19B617E-EE3F-4AAA-9381-36BBE1B8C7A2}" dt="2022-03-03T23:03:15.108" v="28300"/>
          <ac:spMkLst>
            <pc:docMk/>
            <pc:sldMk cId="3931207478" sldId="691"/>
            <ac:spMk id="15" creationId="{8D8D0919-B47F-4C47-9333-1740D0281009}"/>
          </ac:spMkLst>
        </pc:spChg>
        <pc:spChg chg="add mod">
          <ac:chgData name="Paul Easter" userId="6549cd31feb53bc1" providerId="LiveId" clId="{E19B617E-EE3F-4AAA-9381-36BBE1B8C7A2}" dt="2022-03-05T23:12:25.209" v="31245" actId="20577"/>
          <ac:spMkLst>
            <pc:docMk/>
            <pc:sldMk cId="3931207478" sldId="691"/>
            <ac:spMk id="16" creationId="{42890FA6-6035-417F-B81C-A2E896B2A8AB}"/>
          </ac:spMkLst>
        </pc:spChg>
        <pc:spChg chg="del">
          <ac:chgData name="Paul Easter" userId="6549cd31feb53bc1" providerId="LiveId" clId="{E19B617E-EE3F-4AAA-9381-36BBE1B8C7A2}" dt="2022-03-03T22:49:16.358" v="28159" actId="478"/>
          <ac:spMkLst>
            <pc:docMk/>
            <pc:sldMk cId="3931207478" sldId="691"/>
            <ac:spMk id="17" creationId="{1FC37DDC-46D3-4D11-9E99-C6AD35DDAA6A}"/>
          </ac:spMkLst>
        </pc:spChg>
        <pc:spChg chg="del">
          <ac:chgData name="Paul Easter" userId="6549cd31feb53bc1" providerId="LiveId" clId="{E19B617E-EE3F-4AAA-9381-36BBE1B8C7A2}" dt="2022-03-03T22:49:19.856" v="28161" actId="478"/>
          <ac:spMkLst>
            <pc:docMk/>
            <pc:sldMk cId="3931207478" sldId="691"/>
            <ac:spMk id="18" creationId="{8F8FEECB-EC83-463C-9B0D-D965AB316277}"/>
          </ac:spMkLst>
        </pc:spChg>
        <pc:spChg chg="del">
          <ac:chgData name="Paul Easter" userId="6549cd31feb53bc1" providerId="LiveId" clId="{E19B617E-EE3F-4AAA-9381-36BBE1B8C7A2}" dt="2022-03-03T22:49:17.564" v="28160" actId="478"/>
          <ac:spMkLst>
            <pc:docMk/>
            <pc:sldMk cId="3931207478" sldId="691"/>
            <ac:spMk id="19" creationId="{EDB5D515-EC2D-451D-8113-4ACBFF990F8D}"/>
          </ac:spMkLst>
        </pc:spChg>
        <pc:picChg chg="del mod">
          <ac:chgData name="Paul Easter" userId="6549cd31feb53bc1" providerId="LiveId" clId="{E19B617E-EE3F-4AAA-9381-36BBE1B8C7A2}" dt="2022-03-03T23:04:29.729" v="28305" actId="478"/>
          <ac:picMkLst>
            <pc:docMk/>
            <pc:sldMk cId="3931207478" sldId="691"/>
            <ac:picMk id="5" creationId="{28C412CD-D5A8-472B-8A6A-32F3C16C3F70}"/>
          </ac:picMkLst>
        </pc:picChg>
        <pc:picChg chg="del mod">
          <ac:chgData name="Paul Easter" userId="6549cd31feb53bc1" providerId="LiveId" clId="{E19B617E-EE3F-4AAA-9381-36BBE1B8C7A2}" dt="2022-03-03T23:04:30.887" v="28306" actId="478"/>
          <ac:picMkLst>
            <pc:docMk/>
            <pc:sldMk cId="3931207478" sldId="691"/>
            <ac:picMk id="11" creationId="{C2FBFAB3-01F6-42AF-A57B-6ECB67A36DDA}"/>
          </ac:picMkLst>
        </pc:picChg>
        <pc:picChg chg="add del mod">
          <ac:chgData name="Paul Easter" userId="6549cd31feb53bc1" providerId="LiveId" clId="{E19B617E-EE3F-4AAA-9381-36BBE1B8C7A2}" dt="2022-03-05T22:08:11.791" v="30431" actId="478"/>
          <ac:picMkLst>
            <pc:docMk/>
            <pc:sldMk cId="3931207478" sldId="691"/>
            <ac:picMk id="1026" creationId="{49152BEF-7CCF-4132-87C0-C489EF53B522}"/>
          </ac:picMkLst>
        </pc:picChg>
        <pc:picChg chg="add mod">
          <ac:chgData name="Paul Easter" userId="6549cd31feb53bc1" providerId="LiveId" clId="{E19B617E-EE3F-4AAA-9381-36BBE1B8C7A2}" dt="2022-03-05T22:08:14.784" v="30432" actId="1076"/>
          <ac:picMkLst>
            <pc:docMk/>
            <pc:sldMk cId="3931207478" sldId="691"/>
            <ac:picMk id="1028" creationId="{A462F9DD-EDC9-4D1F-B169-53C76D15D8E2}"/>
          </ac:picMkLst>
        </pc:picChg>
      </pc:sldChg>
      <pc:sldChg chg="addSp delSp modSp add mod">
        <pc:chgData name="Paul Easter" userId="6549cd31feb53bc1" providerId="LiveId" clId="{E19B617E-EE3F-4AAA-9381-36BBE1B8C7A2}" dt="2022-03-05T23:36:13.737" v="31515"/>
        <pc:sldMkLst>
          <pc:docMk/>
          <pc:sldMk cId="2518576855" sldId="692"/>
        </pc:sldMkLst>
        <pc:spChg chg="add mod">
          <ac:chgData name="Paul Easter" userId="6549cd31feb53bc1" providerId="LiveId" clId="{E19B617E-EE3F-4AAA-9381-36BBE1B8C7A2}" dt="2022-03-04T02:30:51.707" v="29127" actId="165"/>
          <ac:spMkLst>
            <pc:docMk/>
            <pc:sldMk cId="2518576855" sldId="692"/>
            <ac:spMk id="2" creationId="{DC29B46A-2A26-4287-A1A3-AE767CE45B53}"/>
          </ac:spMkLst>
        </pc:spChg>
        <pc:spChg chg="mod">
          <ac:chgData name="Paul Easter" userId="6549cd31feb53bc1" providerId="LiveId" clId="{E19B617E-EE3F-4AAA-9381-36BBE1B8C7A2}" dt="2022-03-05T22:15:53.219" v="30528" actId="113"/>
          <ac:spMkLst>
            <pc:docMk/>
            <pc:sldMk cId="2518576855" sldId="692"/>
            <ac:spMk id="7" creationId="{FCC82E8F-9C62-495F-A272-534CB9DB59B0}"/>
          </ac:spMkLst>
        </pc:spChg>
        <pc:spChg chg="add mod">
          <ac:chgData name="Paul Easter" userId="6549cd31feb53bc1" providerId="LiveId" clId="{E19B617E-EE3F-4AAA-9381-36BBE1B8C7A2}" dt="2022-03-04T02:30:51.707" v="29127" actId="165"/>
          <ac:spMkLst>
            <pc:docMk/>
            <pc:sldMk cId="2518576855" sldId="692"/>
            <ac:spMk id="8" creationId="{11BC6C91-790D-4557-B713-C6DFCE64F849}"/>
          </ac:spMkLst>
        </pc:spChg>
        <pc:spChg chg="del mod topLvl">
          <ac:chgData name="Paul Easter" userId="6549cd31feb53bc1" providerId="LiveId" clId="{E19B617E-EE3F-4AAA-9381-36BBE1B8C7A2}" dt="2022-03-03T23:19:02.106" v="28506" actId="478"/>
          <ac:spMkLst>
            <pc:docMk/>
            <pc:sldMk cId="2518576855" sldId="692"/>
            <ac:spMk id="12" creationId="{637BD6A0-E903-443A-9DB2-54B33C74468B}"/>
          </ac:spMkLst>
        </pc:spChg>
        <pc:spChg chg="mod">
          <ac:chgData name="Paul Easter" userId="6549cd31feb53bc1" providerId="LiveId" clId="{E19B617E-EE3F-4AAA-9381-36BBE1B8C7A2}" dt="2022-03-05T23:36:13.737" v="31515"/>
          <ac:spMkLst>
            <pc:docMk/>
            <pc:sldMk cId="2518576855" sldId="692"/>
            <ac:spMk id="13" creationId="{00000000-0000-0000-0000-000000000000}"/>
          </ac:spMkLst>
        </pc:spChg>
        <pc:spChg chg="mod">
          <ac:chgData name="Paul Easter" userId="6549cd31feb53bc1" providerId="LiveId" clId="{E19B617E-EE3F-4AAA-9381-36BBE1B8C7A2}" dt="2022-03-05T23:15:10.424" v="31282"/>
          <ac:spMkLst>
            <pc:docMk/>
            <pc:sldMk cId="2518576855" sldId="692"/>
            <ac:spMk id="14" creationId="{D1A264E9-38AC-47A4-83E2-D3C122E48CFC}"/>
          </ac:spMkLst>
        </pc:spChg>
        <pc:spChg chg="del mod">
          <ac:chgData name="Paul Easter" userId="6549cd31feb53bc1" providerId="LiveId" clId="{E19B617E-EE3F-4AAA-9381-36BBE1B8C7A2}" dt="2022-03-03T23:19:00.390" v="28505" actId="478"/>
          <ac:spMkLst>
            <pc:docMk/>
            <pc:sldMk cId="2518576855" sldId="692"/>
            <ac:spMk id="16" creationId="{E5BDC043-F278-42F3-AFD0-2C548C53A309}"/>
          </ac:spMkLst>
        </pc:spChg>
        <pc:grpChg chg="add del mod topLvl">
          <ac:chgData name="Paul Easter" userId="6549cd31feb53bc1" providerId="LiveId" clId="{E19B617E-EE3F-4AAA-9381-36BBE1B8C7A2}" dt="2022-03-04T02:30:54.425" v="29128" actId="478"/>
          <ac:grpSpMkLst>
            <pc:docMk/>
            <pc:sldMk cId="2518576855" sldId="692"/>
            <ac:grpSpMk id="3" creationId="{07B10914-F972-4B51-A303-ADD1E4D3DBEB}"/>
          </ac:grpSpMkLst>
        </pc:grpChg>
        <pc:grpChg chg="add del mod">
          <ac:chgData name="Paul Easter" userId="6549cd31feb53bc1" providerId="LiveId" clId="{E19B617E-EE3F-4AAA-9381-36BBE1B8C7A2}" dt="2022-03-04T02:30:51.707" v="29127" actId="165"/>
          <ac:grpSpMkLst>
            <pc:docMk/>
            <pc:sldMk cId="2518576855" sldId="692"/>
            <ac:grpSpMk id="4" creationId="{B285556D-42AA-4EDD-AA8F-82026510FF09}"/>
          </ac:grpSpMkLst>
        </pc:grpChg>
        <pc:grpChg chg="add del mod">
          <ac:chgData name="Paul Easter" userId="6549cd31feb53bc1" providerId="LiveId" clId="{E19B617E-EE3F-4AAA-9381-36BBE1B8C7A2}" dt="2022-03-03T23:19:02.106" v="28506" actId="478"/>
          <ac:grpSpMkLst>
            <pc:docMk/>
            <pc:sldMk cId="2518576855" sldId="692"/>
            <ac:grpSpMk id="10" creationId="{435F5BEC-A82C-4BA1-B527-9FC6080ABC8B}"/>
          </ac:grpSpMkLst>
        </pc:grpChg>
        <pc:picChg chg="del mod topLvl">
          <ac:chgData name="Paul Easter" userId="6549cd31feb53bc1" providerId="LiveId" clId="{E19B617E-EE3F-4AAA-9381-36BBE1B8C7A2}" dt="2022-03-04T02:31:19.045" v="29134" actId="478"/>
          <ac:picMkLst>
            <pc:docMk/>
            <pc:sldMk cId="2518576855" sldId="692"/>
            <ac:picMk id="11" creationId="{E8294FF6-2A49-4393-8878-1420E9906C6A}"/>
          </ac:picMkLst>
        </pc:picChg>
        <pc:picChg chg="add mod">
          <ac:chgData name="Paul Easter" userId="6549cd31feb53bc1" providerId="LiveId" clId="{E19B617E-EE3F-4AAA-9381-36BBE1B8C7A2}" dt="2022-03-04T02:33:20.237" v="29218" actId="208"/>
          <ac:picMkLst>
            <pc:docMk/>
            <pc:sldMk cId="2518576855" sldId="692"/>
            <ac:picMk id="17" creationId="{A7BD4243-740B-4BC0-983D-6C63AB2E5824}"/>
          </ac:picMkLst>
        </pc:picChg>
        <pc:picChg chg="mod">
          <ac:chgData name="Paul Easter" userId="6549cd31feb53bc1" providerId="LiveId" clId="{E19B617E-EE3F-4AAA-9381-36BBE1B8C7A2}" dt="2022-03-04T02:30:51.707" v="29127" actId="165"/>
          <ac:picMkLst>
            <pc:docMk/>
            <pc:sldMk cId="2518576855" sldId="692"/>
            <ac:picMk id="1026" creationId="{49152BEF-7CCF-4132-87C0-C489EF53B522}"/>
          </ac:picMkLst>
        </pc:picChg>
        <pc:picChg chg="add mod">
          <ac:chgData name="Paul Easter" userId="6549cd31feb53bc1" providerId="LiveId" clId="{E19B617E-EE3F-4AAA-9381-36BBE1B8C7A2}" dt="2022-03-04T02:31:24.666" v="29135" actId="1076"/>
          <ac:picMkLst>
            <pc:docMk/>
            <pc:sldMk cId="2518576855" sldId="692"/>
            <ac:picMk id="2050" creationId="{8F759A75-1D7F-4813-833D-285B0FF508A7}"/>
          </ac:picMkLst>
        </pc:picChg>
      </pc:sldChg>
      <pc:sldChg chg="addSp delSp modSp add mod">
        <pc:chgData name="Paul Easter" userId="6549cd31feb53bc1" providerId="LiveId" clId="{E19B617E-EE3F-4AAA-9381-36BBE1B8C7A2}" dt="2022-03-04T02:29:36.971" v="29125" actId="113"/>
        <pc:sldMkLst>
          <pc:docMk/>
          <pc:sldMk cId="3157538866" sldId="693"/>
        </pc:sldMkLst>
        <pc:spChg chg="mod">
          <ac:chgData name="Paul Easter" userId="6549cd31feb53bc1" providerId="LiveId" clId="{E19B617E-EE3F-4AAA-9381-36BBE1B8C7A2}" dt="2022-03-04T02:29:35.191" v="29124" actId="113"/>
          <ac:spMkLst>
            <pc:docMk/>
            <pc:sldMk cId="3157538866" sldId="693"/>
            <ac:spMk id="8" creationId="{E2F794A7-8C4C-4A3F-A33D-B76FD77934A3}"/>
          </ac:spMkLst>
        </pc:spChg>
        <pc:spChg chg="mod">
          <ac:chgData name="Paul Easter" userId="6549cd31feb53bc1" providerId="LiveId" clId="{E19B617E-EE3F-4AAA-9381-36BBE1B8C7A2}" dt="2022-03-04T02:29:36.971" v="29125" actId="113"/>
          <ac:spMkLst>
            <pc:docMk/>
            <pc:sldMk cId="3157538866" sldId="693"/>
            <ac:spMk id="9" creationId="{38C805C7-AC5E-400A-89B0-3874CAE551FF}"/>
          </ac:spMkLst>
        </pc:spChg>
        <pc:spChg chg="add mod">
          <ac:chgData name="Paul Easter" userId="6549cd31feb53bc1" providerId="LiveId" clId="{E19B617E-EE3F-4AAA-9381-36BBE1B8C7A2}" dt="2022-03-04T02:20:18.974" v="28952"/>
          <ac:spMkLst>
            <pc:docMk/>
            <pc:sldMk cId="3157538866" sldId="693"/>
            <ac:spMk id="12" creationId="{44E82A9B-8689-4C21-BECD-14C48214809E}"/>
          </ac:spMkLst>
        </pc:spChg>
        <pc:spChg chg="mod">
          <ac:chgData name="Paul Easter" userId="6549cd31feb53bc1" providerId="LiveId" clId="{E19B617E-EE3F-4AAA-9381-36BBE1B8C7A2}" dt="2022-03-04T02:20:53.259" v="28982" actId="20577"/>
          <ac:spMkLst>
            <pc:docMk/>
            <pc:sldMk cId="3157538866" sldId="693"/>
            <ac:spMk id="14" creationId="{D1A264E9-38AC-47A4-83E2-D3C122E48CFC}"/>
          </ac:spMkLst>
        </pc:spChg>
        <pc:spChg chg="del">
          <ac:chgData name="Paul Easter" userId="6549cd31feb53bc1" providerId="LiveId" clId="{E19B617E-EE3F-4AAA-9381-36BBE1B8C7A2}" dt="2022-03-04T02:25:45.230" v="29090" actId="478"/>
          <ac:spMkLst>
            <pc:docMk/>
            <pc:sldMk cId="3157538866" sldId="693"/>
            <ac:spMk id="16" creationId="{9872B069-C727-4E60-9707-353F037CC4B2}"/>
          </ac:spMkLst>
        </pc:spChg>
        <pc:graphicFrameChg chg="mod modGraphic">
          <ac:chgData name="Paul Easter" userId="6549cd31feb53bc1" providerId="LiveId" clId="{E19B617E-EE3F-4AAA-9381-36BBE1B8C7A2}" dt="2022-03-04T02:28:56.234" v="29120" actId="20577"/>
          <ac:graphicFrameMkLst>
            <pc:docMk/>
            <pc:sldMk cId="3157538866" sldId="693"/>
            <ac:graphicFrameMk id="10" creationId="{BA7C7D74-F5C7-42A0-86C7-8919EA7FB2B2}"/>
          </ac:graphicFrameMkLst>
        </pc:graphicFrameChg>
        <pc:graphicFrameChg chg="mod modGraphic">
          <ac:chgData name="Paul Easter" userId="6549cd31feb53bc1" providerId="LiveId" clId="{E19B617E-EE3F-4AAA-9381-36BBE1B8C7A2}" dt="2022-03-04T02:25:58.193" v="29091" actId="1076"/>
          <ac:graphicFrameMkLst>
            <pc:docMk/>
            <pc:sldMk cId="3157538866" sldId="693"/>
            <ac:graphicFrameMk id="11" creationId="{FF3C5A18-6169-4E38-8DB0-A49149606CAA}"/>
          </ac:graphicFrameMkLst>
        </pc:graphicFrameChg>
      </pc:sldChg>
      <pc:sldChg chg="addSp delSp modSp add mod">
        <pc:chgData name="Paul Easter" userId="6549cd31feb53bc1" providerId="LiveId" clId="{E19B617E-EE3F-4AAA-9381-36BBE1B8C7A2}" dt="2022-03-05T23:36:25.299" v="31519"/>
        <pc:sldMkLst>
          <pc:docMk/>
          <pc:sldMk cId="1700592204" sldId="694"/>
        </pc:sldMkLst>
        <pc:spChg chg="mod ord topLvl">
          <ac:chgData name="Paul Easter" userId="6549cd31feb53bc1" providerId="LiveId" clId="{E19B617E-EE3F-4AAA-9381-36BBE1B8C7A2}" dt="2022-03-05T22:14:10.310" v="30515" actId="164"/>
          <ac:spMkLst>
            <pc:docMk/>
            <pc:sldMk cId="1700592204" sldId="694"/>
            <ac:spMk id="2" creationId="{DC29B46A-2A26-4287-A1A3-AE767CE45B53}"/>
          </ac:spMkLst>
        </pc:spChg>
        <pc:spChg chg="mod">
          <ac:chgData name="Paul Easter" userId="6549cd31feb53bc1" providerId="LiveId" clId="{E19B617E-EE3F-4AAA-9381-36BBE1B8C7A2}" dt="2022-03-05T22:13:09.474" v="30485" actId="403"/>
          <ac:spMkLst>
            <pc:docMk/>
            <pc:sldMk cId="1700592204" sldId="694"/>
            <ac:spMk id="7" creationId="{FCC82E8F-9C62-495F-A272-534CB9DB59B0}"/>
          </ac:spMkLst>
        </pc:spChg>
        <pc:spChg chg="mod topLvl">
          <ac:chgData name="Paul Easter" userId="6549cd31feb53bc1" providerId="LiveId" clId="{E19B617E-EE3F-4AAA-9381-36BBE1B8C7A2}" dt="2022-03-05T22:14:30.809" v="30525" actId="164"/>
          <ac:spMkLst>
            <pc:docMk/>
            <pc:sldMk cId="1700592204" sldId="694"/>
            <ac:spMk id="8" creationId="{11BC6C91-790D-4557-B713-C6DFCE64F849}"/>
          </ac:spMkLst>
        </pc:spChg>
        <pc:spChg chg="add mod">
          <ac:chgData name="Paul Easter" userId="6549cd31feb53bc1" providerId="LiveId" clId="{E19B617E-EE3F-4AAA-9381-36BBE1B8C7A2}" dt="2022-03-04T02:40:09.893" v="29345" actId="1076"/>
          <ac:spMkLst>
            <pc:docMk/>
            <pc:sldMk cId="1700592204" sldId="694"/>
            <ac:spMk id="12" creationId="{9FC1E3B8-E125-44BB-8725-804346A1E8E5}"/>
          </ac:spMkLst>
        </pc:spChg>
        <pc:spChg chg="mod">
          <ac:chgData name="Paul Easter" userId="6549cd31feb53bc1" providerId="LiveId" clId="{E19B617E-EE3F-4AAA-9381-36BBE1B8C7A2}" dt="2022-03-05T23:36:25.299" v="31519"/>
          <ac:spMkLst>
            <pc:docMk/>
            <pc:sldMk cId="1700592204" sldId="694"/>
            <ac:spMk id="13" creationId="{00000000-0000-0000-0000-000000000000}"/>
          </ac:spMkLst>
        </pc:spChg>
        <pc:spChg chg="mod">
          <ac:chgData name="Paul Easter" userId="6549cd31feb53bc1" providerId="LiveId" clId="{E19B617E-EE3F-4AAA-9381-36BBE1B8C7A2}" dt="2022-03-05T23:15:16.925" v="31286" actId="27636"/>
          <ac:spMkLst>
            <pc:docMk/>
            <pc:sldMk cId="1700592204" sldId="694"/>
            <ac:spMk id="14" creationId="{D1A264E9-38AC-47A4-83E2-D3C122E48CFC}"/>
          </ac:spMkLst>
        </pc:spChg>
        <pc:spChg chg="add mod">
          <ac:chgData name="Paul Easter" userId="6549cd31feb53bc1" providerId="LiveId" clId="{E19B617E-EE3F-4AAA-9381-36BBE1B8C7A2}" dt="2022-03-04T02:40:11.971" v="29346" actId="1076"/>
          <ac:spMkLst>
            <pc:docMk/>
            <pc:sldMk cId="1700592204" sldId="694"/>
            <ac:spMk id="16" creationId="{9FCE9117-4533-49E6-BE98-376D0452D011}"/>
          </ac:spMkLst>
        </pc:spChg>
        <pc:spChg chg="add mod">
          <ac:chgData name="Paul Easter" userId="6549cd31feb53bc1" providerId="LiveId" clId="{E19B617E-EE3F-4AAA-9381-36BBE1B8C7A2}" dt="2022-03-05T22:14:30.809" v="30525" actId="164"/>
          <ac:spMkLst>
            <pc:docMk/>
            <pc:sldMk cId="1700592204" sldId="694"/>
            <ac:spMk id="17" creationId="{AE8D9E74-D9A5-4F87-8AB0-BDCB63630D3C}"/>
          </ac:spMkLst>
        </pc:spChg>
        <pc:spChg chg="add mod">
          <ac:chgData name="Paul Easter" userId="6549cd31feb53bc1" providerId="LiveId" clId="{E19B617E-EE3F-4AAA-9381-36BBE1B8C7A2}" dt="2022-03-05T22:14:30.809" v="30525" actId="164"/>
          <ac:spMkLst>
            <pc:docMk/>
            <pc:sldMk cId="1700592204" sldId="694"/>
            <ac:spMk id="18" creationId="{D858030F-0341-4EF4-8514-C07BA8C8B1E4}"/>
          </ac:spMkLst>
        </pc:spChg>
        <pc:spChg chg="add mod">
          <ac:chgData name="Paul Easter" userId="6549cd31feb53bc1" providerId="LiveId" clId="{E19B617E-EE3F-4AAA-9381-36BBE1B8C7A2}" dt="2022-03-05T22:14:10.310" v="30515" actId="164"/>
          <ac:spMkLst>
            <pc:docMk/>
            <pc:sldMk cId="1700592204" sldId="694"/>
            <ac:spMk id="19" creationId="{A21237F9-5E25-4EC0-BB1D-46CD846092C1}"/>
          </ac:spMkLst>
        </pc:spChg>
        <pc:grpChg chg="del mod topLvl">
          <ac:chgData name="Paul Easter" userId="6549cd31feb53bc1" providerId="LiveId" clId="{E19B617E-EE3F-4AAA-9381-36BBE1B8C7A2}" dt="2022-03-05T22:13:14.459" v="30486" actId="165"/>
          <ac:grpSpMkLst>
            <pc:docMk/>
            <pc:sldMk cId="1700592204" sldId="694"/>
            <ac:grpSpMk id="3" creationId="{07B10914-F972-4B51-A303-ADD1E4D3DBEB}"/>
          </ac:grpSpMkLst>
        </pc:grpChg>
        <pc:grpChg chg="del mod">
          <ac:chgData name="Paul Easter" userId="6549cd31feb53bc1" providerId="LiveId" clId="{E19B617E-EE3F-4AAA-9381-36BBE1B8C7A2}" dt="2022-03-05T22:13:03.825" v="30483" actId="165"/>
          <ac:grpSpMkLst>
            <pc:docMk/>
            <pc:sldMk cId="1700592204" sldId="694"/>
            <ac:grpSpMk id="4" creationId="{B285556D-42AA-4EDD-AA8F-82026510FF09}"/>
          </ac:grpSpMkLst>
        </pc:grpChg>
        <pc:grpChg chg="add mod">
          <ac:chgData name="Paul Easter" userId="6549cd31feb53bc1" providerId="LiveId" clId="{E19B617E-EE3F-4AAA-9381-36BBE1B8C7A2}" dt="2022-03-05T22:14:30.809" v="30525" actId="164"/>
          <ac:grpSpMkLst>
            <pc:docMk/>
            <pc:sldMk cId="1700592204" sldId="694"/>
            <ac:grpSpMk id="5" creationId="{207624BF-CF40-402A-8904-CF0C97BC9E66}"/>
          </ac:grpSpMkLst>
        </pc:grpChg>
        <pc:grpChg chg="add mod">
          <ac:chgData name="Paul Easter" userId="6549cd31feb53bc1" providerId="LiveId" clId="{E19B617E-EE3F-4AAA-9381-36BBE1B8C7A2}" dt="2022-03-05T22:14:30.809" v="30525" actId="164"/>
          <ac:grpSpMkLst>
            <pc:docMk/>
            <pc:sldMk cId="1700592204" sldId="694"/>
            <ac:grpSpMk id="6" creationId="{EB67543D-24D0-45A7-AA6B-D2CC56D78904}"/>
          </ac:grpSpMkLst>
        </pc:grpChg>
        <pc:picChg chg="mod topLvl">
          <ac:chgData name="Paul Easter" userId="6549cd31feb53bc1" providerId="LiveId" clId="{E19B617E-EE3F-4AAA-9381-36BBE1B8C7A2}" dt="2022-03-05T22:13:03.825" v="30483" actId="165"/>
          <ac:picMkLst>
            <pc:docMk/>
            <pc:sldMk cId="1700592204" sldId="694"/>
            <ac:picMk id="11" creationId="{E8294FF6-2A49-4393-8878-1420E9906C6A}"/>
          </ac:picMkLst>
        </pc:picChg>
        <pc:picChg chg="mod topLvl">
          <ac:chgData name="Paul Easter" userId="6549cd31feb53bc1" providerId="LiveId" clId="{E19B617E-EE3F-4AAA-9381-36BBE1B8C7A2}" dt="2022-03-05T22:14:30.809" v="30525" actId="164"/>
          <ac:picMkLst>
            <pc:docMk/>
            <pc:sldMk cId="1700592204" sldId="694"/>
            <ac:picMk id="1026" creationId="{49152BEF-7CCF-4132-87C0-C489EF53B522}"/>
          </ac:picMkLst>
        </pc:picChg>
      </pc:sldChg>
      <pc:sldChg chg="addSp delSp modSp add mod">
        <pc:chgData name="Paul Easter" userId="6549cd31feb53bc1" providerId="LiveId" clId="{E19B617E-EE3F-4AAA-9381-36BBE1B8C7A2}" dt="2022-03-05T23:36:28.536" v="31520"/>
        <pc:sldMkLst>
          <pc:docMk/>
          <pc:sldMk cId="138099536" sldId="695"/>
        </pc:sldMkLst>
        <pc:spChg chg="mod">
          <ac:chgData name="Paul Easter" userId="6549cd31feb53bc1" providerId="LiveId" clId="{E19B617E-EE3F-4AAA-9381-36BBE1B8C7A2}" dt="2022-03-05T21:14:30.719" v="30106" actId="20577"/>
          <ac:spMkLst>
            <pc:docMk/>
            <pc:sldMk cId="138099536" sldId="695"/>
            <ac:spMk id="7" creationId="{FCC82E8F-9C62-495F-A272-534CB9DB59B0}"/>
          </ac:spMkLst>
        </pc:spChg>
        <pc:spChg chg="del">
          <ac:chgData name="Paul Easter" userId="6549cd31feb53bc1" providerId="LiveId" clId="{E19B617E-EE3F-4AAA-9381-36BBE1B8C7A2}" dt="2022-03-04T02:44:58.193" v="29652" actId="478"/>
          <ac:spMkLst>
            <pc:docMk/>
            <pc:sldMk cId="138099536" sldId="695"/>
            <ac:spMk id="12" creationId="{9FC1E3B8-E125-44BB-8725-804346A1E8E5}"/>
          </ac:spMkLst>
        </pc:spChg>
        <pc:spChg chg="mod">
          <ac:chgData name="Paul Easter" userId="6549cd31feb53bc1" providerId="LiveId" clId="{E19B617E-EE3F-4AAA-9381-36BBE1B8C7A2}" dt="2022-03-05T23:36:28.536" v="31520"/>
          <ac:spMkLst>
            <pc:docMk/>
            <pc:sldMk cId="138099536" sldId="695"/>
            <ac:spMk id="13" creationId="{00000000-0000-0000-0000-000000000000}"/>
          </ac:spMkLst>
        </pc:spChg>
        <pc:spChg chg="mod">
          <ac:chgData name="Paul Easter" userId="6549cd31feb53bc1" providerId="LiveId" clId="{E19B617E-EE3F-4AAA-9381-36BBE1B8C7A2}" dt="2022-03-05T21:02:27.477" v="30018" actId="20577"/>
          <ac:spMkLst>
            <pc:docMk/>
            <pc:sldMk cId="138099536" sldId="695"/>
            <ac:spMk id="14" creationId="{D1A264E9-38AC-47A4-83E2-D3C122E48CFC}"/>
          </ac:spMkLst>
        </pc:spChg>
        <pc:spChg chg="del">
          <ac:chgData name="Paul Easter" userId="6549cd31feb53bc1" providerId="LiveId" clId="{E19B617E-EE3F-4AAA-9381-36BBE1B8C7A2}" dt="2022-03-04T02:45:07.198" v="29654" actId="478"/>
          <ac:spMkLst>
            <pc:docMk/>
            <pc:sldMk cId="138099536" sldId="695"/>
            <ac:spMk id="15" creationId="{8D8D0919-B47F-4C47-9333-1740D0281009}"/>
          </ac:spMkLst>
        </pc:spChg>
        <pc:spChg chg="del">
          <ac:chgData name="Paul Easter" userId="6549cd31feb53bc1" providerId="LiveId" clId="{E19B617E-EE3F-4AAA-9381-36BBE1B8C7A2}" dt="2022-03-04T02:44:58.193" v="29652" actId="478"/>
          <ac:spMkLst>
            <pc:docMk/>
            <pc:sldMk cId="138099536" sldId="695"/>
            <ac:spMk id="16" creationId="{9FCE9117-4533-49E6-BE98-376D0452D011}"/>
          </ac:spMkLst>
        </pc:spChg>
        <pc:spChg chg="del">
          <ac:chgData name="Paul Easter" userId="6549cd31feb53bc1" providerId="LiveId" clId="{E19B617E-EE3F-4AAA-9381-36BBE1B8C7A2}" dt="2022-03-04T02:44:58.193" v="29652" actId="478"/>
          <ac:spMkLst>
            <pc:docMk/>
            <pc:sldMk cId="138099536" sldId="695"/>
            <ac:spMk id="17" creationId="{AE8D9E74-D9A5-4F87-8AB0-BDCB63630D3C}"/>
          </ac:spMkLst>
        </pc:spChg>
        <pc:spChg chg="del">
          <ac:chgData name="Paul Easter" userId="6549cd31feb53bc1" providerId="LiveId" clId="{E19B617E-EE3F-4AAA-9381-36BBE1B8C7A2}" dt="2022-03-04T02:44:58.193" v="29652" actId="478"/>
          <ac:spMkLst>
            <pc:docMk/>
            <pc:sldMk cId="138099536" sldId="695"/>
            <ac:spMk id="18" creationId="{D858030F-0341-4EF4-8514-C07BA8C8B1E4}"/>
          </ac:spMkLst>
        </pc:spChg>
        <pc:spChg chg="add mod">
          <ac:chgData name="Paul Easter" userId="6549cd31feb53bc1" providerId="LiveId" clId="{E19B617E-EE3F-4AAA-9381-36BBE1B8C7A2}" dt="2022-03-05T22:19:06.591" v="30559" actId="1076"/>
          <ac:spMkLst>
            <pc:docMk/>
            <pc:sldMk cId="138099536" sldId="695"/>
            <ac:spMk id="21" creationId="{10AFA141-4B27-4A97-9655-9FA5702F22E7}"/>
          </ac:spMkLst>
        </pc:spChg>
        <pc:spChg chg="add mod">
          <ac:chgData name="Paul Easter" userId="6549cd31feb53bc1" providerId="LiveId" clId="{E19B617E-EE3F-4AAA-9381-36BBE1B8C7A2}" dt="2022-03-05T22:19:27.457" v="30565" actId="1076"/>
          <ac:spMkLst>
            <pc:docMk/>
            <pc:sldMk cId="138099536" sldId="695"/>
            <ac:spMk id="22" creationId="{27F976E1-CBAE-4FC1-9D80-FD2D6A0D3190}"/>
          </ac:spMkLst>
        </pc:spChg>
        <pc:grpChg chg="del">
          <ac:chgData name="Paul Easter" userId="6549cd31feb53bc1" providerId="LiveId" clId="{E19B617E-EE3F-4AAA-9381-36BBE1B8C7A2}" dt="2022-03-04T02:44:54.255" v="29651" actId="478"/>
          <ac:grpSpMkLst>
            <pc:docMk/>
            <pc:sldMk cId="138099536" sldId="695"/>
            <ac:grpSpMk id="4" creationId="{B285556D-42AA-4EDD-AA8F-82026510FF09}"/>
          </ac:grpSpMkLst>
        </pc:grpChg>
        <pc:grpChg chg="add del mod">
          <ac:chgData name="Paul Easter" userId="6549cd31feb53bc1" providerId="LiveId" clId="{E19B617E-EE3F-4AAA-9381-36BBE1B8C7A2}" dt="2022-03-05T21:11:17.745" v="30068" actId="165"/>
          <ac:grpSpMkLst>
            <pc:docMk/>
            <pc:sldMk cId="138099536" sldId="695"/>
            <ac:grpSpMk id="5" creationId="{7076E6B8-500F-4A55-9E60-86AE65E2D4D0}"/>
          </ac:grpSpMkLst>
        </pc:grpChg>
        <pc:picChg chg="add mod topLvl">
          <ac:chgData name="Paul Easter" userId="6549cd31feb53bc1" providerId="LiveId" clId="{E19B617E-EE3F-4AAA-9381-36BBE1B8C7A2}" dt="2022-03-05T22:18:06.667" v="30535" actId="14100"/>
          <ac:picMkLst>
            <pc:docMk/>
            <pc:sldMk cId="138099536" sldId="695"/>
            <ac:picMk id="19" creationId="{CE0D6D01-B41F-4817-A3D7-C1FA7EBF26F8}"/>
          </ac:picMkLst>
        </pc:picChg>
        <pc:picChg chg="add mod topLvl">
          <ac:chgData name="Paul Easter" userId="6549cd31feb53bc1" providerId="LiveId" clId="{E19B617E-EE3F-4AAA-9381-36BBE1B8C7A2}" dt="2022-03-05T22:18:18.635" v="30536" actId="1076"/>
          <ac:picMkLst>
            <pc:docMk/>
            <pc:sldMk cId="138099536" sldId="695"/>
            <ac:picMk id="20" creationId="{AAD6BC3D-26CB-45C2-9717-36E5CF1B3BBA}"/>
          </ac:picMkLst>
        </pc:picChg>
      </pc:sldChg>
      <pc:sldChg chg="addSp delSp modSp add mod">
        <pc:chgData name="Paul Easter" userId="6549cd31feb53bc1" providerId="LiveId" clId="{E19B617E-EE3F-4AAA-9381-36BBE1B8C7A2}" dt="2022-03-05T23:36:31.292" v="31521"/>
        <pc:sldMkLst>
          <pc:docMk/>
          <pc:sldMk cId="1250422210" sldId="696"/>
        </pc:sldMkLst>
        <pc:spChg chg="add del mod">
          <ac:chgData name="Paul Easter" userId="6549cd31feb53bc1" providerId="LiveId" clId="{E19B617E-EE3F-4AAA-9381-36BBE1B8C7A2}" dt="2022-03-05T21:45:15.799" v="30378" actId="478"/>
          <ac:spMkLst>
            <pc:docMk/>
            <pc:sldMk cId="1250422210" sldId="696"/>
            <ac:spMk id="2" creationId="{75F22208-D739-49FC-BEB2-32FC4369EDD5}"/>
          </ac:spMkLst>
        </pc:spChg>
        <pc:spChg chg="mod">
          <ac:chgData name="Paul Easter" userId="6549cd31feb53bc1" providerId="LiveId" clId="{E19B617E-EE3F-4AAA-9381-36BBE1B8C7A2}" dt="2022-03-05T22:15:44.022" v="30526" actId="113"/>
          <ac:spMkLst>
            <pc:docMk/>
            <pc:sldMk cId="1250422210" sldId="696"/>
            <ac:spMk id="7" creationId="{FCC82E8F-9C62-495F-A272-534CB9DB59B0}"/>
          </ac:spMkLst>
        </pc:spChg>
        <pc:spChg chg="mod">
          <ac:chgData name="Paul Easter" userId="6549cd31feb53bc1" providerId="LiveId" clId="{E19B617E-EE3F-4AAA-9381-36BBE1B8C7A2}" dt="2022-03-05T23:36:31.292" v="31521"/>
          <ac:spMkLst>
            <pc:docMk/>
            <pc:sldMk cId="1250422210" sldId="696"/>
            <ac:spMk id="13" creationId="{00000000-0000-0000-0000-000000000000}"/>
          </ac:spMkLst>
        </pc:spChg>
        <pc:spChg chg="mod">
          <ac:chgData name="Paul Easter" userId="6549cd31feb53bc1" providerId="LiveId" clId="{E19B617E-EE3F-4AAA-9381-36BBE1B8C7A2}" dt="2022-03-05T21:45:41.732" v="30383"/>
          <ac:spMkLst>
            <pc:docMk/>
            <pc:sldMk cId="1250422210" sldId="696"/>
            <ac:spMk id="14" creationId="{D1A264E9-38AC-47A4-83E2-D3C122E48CFC}"/>
          </ac:spMkLst>
        </pc:spChg>
        <pc:spChg chg="add mod">
          <ac:chgData name="Paul Easter" userId="6549cd31feb53bc1" providerId="LiveId" clId="{E19B617E-EE3F-4AAA-9381-36BBE1B8C7A2}" dt="2022-03-05T21:48:25.122" v="30393" actId="1076"/>
          <ac:spMkLst>
            <pc:docMk/>
            <pc:sldMk cId="1250422210" sldId="696"/>
            <ac:spMk id="15" creationId="{333D9244-0078-4858-BF08-7CDF4D7A4FB1}"/>
          </ac:spMkLst>
        </pc:spChg>
        <pc:spChg chg="add mod">
          <ac:chgData name="Paul Easter" userId="6549cd31feb53bc1" providerId="LiveId" clId="{E19B617E-EE3F-4AAA-9381-36BBE1B8C7A2}" dt="2022-03-05T21:45:09.919" v="30376"/>
          <ac:spMkLst>
            <pc:docMk/>
            <pc:sldMk cId="1250422210" sldId="696"/>
            <ac:spMk id="16" creationId="{70EBBE50-7989-4B42-870E-E8A9EC1145B2}"/>
          </ac:spMkLst>
        </pc:spChg>
        <pc:grpChg chg="del">
          <ac:chgData name="Paul Easter" userId="6549cd31feb53bc1" providerId="LiveId" clId="{E19B617E-EE3F-4AAA-9381-36BBE1B8C7A2}" dt="2022-03-05T21:24:17.565" v="30107" actId="478"/>
          <ac:grpSpMkLst>
            <pc:docMk/>
            <pc:sldMk cId="1250422210" sldId="696"/>
            <ac:grpSpMk id="5" creationId="{7076E6B8-500F-4A55-9E60-86AE65E2D4D0}"/>
          </ac:grpSpMkLst>
        </pc:grpChg>
        <pc:picChg chg="add mod">
          <ac:chgData name="Paul Easter" userId="6549cd31feb53bc1" providerId="LiveId" clId="{E19B617E-EE3F-4AAA-9381-36BBE1B8C7A2}" dt="2022-03-05T21:43:08.925" v="30275" actId="1076"/>
          <ac:picMkLst>
            <pc:docMk/>
            <pc:sldMk cId="1250422210" sldId="696"/>
            <ac:picMk id="12" creationId="{97B84890-C5AE-4C8E-B772-3216A097F978}"/>
          </ac:picMkLst>
        </pc:picChg>
        <pc:picChg chg="add del mod">
          <ac:chgData name="Paul Easter" userId="6549cd31feb53bc1" providerId="LiveId" clId="{E19B617E-EE3F-4AAA-9381-36BBE1B8C7A2}" dt="2022-03-05T21:40:40.443" v="30184" actId="478"/>
          <ac:picMkLst>
            <pc:docMk/>
            <pc:sldMk cId="1250422210" sldId="696"/>
            <ac:picMk id="3074" creationId="{3EBC2F52-CF34-4CF3-9872-8EAB74F93888}"/>
          </ac:picMkLst>
        </pc:picChg>
        <pc:picChg chg="add mod">
          <ac:chgData name="Paul Easter" userId="6549cd31feb53bc1" providerId="LiveId" clId="{E19B617E-EE3F-4AAA-9381-36BBE1B8C7A2}" dt="2022-03-05T21:43:07.110" v="30274" actId="1076"/>
          <ac:picMkLst>
            <pc:docMk/>
            <pc:sldMk cId="1250422210" sldId="696"/>
            <ac:picMk id="3076" creationId="{5FE9D47E-D270-4494-BF61-D6AFF6CF5D62}"/>
          </ac:picMkLst>
        </pc:picChg>
        <pc:picChg chg="add del mod">
          <ac:chgData name="Paul Easter" userId="6549cd31feb53bc1" providerId="LiveId" clId="{E19B617E-EE3F-4AAA-9381-36BBE1B8C7A2}" dt="2022-03-05T21:40:36.973" v="30183" actId="478"/>
          <ac:picMkLst>
            <pc:docMk/>
            <pc:sldMk cId="1250422210" sldId="696"/>
            <ac:picMk id="3078" creationId="{392C46F2-136E-4F0A-AE34-A9F6843A3E11}"/>
          </ac:picMkLst>
        </pc:picChg>
        <pc:picChg chg="add mod">
          <ac:chgData name="Paul Easter" userId="6549cd31feb53bc1" providerId="LiveId" clId="{E19B617E-EE3F-4AAA-9381-36BBE1B8C7A2}" dt="2022-03-05T21:43:34.523" v="30276" actId="1076"/>
          <ac:picMkLst>
            <pc:docMk/>
            <pc:sldMk cId="1250422210" sldId="696"/>
            <ac:picMk id="3080" creationId="{39E41920-A00D-480C-A0C0-15B01AD23C70}"/>
          </ac:picMkLst>
        </pc:picChg>
      </pc:sldChg>
      <pc:sldChg chg="addSp modSp add mod">
        <pc:chgData name="Paul Easter" userId="6549cd31feb53bc1" providerId="LiveId" clId="{E19B617E-EE3F-4AAA-9381-36BBE1B8C7A2}" dt="2022-03-05T23:36:11.334" v="31514"/>
        <pc:sldMkLst>
          <pc:docMk/>
          <pc:sldMk cId="2991585331" sldId="697"/>
        </pc:sldMkLst>
        <pc:spChg chg="add mod">
          <ac:chgData name="Paul Easter" userId="6549cd31feb53bc1" providerId="LiveId" clId="{E19B617E-EE3F-4AAA-9381-36BBE1B8C7A2}" dt="2022-03-05T22:11:45.995" v="30480" actId="1076"/>
          <ac:spMkLst>
            <pc:docMk/>
            <pc:sldMk cId="2991585331" sldId="697"/>
            <ac:spMk id="8" creationId="{68E37CF2-B027-45E9-8925-32B58E34E5E9}"/>
          </ac:spMkLst>
        </pc:spChg>
        <pc:spChg chg="mod">
          <ac:chgData name="Paul Easter" userId="6549cd31feb53bc1" providerId="LiveId" clId="{E19B617E-EE3F-4AAA-9381-36BBE1B8C7A2}" dt="2022-03-05T23:36:11.334" v="31514"/>
          <ac:spMkLst>
            <pc:docMk/>
            <pc:sldMk cId="2991585331" sldId="697"/>
            <ac:spMk id="13" creationId="{00000000-0000-0000-0000-000000000000}"/>
          </ac:spMkLst>
        </pc:spChg>
        <pc:spChg chg="mod">
          <ac:chgData name="Paul Easter" userId="6549cd31feb53bc1" providerId="LiveId" clId="{E19B617E-EE3F-4AAA-9381-36BBE1B8C7A2}" dt="2022-03-05T23:15:05.568" v="31281" actId="20577"/>
          <ac:spMkLst>
            <pc:docMk/>
            <pc:sldMk cId="2991585331" sldId="697"/>
            <ac:spMk id="14" creationId="{D1A264E9-38AC-47A4-83E2-D3C122E48CFC}"/>
          </ac:spMkLst>
        </pc:spChg>
      </pc:sldChg>
      <pc:sldChg chg="modSp add del">
        <pc:chgData name="Paul Easter" userId="6549cd31feb53bc1" providerId="LiveId" clId="{E19B617E-EE3F-4AAA-9381-36BBE1B8C7A2}" dt="2022-03-05T21:50:08.663" v="30396" actId="2696"/>
        <pc:sldMkLst>
          <pc:docMk/>
          <pc:sldMk cId="3257443633" sldId="697"/>
        </pc:sldMkLst>
        <pc:picChg chg="mod">
          <ac:chgData name="Paul Easter" userId="6549cd31feb53bc1" providerId="LiveId" clId="{E19B617E-EE3F-4AAA-9381-36BBE1B8C7A2}" dt="2022-03-05T21:50:05.653" v="30395" actId="1076"/>
          <ac:picMkLst>
            <pc:docMk/>
            <pc:sldMk cId="3257443633" sldId="697"/>
            <ac:picMk id="3074" creationId="{3EBC2F52-CF34-4CF3-9872-8EAB74F93888}"/>
          </ac:picMkLst>
        </pc:picChg>
      </pc:sldChg>
      <pc:sldChg chg="addSp delSp modSp add mod">
        <pc:chgData name="Paul Easter" userId="6549cd31feb53bc1" providerId="LiveId" clId="{E19B617E-EE3F-4AAA-9381-36BBE1B8C7A2}" dt="2022-03-06T03:33:34.956" v="32285" actId="20577"/>
        <pc:sldMkLst>
          <pc:docMk/>
          <pc:sldMk cId="830925195" sldId="698"/>
        </pc:sldMkLst>
        <pc:spChg chg="mod">
          <ac:chgData name="Paul Easter" userId="6549cd31feb53bc1" providerId="LiveId" clId="{E19B617E-EE3F-4AAA-9381-36BBE1B8C7A2}" dt="2022-03-05T22:34:42.812" v="30948" actId="20577"/>
          <ac:spMkLst>
            <pc:docMk/>
            <pc:sldMk cId="830925195" sldId="698"/>
            <ac:spMk id="7" creationId="{FCC82E8F-9C62-495F-A272-534CB9DB59B0}"/>
          </ac:spMkLst>
        </pc:spChg>
        <pc:spChg chg="del">
          <ac:chgData name="Paul Easter" userId="6549cd31feb53bc1" providerId="LiveId" clId="{E19B617E-EE3F-4AAA-9381-36BBE1B8C7A2}" dt="2022-03-05T22:38:29.203" v="31022" actId="478"/>
          <ac:spMkLst>
            <pc:docMk/>
            <pc:sldMk cId="830925195" sldId="698"/>
            <ac:spMk id="12" creationId="{073FCA9D-13F5-4790-B6E1-44364F3E6294}"/>
          </ac:spMkLst>
        </pc:spChg>
        <pc:graphicFrameChg chg="add mod modGraphic">
          <ac:chgData name="Paul Easter" userId="6549cd31feb53bc1" providerId="LiveId" clId="{E19B617E-EE3F-4AAA-9381-36BBE1B8C7A2}" dt="2022-03-06T03:33:34.956" v="32285" actId="20577"/>
          <ac:graphicFrameMkLst>
            <pc:docMk/>
            <pc:sldMk cId="830925195" sldId="698"/>
            <ac:graphicFrameMk id="8" creationId="{4483B560-9E4B-4652-9AFC-F4465EFFCA70}"/>
          </ac:graphicFrameMkLst>
        </pc:graphicFrameChg>
        <pc:graphicFrameChg chg="mod modGraphic">
          <ac:chgData name="Paul Easter" userId="6549cd31feb53bc1" providerId="LiveId" clId="{E19B617E-EE3F-4AAA-9381-36BBE1B8C7A2}" dt="2022-03-06T03:33:31.484" v="32282" actId="20577"/>
          <ac:graphicFrameMkLst>
            <pc:docMk/>
            <pc:sldMk cId="830925195" sldId="698"/>
            <ac:graphicFrameMk id="10" creationId="{CC945236-6068-40F8-8DC2-8CE9AA33FE37}"/>
          </ac:graphicFrameMkLst>
        </pc:graphicFrameChg>
      </pc:sldChg>
      <pc:sldChg chg="addSp delSp modSp add mod ord">
        <pc:chgData name="Paul Easter" userId="6549cd31feb53bc1" providerId="LiveId" clId="{E19B617E-EE3F-4AAA-9381-36BBE1B8C7A2}" dt="2022-03-05T23:36:06.587" v="31512"/>
        <pc:sldMkLst>
          <pc:docMk/>
          <pc:sldMk cId="3835157962" sldId="699"/>
        </pc:sldMkLst>
        <pc:spChg chg="mod">
          <ac:chgData name="Paul Easter" userId="6549cd31feb53bc1" providerId="LiveId" clId="{E19B617E-EE3F-4AAA-9381-36BBE1B8C7A2}" dt="2022-03-05T23:10:15.572" v="31213" actId="20577"/>
          <ac:spMkLst>
            <pc:docMk/>
            <pc:sldMk cId="3835157962" sldId="699"/>
            <ac:spMk id="7" creationId="{FCC82E8F-9C62-495F-A272-534CB9DB59B0}"/>
          </ac:spMkLst>
        </pc:spChg>
        <pc:spChg chg="add del mod">
          <ac:chgData name="Paul Easter" userId="6549cd31feb53bc1" providerId="LiveId" clId="{E19B617E-EE3F-4AAA-9381-36BBE1B8C7A2}" dt="2022-03-05T23:12:33.548" v="31247" actId="478"/>
          <ac:spMkLst>
            <pc:docMk/>
            <pc:sldMk cId="3835157962" sldId="699"/>
            <ac:spMk id="12" creationId="{9F2C5219-53C3-48F2-A73E-15C8865240F5}"/>
          </ac:spMkLst>
        </pc:spChg>
        <pc:spChg chg="mod">
          <ac:chgData name="Paul Easter" userId="6549cd31feb53bc1" providerId="LiveId" clId="{E19B617E-EE3F-4AAA-9381-36BBE1B8C7A2}" dt="2022-03-05T23:36:06.587" v="31512"/>
          <ac:spMkLst>
            <pc:docMk/>
            <pc:sldMk cId="3835157962" sldId="699"/>
            <ac:spMk id="13" creationId="{00000000-0000-0000-0000-000000000000}"/>
          </ac:spMkLst>
        </pc:spChg>
        <pc:spChg chg="mod">
          <ac:chgData name="Paul Easter" userId="6549cd31feb53bc1" providerId="LiveId" clId="{E19B617E-EE3F-4AAA-9381-36BBE1B8C7A2}" dt="2022-03-05T23:27:14.404" v="31355" actId="20577"/>
          <ac:spMkLst>
            <pc:docMk/>
            <pc:sldMk cId="3835157962" sldId="699"/>
            <ac:spMk id="14" creationId="{D1A264E9-38AC-47A4-83E2-D3C122E48CFC}"/>
          </ac:spMkLst>
        </pc:spChg>
        <pc:spChg chg="add mod">
          <ac:chgData name="Paul Easter" userId="6549cd31feb53bc1" providerId="LiveId" clId="{E19B617E-EE3F-4AAA-9381-36BBE1B8C7A2}" dt="2022-03-05T23:13:55.405" v="31273" actId="113"/>
          <ac:spMkLst>
            <pc:docMk/>
            <pc:sldMk cId="3835157962" sldId="699"/>
            <ac:spMk id="16" creationId="{B13E8339-2B08-41C6-8311-B5E71170E32E}"/>
          </ac:spMkLst>
        </pc:spChg>
        <pc:graphicFrameChg chg="add del mod">
          <ac:chgData name="Paul Easter" userId="6549cd31feb53bc1" providerId="LiveId" clId="{E19B617E-EE3F-4AAA-9381-36BBE1B8C7A2}" dt="2022-03-05T22:56:03.653" v="31107"/>
          <ac:graphicFrameMkLst>
            <pc:docMk/>
            <pc:sldMk cId="3835157962" sldId="699"/>
            <ac:graphicFrameMk id="8" creationId="{783340AD-AE87-4096-9E67-05219FA2C74B}"/>
          </ac:graphicFrameMkLst>
        </pc:graphicFrameChg>
        <pc:picChg chg="add del mod">
          <ac:chgData name="Paul Easter" userId="6549cd31feb53bc1" providerId="LiveId" clId="{E19B617E-EE3F-4AAA-9381-36BBE1B8C7A2}" dt="2022-03-05T23:09:17.514" v="31204" actId="478"/>
          <ac:picMkLst>
            <pc:docMk/>
            <pc:sldMk cId="3835157962" sldId="699"/>
            <ac:picMk id="10" creationId="{99E128C9-F52E-4F4E-82B3-1DB781238AE4}"/>
          </ac:picMkLst>
        </pc:picChg>
        <pc:picChg chg="del">
          <ac:chgData name="Paul Easter" userId="6549cd31feb53bc1" providerId="LiveId" clId="{E19B617E-EE3F-4AAA-9381-36BBE1B8C7A2}" dt="2022-03-05T22:56:01.819" v="31105" actId="478"/>
          <ac:picMkLst>
            <pc:docMk/>
            <pc:sldMk cId="3835157962" sldId="699"/>
            <ac:picMk id="17" creationId="{A7BD4243-740B-4BC0-983D-6C63AB2E5824}"/>
          </ac:picMkLst>
        </pc:picChg>
        <pc:picChg chg="del">
          <ac:chgData name="Paul Easter" userId="6549cd31feb53bc1" providerId="LiveId" clId="{E19B617E-EE3F-4AAA-9381-36BBE1B8C7A2}" dt="2022-03-05T22:56:00.470" v="31104" actId="478"/>
          <ac:picMkLst>
            <pc:docMk/>
            <pc:sldMk cId="3835157962" sldId="699"/>
            <ac:picMk id="2050" creationId="{8F759A75-1D7F-4813-833D-285B0FF508A7}"/>
          </ac:picMkLst>
        </pc:picChg>
        <pc:picChg chg="add del mod">
          <ac:chgData name="Paul Easter" userId="6549cd31feb53bc1" providerId="LiveId" clId="{E19B617E-EE3F-4AAA-9381-36BBE1B8C7A2}" dt="2022-03-05T23:01:58.010" v="31177" actId="478"/>
          <ac:picMkLst>
            <pc:docMk/>
            <pc:sldMk cId="3835157962" sldId="699"/>
            <ac:picMk id="5122" creationId="{8DB4B9A0-9486-4046-ACA1-67EB90C3B7D6}"/>
          </ac:picMkLst>
        </pc:picChg>
        <pc:picChg chg="add mod">
          <ac:chgData name="Paul Easter" userId="6549cd31feb53bc1" providerId="LiveId" clId="{E19B617E-EE3F-4AAA-9381-36BBE1B8C7A2}" dt="2022-03-05T23:09:26.830" v="31207" actId="1076"/>
          <ac:picMkLst>
            <pc:docMk/>
            <pc:sldMk cId="3835157962" sldId="699"/>
            <ac:picMk id="5124" creationId="{816EB974-B09F-4348-8DD8-42D84C5ABC2F}"/>
          </ac:picMkLst>
        </pc:picChg>
      </pc:sldChg>
      <pc:sldChg chg="delSp modSp add del mod">
        <pc:chgData name="Paul Easter" userId="6549cd31feb53bc1" providerId="LiveId" clId="{E19B617E-EE3F-4AAA-9381-36BBE1B8C7A2}" dt="2022-03-05T23:08:26.849" v="31193" actId="2696"/>
        <pc:sldMkLst>
          <pc:docMk/>
          <pc:sldMk cId="1658483730" sldId="700"/>
        </pc:sldMkLst>
        <pc:spChg chg="mod">
          <ac:chgData name="Paul Easter" userId="6549cd31feb53bc1" providerId="LiveId" clId="{E19B617E-EE3F-4AAA-9381-36BBE1B8C7A2}" dt="2022-03-05T23:02:45.850" v="31181" actId="113"/>
          <ac:spMkLst>
            <pc:docMk/>
            <pc:sldMk cId="1658483730" sldId="700"/>
            <ac:spMk id="7" creationId="{FCC82E8F-9C62-495F-A272-534CB9DB59B0}"/>
          </ac:spMkLst>
        </pc:spChg>
        <pc:picChg chg="del">
          <ac:chgData name="Paul Easter" userId="6549cd31feb53bc1" providerId="LiveId" clId="{E19B617E-EE3F-4AAA-9381-36BBE1B8C7A2}" dt="2022-03-05T23:01:59.813" v="31178" actId="478"/>
          <ac:picMkLst>
            <pc:docMk/>
            <pc:sldMk cId="1658483730" sldId="700"/>
            <ac:picMk id="5122" creationId="{8DB4B9A0-9486-4046-ACA1-67EB90C3B7D6}"/>
          </ac:picMkLst>
        </pc:picChg>
      </pc:sldChg>
      <pc:sldChg chg="addSp modSp add mod">
        <pc:chgData name="Paul Easter" userId="6549cd31feb53bc1" providerId="LiveId" clId="{E19B617E-EE3F-4AAA-9381-36BBE1B8C7A2}" dt="2022-03-05T23:36:09.043" v="31513"/>
        <pc:sldMkLst>
          <pc:docMk/>
          <pc:sldMk cId="2727343258" sldId="700"/>
        </pc:sldMkLst>
        <pc:spChg chg="mod">
          <ac:chgData name="Paul Easter" userId="6549cd31feb53bc1" providerId="LiveId" clId="{E19B617E-EE3F-4AAA-9381-36BBE1B8C7A2}" dt="2022-03-05T23:16:01.154" v="31288" actId="113"/>
          <ac:spMkLst>
            <pc:docMk/>
            <pc:sldMk cId="2727343258" sldId="700"/>
            <ac:spMk id="7" creationId="{FCC82E8F-9C62-495F-A272-534CB9DB59B0}"/>
          </ac:spMkLst>
        </pc:spChg>
        <pc:spChg chg="add mod">
          <ac:chgData name="Paul Easter" userId="6549cd31feb53bc1" providerId="LiveId" clId="{E19B617E-EE3F-4AAA-9381-36BBE1B8C7A2}" dt="2022-03-05T23:12:09.497" v="31227" actId="1076"/>
          <ac:spMkLst>
            <pc:docMk/>
            <pc:sldMk cId="2727343258" sldId="700"/>
            <ac:spMk id="8" creationId="{1AD04E85-E706-49FF-AFBB-64FE27E600EF}"/>
          </ac:spMkLst>
        </pc:spChg>
        <pc:spChg chg="mod">
          <ac:chgData name="Paul Easter" userId="6549cd31feb53bc1" providerId="LiveId" clId="{E19B617E-EE3F-4AAA-9381-36BBE1B8C7A2}" dt="2022-03-05T23:36:09.043" v="31513"/>
          <ac:spMkLst>
            <pc:docMk/>
            <pc:sldMk cId="2727343258" sldId="700"/>
            <ac:spMk id="13" creationId="{00000000-0000-0000-0000-000000000000}"/>
          </ac:spMkLst>
        </pc:spChg>
        <pc:spChg chg="mod">
          <ac:chgData name="Paul Easter" userId="6549cd31feb53bc1" providerId="LiveId" clId="{E19B617E-EE3F-4AAA-9381-36BBE1B8C7A2}" dt="2022-03-05T23:27:08.043" v="31354" actId="20577"/>
          <ac:spMkLst>
            <pc:docMk/>
            <pc:sldMk cId="2727343258" sldId="700"/>
            <ac:spMk id="14" creationId="{D1A264E9-38AC-47A4-83E2-D3C122E48CFC}"/>
          </ac:spMkLst>
        </pc:spChg>
      </pc:sldChg>
      <pc:sldChg chg="add del">
        <pc:chgData name="Paul Easter" userId="6549cd31feb53bc1" providerId="LiveId" clId="{E19B617E-EE3F-4AAA-9381-36BBE1B8C7A2}" dt="2022-03-05T23:11:11.911" v="31218" actId="2696"/>
        <pc:sldMkLst>
          <pc:docMk/>
          <pc:sldMk cId="169046770" sldId="701"/>
        </pc:sldMkLst>
      </pc:sldChg>
      <pc:sldChg chg="addSp delSp modSp add mod ord">
        <pc:chgData name="Paul Easter" userId="6549cd31feb53bc1" providerId="LiveId" clId="{E19B617E-EE3F-4AAA-9381-36BBE1B8C7A2}" dt="2022-03-05T23:36:15.981" v="31516"/>
        <pc:sldMkLst>
          <pc:docMk/>
          <pc:sldMk cId="3930726256" sldId="701"/>
        </pc:sldMkLst>
        <pc:spChg chg="mod">
          <ac:chgData name="Paul Easter" userId="6549cd31feb53bc1" providerId="LiveId" clId="{E19B617E-EE3F-4AAA-9381-36BBE1B8C7A2}" dt="2022-03-05T23:32:32.258" v="31472" actId="20577"/>
          <ac:spMkLst>
            <pc:docMk/>
            <pc:sldMk cId="3930726256" sldId="701"/>
            <ac:spMk id="7" creationId="{FCC82E8F-9C62-495F-A272-534CB9DB59B0}"/>
          </ac:spMkLst>
        </pc:spChg>
        <pc:spChg chg="del">
          <ac:chgData name="Paul Easter" userId="6549cd31feb53bc1" providerId="LiveId" clId="{E19B617E-EE3F-4AAA-9381-36BBE1B8C7A2}" dt="2022-03-05T23:23:15.415" v="31334" actId="478"/>
          <ac:spMkLst>
            <pc:docMk/>
            <pc:sldMk cId="3930726256" sldId="701"/>
            <ac:spMk id="8" creationId="{1AD04E85-E706-49FF-AFBB-64FE27E600EF}"/>
          </ac:spMkLst>
        </pc:spChg>
        <pc:spChg chg="add del">
          <ac:chgData name="Paul Easter" userId="6549cd31feb53bc1" providerId="LiveId" clId="{E19B617E-EE3F-4AAA-9381-36BBE1B8C7A2}" dt="2022-03-05T23:23:13.702" v="31333" actId="22"/>
          <ac:spMkLst>
            <pc:docMk/>
            <pc:sldMk cId="3930726256" sldId="701"/>
            <ac:spMk id="9" creationId="{09813243-BBDB-4291-AD83-E1BB05A819CF}"/>
          </ac:spMkLst>
        </pc:spChg>
        <pc:spChg chg="add mod">
          <ac:chgData name="Paul Easter" userId="6549cd31feb53bc1" providerId="LiveId" clId="{E19B617E-EE3F-4AAA-9381-36BBE1B8C7A2}" dt="2022-03-05T23:33:11.829" v="31498" actId="1076"/>
          <ac:spMkLst>
            <pc:docMk/>
            <pc:sldMk cId="3930726256" sldId="701"/>
            <ac:spMk id="12" creationId="{F11B2F7A-BC4D-454E-BFBC-06137E3E5A7B}"/>
          </ac:spMkLst>
        </pc:spChg>
        <pc:spChg chg="mod">
          <ac:chgData name="Paul Easter" userId="6549cd31feb53bc1" providerId="LiveId" clId="{E19B617E-EE3F-4AAA-9381-36BBE1B8C7A2}" dt="2022-03-05T23:36:15.981" v="31516"/>
          <ac:spMkLst>
            <pc:docMk/>
            <pc:sldMk cId="3930726256" sldId="701"/>
            <ac:spMk id="13" creationId="{00000000-0000-0000-0000-000000000000}"/>
          </ac:spMkLst>
        </pc:spChg>
        <pc:spChg chg="mod">
          <ac:chgData name="Paul Easter" userId="6549cd31feb53bc1" providerId="LiveId" clId="{E19B617E-EE3F-4AAA-9381-36BBE1B8C7A2}" dt="2022-03-05T23:31:50.163" v="31438" actId="20577"/>
          <ac:spMkLst>
            <pc:docMk/>
            <pc:sldMk cId="3930726256" sldId="701"/>
            <ac:spMk id="14" creationId="{D1A264E9-38AC-47A4-83E2-D3C122E48CFC}"/>
          </ac:spMkLst>
        </pc:spChg>
        <pc:picChg chg="del">
          <ac:chgData name="Paul Easter" userId="6549cd31feb53bc1" providerId="LiveId" clId="{E19B617E-EE3F-4AAA-9381-36BBE1B8C7A2}" dt="2022-03-05T23:23:11.433" v="31331" actId="478"/>
          <ac:picMkLst>
            <pc:docMk/>
            <pc:sldMk cId="3930726256" sldId="701"/>
            <ac:picMk id="10" creationId="{99E128C9-F52E-4F4E-82B3-1DB781238AE4}"/>
          </ac:picMkLst>
        </pc:picChg>
        <pc:picChg chg="add del mod">
          <ac:chgData name="Paul Easter" userId="6549cd31feb53bc1" providerId="LiveId" clId="{E19B617E-EE3F-4AAA-9381-36BBE1B8C7A2}" dt="2022-03-05T23:30:43.042" v="31402" actId="478"/>
          <ac:picMkLst>
            <pc:docMk/>
            <pc:sldMk cId="3930726256" sldId="701"/>
            <ac:picMk id="7170" creationId="{8F72FD6A-8E0B-4BCD-B684-7894F80B7A31}"/>
          </ac:picMkLst>
        </pc:picChg>
        <pc:picChg chg="add mod">
          <ac:chgData name="Paul Easter" userId="6549cd31feb53bc1" providerId="LiveId" clId="{E19B617E-EE3F-4AAA-9381-36BBE1B8C7A2}" dt="2022-03-05T23:32:37.663" v="31473" actId="1076"/>
          <ac:picMkLst>
            <pc:docMk/>
            <pc:sldMk cId="3930726256" sldId="701"/>
            <ac:picMk id="7172" creationId="{1A598D3C-9C19-40A2-8903-7F7484E70163}"/>
          </ac:picMkLst>
        </pc:picChg>
      </pc:sldChg>
      <pc:sldChg chg="modSp add del mod ord">
        <pc:chgData name="Paul Easter" userId="6549cd31feb53bc1" providerId="LiveId" clId="{E19B617E-EE3F-4AAA-9381-36BBE1B8C7A2}" dt="2022-03-05T23:08:29.452" v="31194" actId="2696"/>
        <pc:sldMkLst>
          <pc:docMk/>
          <pc:sldMk cId="3983184646" sldId="701"/>
        </pc:sldMkLst>
        <pc:spChg chg="mod">
          <ac:chgData name="Paul Easter" userId="6549cd31feb53bc1" providerId="LiveId" clId="{E19B617E-EE3F-4AAA-9381-36BBE1B8C7A2}" dt="2022-03-05T23:01:34.434" v="31174" actId="6549"/>
          <ac:spMkLst>
            <pc:docMk/>
            <pc:sldMk cId="3983184646" sldId="701"/>
            <ac:spMk id="7" creationId="{FCC82E8F-9C62-495F-A272-534CB9DB59B0}"/>
          </ac:spMkLst>
        </pc:spChg>
      </pc:sldChg>
      <pc:sldChg chg="addSp delSp modSp add mod">
        <pc:chgData name="Paul Easter" userId="6549cd31feb53bc1" providerId="LiveId" clId="{E19B617E-EE3F-4AAA-9381-36BBE1B8C7A2}" dt="2022-03-05T23:36:21.240" v="31518"/>
        <pc:sldMkLst>
          <pc:docMk/>
          <pc:sldMk cId="1927100626" sldId="702"/>
        </pc:sldMkLst>
        <pc:spChg chg="mod">
          <ac:chgData name="Paul Easter" userId="6549cd31feb53bc1" providerId="LiveId" clId="{E19B617E-EE3F-4AAA-9381-36BBE1B8C7A2}" dt="2022-03-05T23:27:37.489" v="31357" actId="20577"/>
          <ac:spMkLst>
            <pc:docMk/>
            <pc:sldMk cId="1927100626" sldId="702"/>
            <ac:spMk id="7" creationId="{FCC82E8F-9C62-495F-A272-534CB9DB59B0}"/>
          </ac:spMkLst>
        </pc:spChg>
        <pc:spChg chg="mod">
          <ac:chgData name="Paul Easter" userId="6549cd31feb53bc1" providerId="LiveId" clId="{E19B617E-EE3F-4AAA-9381-36BBE1B8C7A2}" dt="2022-03-05T23:36:21.240" v="31518"/>
          <ac:spMkLst>
            <pc:docMk/>
            <pc:sldMk cId="1927100626" sldId="702"/>
            <ac:spMk id="13" creationId="{00000000-0000-0000-0000-000000000000}"/>
          </ac:spMkLst>
        </pc:spChg>
        <pc:spChg chg="mod">
          <ac:chgData name="Paul Easter" userId="6549cd31feb53bc1" providerId="LiveId" clId="{E19B617E-EE3F-4AAA-9381-36BBE1B8C7A2}" dt="2022-03-05T23:33:37.510" v="31503" actId="20577"/>
          <ac:spMkLst>
            <pc:docMk/>
            <pc:sldMk cId="1927100626" sldId="702"/>
            <ac:spMk id="14" creationId="{D1A264E9-38AC-47A4-83E2-D3C122E48CFC}"/>
          </ac:spMkLst>
        </pc:spChg>
        <pc:picChg chg="add del mod">
          <ac:chgData name="Paul Easter" userId="6549cd31feb53bc1" providerId="LiveId" clId="{E19B617E-EE3F-4AAA-9381-36BBE1B8C7A2}" dt="2022-03-05T23:30:07.184" v="31383"/>
          <ac:picMkLst>
            <pc:docMk/>
            <pc:sldMk cId="1927100626" sldId="702"/>
            <ac:picMk id="8" creationId="{A8896008-1996-4080-B6EC-E1A35840DDB0}"/>
          </ac:picMkLst>
        </pc:picChg>
        <pc:picChg chg="del">
          <ac:chgData name="Paul Easter" userId="6549cd31feb53bc1" providerId="LiveId" clId="{E19B617E-EE3F-4AAA-9381-36BBE1B8C7A2}" dt="2022-03-05T23:28:03.958" v="31362" actId="478"/>
          <ac:picMkLst>
            <pc:docMk/>
            <pc:sldMk cId="1927100626" sldId="702"/>
            <ac:picMk id="7170" creationId="{8F72FD6A-8E0B-4BCD-B684-7894F80B7A31}"/>
          </ac:picMkLst>
        </pc:picChg>
        <pc:picChg chg="add mod">
          <ac:chgData name="Paul Easter" userId="6549cd31feb53bc1" providerId="LiveId" clId="{E19B617E-EE3F-4AAA-9381-36BBE1B8C7A2}" dt="2022-03-05T23:30:06.454" v="31381" actId="1076"/>
          <ac:picMkLst>
            <pc:docMk/>
            <pc:sldMk cId="1927100626" sldId="702"/>
            <ac:picMk id="9218" creationId="{E619B57B-A382-4627-AF3E-488FB2BA3C37}"/>
          </ac:picMkLst>
        </pc:picChg>
      </pc:sldChg>
      <pc:sldChg chg="delSp modSp add mod">
        <pc:chgData name="Paul Easter" userId="6549cd31feb53bc1" providerId="LiveId" clId="{E19B617E-EE3F-4AAA-9381-36BBE1B8C7A2}" dt="2022-03-05T23:36:18.653" v="31517"/>
        <pc:sldMkLst>
          <pc:docMk/>
          <pc:sldMk cId="2982515089" sldId="703"/>
        </pc:sldMkLst>
        <pc:spChg chg="mod">
          <ac:chgData name="Paul Easter" userId="6549cd31feb53bc1" providerId="LiveId" clId="{E19B617E-EE3F-4AAA-9381-36BBE1B8C7A2}" dt="2022-03-05T23:32:42.522" v="31474" actId="6549"/>
          <ac:spMkLst>
            <pc:docMk/>
            <pc:sldMk cId="2982515089" sldId="703"/>
            <ac:spMk id="7" creationId="{FCC82E8F-9C62-495F-A272-534CB9DB59B0}"/>
          </ac:spMkLst>
        </pc:spChg>
        <pc:spChg chg="mod">
          <ac:chgData name="Paul Easter" userId="6549cd31feb53bc1" providerId="LiveId" clId="{E19B617E-EE3F-4AAA-9381-36BBE1B8C7A2}" dt="2022-03-05T23:36:18.653" v="31517"/>
          <ac:spMkLst>
            <pc:docMk/>
            <pc:sldMk cId="2982515089" sldId="703"/>
            <ac:spMk id="13" creationId="{00000000-0000-0000-0000-000000000000}"/>
          </ac:spMkLst>
        </pc:spChg>
        <pc:spChg chg="mod">
          <ac:chgData name="Paul Easter" userId="6549cd31feb53bc1" providerId="LiveId" clId="{E19B617E-EE3F-4AAA-9381-36BBE1B8C7A2}" dt="2022-03-05T23:33:31.896" v="31500" actId="20577"/>
          <ac:spMkLst>
            <pc:docMk/>
            <pc:sldMk cId="2982515089" sldId="703"/>
            <ac:spMk id="14" creationId="{D1A264E9-38AC-47A4-83E2-D3C122E48CFC}"/>
          </ac:spMkLst>
        </pc:spChg>
        <pc:picChg chg="del">
          <ac:chgData name="Paul Easter" userId="6549cd31feb53bc1" providerId="LiveId" clId="{E19B617E-EE3F-4AAA-9381-36BBE1B8C7A2}" dt="2022-03-05T23:32:44.818" v="31475" actId="478"/>
          <ac:picMkLst>
            <pc:docMk/>
            <pc:sldMk cId="2982515089" sldId="703"/>
            <ac:picMk id="7172" creationId="{1A598D3C-9C19-40A2-8903-7F7484E70163}"/>
          </ac:picMkLst>
        </pc:picChg>
      </pc:sldChg>
      <pc:sldChg chg="delSp modSp add del mod">
        <pc:chgData name="Paul Easter" userId="6549cd31feb53bc1" providerId="LiveId" clId="{E19B617E-EE3F-4AAA-9381-36BBE1B8C7A2}" dt="2022-03-05T23:43:20.324" v="31945" actId="2696"/>
        <pc:sldMkLst>
          <pc:docMk/>
          <pc:sldMk cId="1907700570" sldId="704"/>
        </pc:sldMkLst>
        <pc:spChg chg="mod">
          <ac:chgData name="Paul Easter" userId="6549cd31feb53bc1" providerId="LiveId" clId="{E19B617E-EE3F-4AAA-9381-36BBE1B8C7A2}" dt="2022-03-05T23:39:56.080" v="31838" actId="313"/>
          <ac:spMkLst>
            <pc:docMk/>
            <pc:sldMk cId="1907700570" sldId="704"/>
            <ac:spMk id="7" creationId="{FCC82E8F-9C62-495F-A272-534CB9DB59B0}"/>
          </ac:spMkLst>
        </pc:spChg>
        <pc:spChg chg="del">
          <ac:chgData name="Paul Easter" userId="6549cd31feb53bc1" providerId="LiveId" clId="{E19B617E-EE3F-4AAA-9381-36BBE1B8C7A2}" dt="2022-03-05T23:38:38.536" v="31579" actId="478"/>
          <ac:spMkLst>
            <pc:docMk/>
            <pc:sldMk cId="1907700570" sldId="704"/>
            <ac:spMk id="12" creationId="{4ACBA9E3-3637-4055-B493-3ABB77A34BF0}"/>
          </ac:spMkLst>
        </pc:spChg>
        <pc:spChg chg="mod">
          <ac:chgData name="Paul Easter" userId="6549cd31feb53bc1" providerId="LiveId" clId="{E19B617E-EE3F-4AAA-9381-36BBE1B8C7A2}" dt="2022-03-05T23:38:21.311" v="31573" actId="20577"/>
          <ac:spMkLst>
            <pc:docMk/>
            <pc:sldMk cId="1907700570" sldId="704"/>
            <ac:spMk id="14" creationId="{D1A264E9-38AC-47A4-83E2-D3C122E48CFC}"/>
          </ac:spMkLst>
        </pc:spChg>
        <pc:spChg chg="del">
          <ac:chgData name="Paul Easter" userId="6549cd31feb53bc1" providerId="LiveId" clId="{E19B617E-EE3F-4AAA-9381-36BBE1B8C7A2}" dt="2022-03-05T23:38:38.536" v="31579" actId="478"/>
          <ac:spMkLst>
            <pc:docMk/>
            <pc:sldMk cId="1907700570" sldId="704"/>
            <ac:spMk id="15" creationId="{93770D03-6AEF-4DE6-B7A1-BDD70EBB277C}"/>
          </ac:spMkLst>
        </pc:spChg>
        <pc:spChg chg="del">
          <ac:chgData name="Paul Easter" userId="6549cd31feb53bc1" providerId="LiveId" clId="{E19B617E-EE3F-4AAA-9381-36BBE1B8C7A2}" dt="2022-03-05T23:38:38.536" v="31579" actId="478"/>
          <ac:spMkLst>
            <pc:docMk/>
            <pc:sldMk cId="1907700570" sldId="704"/>
            <ac:spMk id="16" creationId="{C81CE6AF-8A65-4FA4-B7D9-76988922060F}"/>
          </ac:spMkLst>
        </pc:spChg>
        <pc:spChg chg="del">
          <ac:chgData name="Paul Easter" userId="6549cd31feb53bc1" providerId="LiveId" clId="{E19B617E-EE3F-4AAA-9381-36BBE1B8C7A2}" dt="2022-03-05T23:38:38.536" v="31579" actId="478"/>
          <ac:spMkLst>
            <pc:docMk/>
            <pc:sldMk cId="1907700570" sldId="704"/>
            <ac:spMk id="17" creationId="{1FC37DDC-46D3-4D11-9E99-C6AD35DDAA6A}"/>
          </ac:spMkLst>
        </pc:spChg>
        <pc:picChg chg="del">
          <ac:chgData name="Paul Easter" userId="6549cd31feb53bc1" providerId="LiveId" clId="{E19B617E-EE3F-4AAA-9381-36BBE1B8C7A2}" dt="2022-03-05T23:38:38.536" v="31579" actId="478"/>
          <ac:picMkLst>
            <pc:docMk/>
            <pc:sldMk cId="1907700570" sldId="704"/>
            <ac:picMk id="5" creationId="{28C412CD-D5A8-472B-8A6A-32F3C16C3F70}"/>
          </ac:picMkLst>
        </pc:picChg>
        <pc:picChg chg="del">
          <ac:chgData name="Paul Easter" userId="6549cd31feb53bc1" providerId="LiveId" clId="{E19B617E-EE3F-4AAA-9381-36BBE1B8C7A2}" dt="2022-03-05T23:38:38.536" v="31579" actId="478"/>
          <ac:picMkLst>
            <pc:docMk/>
            <pc:sldMk cId="1907700570" sldId="704"/>
            <ac:picMk id="11" creationId="{C2FBFAB3-01F6-42AF-A57B-6ECB67A36DDA}"/>
          </ac:picMkLst>
        </pc:picChg>
      </pc:sldChg>
      <pc:sldChg chg="delSp modSp add del mod">
        <pc:chgData name="Paul Easter" userId="6549cd31feb53bc1" providerId="LiveId" clId="{E19B617E-EE3F-4AAA-9381-36BBE1B8C7A2}" dt="2022-03-05T23:43:40.877" v="31957" actId="2696"/>
        <pc:sldMkLst>
          <pc:docMk/>
          <pc:sldMk cId="3506245054" sldId="705"/>
        </pc:sldMkLst>
        <pc:spChg chg="mod">
          <ac:chgData name="Paul Easter" userId="6549cd31feb53bc1" providerId="LiveId" clId="{E19B617E-EE3F-4AAA-9381-36BBE1B8C7A2}" dt="2022-03-05T23:40:45.196" v="31887" actId="20577"/>
          <ac:spMkLst>
            <pc:docMk/>
            <pc:sldMk cId="3506245054" sldId="705"/>
            <ac:spMk id="7" creationId="{FCC82E8F-9C62-495F-A272-534CB9DB59B0}"/>
          </ac:spMkLst>
        </pc:spChg>
        <pc:spChg chg="del">
          <ac:chgData name="Paul Easter" userId="6549cd31feb53bc1" providerId="LiveId" clId="{E19B617E-EE3F-4AAA-9381-36BBE1B8C7A2}" dt="2022-03-05T23:38:41.552" v="31580" actId="478"/>
          <ac:spMkLst>
            <pc:docMk/>
            <pc:sldMk cId="3506245054" sldId="705"/>
            <ac:spMk id="12" creationId="{4ACBA9E3-3637-4055-B493-3ABB77A34BF0}"/>
          </ac:spMkLst>
        </pc:spChg>
        <pc:spChg chg="mod">
          <ac:chgData name="Paul Easter" userId="6549cd31feb53bc1" providerId="LiveId" clId="{E19B617E-EE3F-4AAA-9381-36BBE1B8C7A2}" dt="2022-03-05T23:38:30.293" v="31578" actId="20577"/>
          <ac:spMkLst>
            <pc:docMk/>
            <pc:sldMk cId="3506245054" sldId="705"/>
            <ac:spMk id="14" creationId="{D1A264E9-38AC-47A4-83E2-D3C122E48CFC}"/>
          </ac:spMkLst>
        </pc:spChg>
        <pc:spChg chg="del">
          <ac:chgData name="Paul Easter" userId="6549cd31feb53bc1" providerId="LiveId" clId="{E19B617E-EE3F-4AAA-9381-36BBE1B8C7A2}" dt="2022-03-05T23:38:41.552" v="31580" actId="478"/>
          <ac:spMkLst>
            <pc:docMk/>
            <pc:sldMk cId="3506245054" sldId="705"/>
            <ac:spMk id="15" creationId="{93770D03-6AEF-4DE6-B7A1-BDD70EBB277C}"/>
          </ac:spMkLst>
        </pc:spChg>
        <pc:spChg chg="del">
          <ac:chgData name="Paul Easter" userId="6549cd31feb53bc1" providerId="LiveId" clId="{E19B617E-EE3F-4AAA-9381-36BBE1B8C7A2}" dt="2022-03-05T23:38:41.552" v="31580" actId="478"/>
          <ac:spMkLst>
            <pc:docMk/>
            <pc:sldMk cId="3506245054" sldId="705"/>
            <ac:spMk id="16" creationId="{C81CE6AF-8A65-4FA4-B7D9-76988922060F}"/>
          </ac:spMkLst>
        </pc:spChg>
        <pc:spChg chg="del">
          <ac:chgData name="Paul Easter" userId="6549cd31feb53bc1" providerId="LiveId" clId="{E19B617E-EE3F-4AAA-9381-36BBE1B8C7A2}" dt="2022-03-05T23:38:41.552" v="31580" actId="478"/>
          <ac:spMkLst>
            <pc:docMk/>
            <pc:sldMk cId="3506245054" sldId="705"/>
            <ac:spMk id="17" creationId="{1FC37DDC-46D3-4D11-9E99-C6AD35DDAA6A}"/>
          </ac:spMkLst>
        </pc:spChg>
        <pc:picChg chg="del">
          <ac:chgData name="Paul Easter" userId="6549cd31feb53bc1" providerId="LiveId" clId="{E19B617E-EE3F-4AAA-9381-36BBE1B8C7A2}" dt="2022-03-05T23:38:41.552" v="31580" actId="478"/>
          <ac:picMkLst>
            <pc:docMk/>
            <pc:sldMk cId="3506245054" sldId="705"/>
            <ac:picMk id="5" creationId="{28C412CD-D5A8-472B-8A6A-32F3C16C3F70}"/>
          </ac:picMkLst>
        </pc:picChg>
        <pc:picChg chg="del">
          <ac:chgData name="Paul Easter" userId="6549cd31feb53bc1" providerId="LiveId" clId="{E19B617E-EE3F-4AAA-9381-36BBE1B8C7A2}" dt="2022-03-05T23:38:41.552" v="31580" actId="478"/>
          <ac:picMkLst>
            <pc:docMk/>
            <pc:sldMk cId="3506245054" sldId="705"/>
            <ac:picMk id="11" creationId="{C2FBFAB3-01F6-42AF-A57B-6ECB67A36DDA}"/>
          </ac:picMkLst>
        </pc:picChg>
      </pc:sldChg>
      <pc:sldChg chg="addSp delSp modSp add del mod ord">
        <pc:chgData name="Paul Easter" userId="6549cd31feb53bc1" providerId="LiveId" clId="{E19B617E-EE3F-4AAA-9381-36BBE1B8C7A2}" dt="2022-03-06T11:36:51.193" v="33920" actId="2696"/>
        <pc:sldMkLst>
          <pc:docMk/>
          <pc:sldMk cId="3800920201" sldId="706"/>
        </pc:sldMkLst>
        <pc:spChg chg="mod">
          <ac:chgData name="Paul Easter" userId="6549cd31feb53bc1" providerId="LiveId" clId="{E19B617E-EE3F-4AAA-9381-36BBE1B8C7A2}" dt="2022-03-05T23:43:36.463" v="31956" actId="20577"/>
          <ac:spMkLst>
            <pc:docMk/>
            <pc:sldMk cId="3800920201" sldId="706"/>
            <ac:spMk id="2" creationId="{021541D6-7F9C-41BB-847A-DE9AAB32E703}"/>
          </ac:spMkLst>
        </pc:spChg>
        <pc:spChg chg="mod">
          <ac:chgData name="Paul Easter" userId="6549cd31feb53bc1" providerId="LiveId" clId="{E19B617E-EE3F-4AAA-9381-36BBE1B8C7A2}" dt="2022-03-05T23:43:34.020" v="31952"/>
          <ac:spMkLst>
            <pc:docMk/>
            <pc:sldMk cId="3800920201" sldId="706"/>
            <ac:spMk id="8" creationId="{B43ACB57-CA6F-4850-9F51-F41BF43E2583}"/>
          </ac:spMkLst>
        </pc:spChg>
        <pc:spChg chg="mod">
          <ac:chgData name="Paul Easter" userId="6549cd31feb53bc1" providerId="LiveId" clId="{E19B617E-EE3F-4AAA-9381-36BBE1B8C7A2}" dt="2022-03-06T00:34:48.258" v="32161"/>
          <ac:spMkLst>
            <pc:docMk/>
            <pc:sldMk cId="3800920201" sldId="706"/>
            <ac:spMk id="13" creationId="{00000000-0000-0000-0000-000000000000}"/>
          </ac:spMkLst>
        </pc:spChg>
        <pc:spChg chg="mod">
          <ac:chgData name="Paul Easter" userId="6549cd31feb53bc1" providerId="LiveId" clId="{E19B617E-EE3F-4AAA-9381-36BBE1B8C7A2}" dt="2022-03-06T00:34:46.388" v="32160"/>
          <ac:spMkLst>
            <pc:docMk/>
            <pc:sldMk cId="3800920201" sldId="706"/>
            <ac:spMk id="14" creationId="{D1A264E9-38AC-47A4-83E2-D3C122E48CFC}"/>
          </ac:spMkLst>
        </pc:spChg>
        <pc:graphicFrameChg chg="add mod">
          <ac:chgData name="Paul Easter" userId="6549cd31feb53bc1" providerId="LiveId" clId="{E19B617E-EE3F-4AAA-9381-36BBE1B8C7A2}" dt="2022-03-06T10:45:17.987" v="32288" actId="1076"/>
          <ac:graphicFrameMkLst>
            <pc:docMk/>
            <pc:sldMk cId="3800920201" sldId="706"/>
            <ac:graphicFrameMk id="7" creationId="{1DC86922-98AF-4C2C-BA71-0CA1722CBFB2}"/>
          </ac:graphicFrameMkLst>
        </pc:graphicFrameChg>
        <pc:picChg chg="del">
          <ac:chgData name="Paul Easter" userId="6549cd31feb53bc1" providerId="LiveId" clId="{E19B617E-EE3F-4AAA-9381-36BBE1B8C7A2}" dt="2022-03-06T10:45:10.075" v="32286" actId="478"/>
          <ac:picMkLst>
            <pc:docMk/>
            <pc:sldMk cId="3800920201" sldId="706"/>
            <ac:picMk id="11" creationId="{F048AEE2-5ABB-48FC-98F2-EC454194CD16}"/>
          </ac:picMkLst>
        </pc:picChg>
      </pc:sldChg>
      <pc:sldChg chg="addSp delSp modSp add mod ord">
        <pc:chgData name="Paul Easter" userId="6549cd31feb53bc1" providerId="LiveId" clId="{E19B617E-EE3F-4AAA-9381-36BBE1B8C7A2}" dt="2022-03-13T04:13:01.955" v="83888" actId="20577"/>
        <pc:sldMkLst>
          <pc:docMk/>
          <pc:sldMk cId="2549280199" sldId="707"/>
        </pc:sldMkLst>
        <pc:spChg chg="del">
          <ac:chgData name="Paul Easter" userId="6549cd31feb53bc1" providerId="LiveId" clId="{E19B617E-EE3F-4AAA-9381-36BBE1B8C7A2}" dt="2022-03-06T00:35:43.299" v="32165" actId="21"/>
          <ac:spMkLst>
            <pc:docMk/>
            <pc:sldMk cId="2549280199" sldId="707"/>
            <ac:spMk id="4" creationId="{B26827F4-7807-4775-B76D-1FCA0F13F095}"/>
          </ac:spMkLst>
        </pc:spChg>
        <pc:spChg chg="add mod">
          <ac:chgData name="Paul Easter" userId="6549cd31feb53bc1" providerId="LiveId" clId="{E19B617E-EE3F-4AAA-9381-36BBE1B8C7A2}" dt="2022-03-13T04:13:01.955" v="83888" actId="20577"/>
          <ac:spMkLst>
            <pc:docMk/>
            <pc:sldMk cId="2549280199" sldId="707"/>
            <ac:spMk id="6" creationId="{D0190573-97F4-4E5C-866E-DA843062DA40}"/>
          </ac:spMkLst>
        </pc:spChg>
        <pc:spChg chg="mod">
          <ac:chgData name="Paul Easter" userId="6549cd31feb53bc1" providerId="LiveId" clId="{E19B617E-EE3F-4AAA-9381-36BBE1B8C7A2}" dt="2022-03-12T13:31:56.105" v="68441" actId="20577"/>
          <ac:spMkLst>
            <pc:docMk/>
            <pc:sldMk cId="2549280199" sldId="707"/>
            <ac:spMk id="13" creationId="{00000000-0000-0000-0000-000000000000}"/>
          </ac:spMkLst>
        </pc:spChg>
      </pc:sldChg>
      <pc:sldChg chg="delSp modSp add del mod">
        <pc:chgData name="Paul Easter" userId="6549cd31feb53bc1" providerId="LiveId" clId="{E19B617E-EE3F-4AAA-9381-36BBE1B8C7A2}" dt="2022-03-06T13:05:54.721" v="36798" actId="2696"/>
        <pc:sldMkLst>
          <pc:docMk/>
          <pc:sldMk cId="1728104926" sldId="708"/>
        </pc:sldMkLst>
        <pc:spChg chg="del">
          <ac:chgData name="Paul Easter" userId="6549cd31feb53bc1" providerId="LiveId" clId="{E19B617E-EE3F-4AAA-9381-36BBE1B8C7A2}" dt="2022-03-06T00:31:20.181" v="31999" actId="478"/>
          <ac:spMkLst>
            <pc:docMk/>
            <pc:sldMk cId="1728104926" sldId="708"/>
            <ac:spMk id="4" creationId="{B26827F4-7807-4775-B76D-1FCA0F13F095}"/>
          </ac:spMkLst>
        </pc:spChg>
        <pc:spChg chg="mod">
          <ac:chgData name="Paul Easter" userId="6549cd31feb53bc1" providerId="LiveId" clId="{E19B617E-EE3F-4AAA-9381-36BBE1B8C7A2}" dt="2022-03-06T00:32:13.007" v="32075" actId="20577"/>
          <ac:spMkLst>
            <pc:docMk/>
            <pc:sldMk cId="1728104926" sldId="708"/>
            <ac:spMk id="5" creationId="{36139819-1AD4-4DCD-95F0-18D759EC04EA}"/>
          </ac:spMkLst>
        </pc:spChg>
        <pc:spChg chg="mod">
          <ac:chgData name="Paul Easter" userId="6549cd31feb53bc1" providerId="LiveId" clId="{E19B617E-EE3F-4AAA-9381-36BBE1B8C7A2}" dt="2022-03-06T00:33:30.524" v="32093" actId="20577"/>
          <ac:spMkLst>
            <pc:docMk/>
            <pc:sldMk cId="1728104926" sldId="708"/>
            <ac:spMk id="13" creationId="{00000000-0000-0000-0000-000000000000}"/>
          </ac:spMkLst>
        </pc:spChg>
      </pc:sldChg>
      <pc:sldChg chg="addSp delSp modSp add mod ord">
        <pc:chgData name="Paul Easter" userId="6549cd31feb53bc1" providerId="LiveId" clId="{E19B617E-EE3F-4AAA-9381-36BBE1B8C7A2}" dt="2022-03-06T00:39:35.729" v="32240" actId="1076"/>
        <pc:sldMkLst>
          <pc:docMk/>
          <pc:sldMk cId="2774557815" sldId="709"/>
        </pc:sldMkLst>
        <pc:spChg chg="del">
          <ac:chgData name="Paul Easter" userId="6549cd31feb53bc1" providerId="LiveId" clId="{E19B617E-EE3F-4AAA-9381-36BBE1B8C7A2}" dt="2022-03-06T00:36:39.766" v="32180" actId="478"/>
          <ac:spMkLst>
            <pc:docMk/>
            <pc:sldMk cId="2774557815" sldId="709"/>
            <ac:spMk id="2" creationId="{021541D6-7F9C-41BB-847A-DE9AAB32E703}"/>
          </ac:spMkLst>
        </pc:spChg>
        <pc:spChg chg="add del mod">
          <ac:chgData name="Paul Easter" userId="6549cd31feb53bc1" providerId="LiveId" clId="{E19B617E-EE3F-4AAA-9381-36BBE1B8C7A2}" dt="2022-03-06T00:36:31.791" v="32179" actId="478"/>
          <ac:spMkLst>
            <pc:docMk/>
            <pc:sldMk cId="2774557815" sldId="709"/>
            <ac:spMk id="7" creationId="{599EE703-EAD8-42E4-B237-EF4A8BBF33A5}"/>
          </ac:spMkLst>
        </pc:spChg>
        <pc:spChg chg="mod">
          <ac:chgData name="Paul Easter" userId="6549cd31feb53bc1" providerId="LiveId" clId="{E19B617E-EE3F-4AAA-9381-36BBE1B8C7A2}" dt="2022-03-06T00:39:35.729" v="32240" actId="1076"/>
          <ac:spMkLst>
            <pc:docMk/>
            <pc:sldMk cId="2774557815" sldId="709"/>
            <ac:spMk id="8" creationId="{B43ACB57-CA6F-4850-9F51-F41BF43E2583}"/>
          </ac:spMkLst>
        </pc:spChg>
        <pc:spChg chg="mod">
          <ac:chgData name="Paul Easter" userId="6549cd31feb53bc1" providerId="LiveId" clId="{E19B617E-EE3F-4AAA-9381-36BBE1B8C7A2}" dt="2022-03-06T00:36:16.705" v="32171"/>
          <ac:spMkLst>
            <pc:docMk/>
            <pc:sldMk cId="2774557815" sldId="709"/>
            <ac:spMk id="13" creationId="{00000000-0000-0000-0000-000000000000}"/>
          </ac:spMkLst>
        </pc:spChg>
        <pc:spChg chg="mod">
          <ac:chgData name="Paul Easter" userId="6549cd31feb53bc1" providerId="LiveId" clId="{E19B617E-EE3F-4AAA-9381-36BBE1B8C7A2}" dt="2022-03-06T00:39:31.490" v="32239" actId="20577"/>
          <ac:spMkLst>
            <pc:docMk/>
            <pc:sldMk cId="2774557815" sldId="709"/>
            <ac:spMk id="14" creationId="{D1A264E9-38AC-47A4-83E2-D3C122E48CFC}"/>
          </ac:spMkLst>
        </pc:spChg>
        <pc:picChg chg="del">
          <ac:chgData name="Paul Easter" userId="6549cd31feb53bc1" providerId="LiveId" clId="{E19B617E-EE3F-4AAA-9381-36BBE1B8C7A2}" dt="2022-03-06T00:37:47.314" v="32181" actId="478"/>
          <ac:picMkLst>
            <pc:docMk/>
            <pc:sldMk cId="2774557815" sldId="709"/>
            <ac:picMk id="11" creationId="{F048AEE2-5ABB-48FC-98F2-EC454194CD16}"/>
          </ac:picMkLst>
        </pc:picChg>
        <pc:picChg chg="add mod">
          <ac:chgData name="Paul Easter" userId="6549cd31feb53bc1" providerId="LiveId" clId="{E19B617E-EE3F-4AAA-9381-36BBE1B8C7A2}" dt="2022-03-06T00:38:18.535" v="32190" actId="1076"/>
          <ac:picMkLst>
            <pc:docMk/>
            <pc:sldMk cId="2774557815" sldId="709"/>
            <ac:picMk id="10242" creationId="{7593E316-D879-4C65-AC73-6FE0FFDDDFD5}"/>
          </ac:picMkLst>
        </pc:picChg>
      </pc:sldChg>
      <pc:sldChg chg="addSp delSp modSp add del mod ord">
        <pc:chgData name="Paul Easter" userId="6549cd31feb53bc1" providerId="LiveId" clId="{E19B617E-EE3F-4AAA-9381-36BBE1B8C7A2}" dt="2022-03-06T11:37:28.182" v="33921" actId="2696"/>
        <pc:sldMkLst>
          <pc:docMk/>
          <pc:sldMk cId="17581352" sldId="710"/>
        </pc:sldMkLst>
        <pc:spChg chg="mod">
          <ac:chgData name="Paul Easter" userId="6549cd31feb53bc1" providerId="LiveId" clId="{E19B617E-EE3F-4AAA-9381-36BBE1B8C7A2}" dt="2022-03-06T11:23:23.629" v="33635" actId="20577"/>
          <ac:spMkLst>
            <pc:docMk/>
            <pc:sldMk cId="17581352" sldId="710"/>
            <ac:spMk id="7" creationId="{FCC82E8F-9C62-495F-A272-534CB9DB59B0}"/>
          </ac:spMkLst>
        </pc:spChg>
        <pc:spChg chg="add del mod">
          <ac:chgData name="Paul Easter" userId="6549cd31feb53bc1" providerId="LiveId" clId="{E19B617E-EE3F-4AAA-9381-36BBE1B8C7A2}" dt="2022-03-06T11:22:54.040" v="33627" actId="478"/>
          <ac:spMkLst>
            <pc:docMk/>
            <pc:sldMk cId="17581352" sldId="710"/>
            <ac:spMk id="12" creationId="{7194C192-4FB7-4B11-95DB-CA3C00191ECA}"/>
          </ac:spMkLst>
        </pc:spChg>
        <pc:spChg chg="mod">
          <ac:chgData name="Paul Easter" userId="6549cd31feb53bc1" providerId="LiveId" clId="{E19B617E-EE3F-4AAA-9381-36BBE1B8C7A2}" dt="2022-03-06T11:36:32.205" v="33916"/>
          <ac:spMkLst>
            <pc:docMk/>
            <pc:sldMk cId="17581352" sldId="710"/>
            <ac:spMk id="13" creationId="{00000000-0000-0000-0000-000000000000}"/>
          </ac:spMkLst>
        </pc:spChg>
        <pc:spChg chg="mod">
          <ac:chgData name="Paul Easter" userId="6549cd31feb53bc1" providerId="LiveId" clId="{E19B617E-EE3F-4AAA-9381-36BBE1B8C7A2}" dt="2022-03-06T10:47:24.516" v="32328" actId="20577"/>
          <ac:spMkLst>
            <pc:docMk/>
            <pc:sldMk cId="17581352" sldId="710"/>
            <ac:spMk id="14" creationId="{D1A264E9-38AC-47A4-83E2-D3C122E48CFC}"/>
          </ac:spMkLst>
        </pc:spChg>
        <pc:graphicFrameChg chg="del">
          <ac:chgData name="Paul Easter" userId="6549cd31feb53bc1" providerId="LiveId" clId="{E19B617E-EE3F-4AAA-9381-36BBE1B8C7A2}" dt="2022-03-06T10:45:38.898" v="32292" actId="478"/>
          <ac:graphicFrameMkLst>
            <pc:docMk/>
            <pc:sldMk cId="17581352" sldId="710"/>
            <ac:graphicFrameMk id="8" creationId="{4483B560-9E4B-4652-9AFC-F4465EFFCA70}"/>
          </ac:graphicFrameMkLst>
        </pc:graphicFrameChg>
        <pc:graphicFrameChg chg="add del mod modGraphic">
          <ac:chgData name="Paul Easter" userId="6549cd31feb53bc1" providerId="LiveId" clId="{E19B617E-EE3F-4AAA-9381-36BBE1B8C7A2}" dt="2022-03-06T11:22:52.426" v="33626" actId="478"/>
          <ac:graphicFrameMkLst>
            <pc:docMk/>
            <pc:sldMk cId="17581352" sldId="710"/>
            <ac:graphicFrameMk id="9" creationId="{13319B11-859E-47C2-809F-3FD40987495A}"/>
          </ac:graphicFrameMkLst>
        </pc:graphicFrameChg>
        <pc:graphicFrameChg chg="del">
          <ac:chgData name="Paul Easter" userId="6549cd31feb53bc1" providerId="LiveId" clId="{E19B617E-EE3F-4AAA-9381-36BBE1B8C7A2}" dt="2022-03-06T10:45:38.898" v="32292" actId="478"/>
          <ac:graphicFrameMkLst>
            <pc:docMk/>
            <pc:sldMk cId="17581352" sldId="710"/>
            <ac:graphicFrameMk id="10" creationId="{CC945236-6068-40F8-8DC2-8CE9AA33FE37}"/>
          </ac:graphicFrameMkLst>
        </pc:graphicFrameChg>
        <pc:graphicFrameChg chg="add del mod modGraphic">
          <ac:chgData name="Paul Easter" userId="6549cd31feb53bc1" providerId="LiveId" clId="{E19B617E-EE3F-4AAA-9381-36BBE1B8C7A2}" dt="2022-03-06T11:22:55.575" v="33628" actId="478"/>
          <ac:graphicFrameMkLst>
            <pc:docMk/>
            <pc:sldMk cId="17581352" sldId="710"/>
            <ac:graphicFrameMk id="11" creationId="{A7A8DB38-E261-448F-9218-275C07876714}"/>
          </ac:graphicFrameMkLst>
        </pc:graphicFrameChg>
        <pc:graphicFrameChg chg="add mod">
          <ac:chgData name="Paul Easter" userId="6549cd31feb53bc1" providerId="LiveId" clId="{E19B617E-EE3F-4AAA-9381-36BBE1B8C7A2}" dt="2022-03-06T11:23:34.540" v="33636" actId="1076"/>
          <ac:graphicFrameMkLst>
            <pc:docMk/>
            <pc:sldMk cId="17581352" sldId="710"/>
            <ac:graphicFrameMk id="15" creationId="{D384B966-F8E8-4C92-904A-289384662F7D}"/>
          </ac:graphicFrameMkLst>
        </pc:graphicFrameChg>
      </pc:sldChg>
      <pc:sldChg chg="addSp modSp add mod">
        <pc:chgData name="Paul Easter" userId="6549cd31feb53bc1" providerId="LiveId" clId="{E19B617E-EE3F-4AAA-9381-36BBE1B8C7A2}" dt="2022-03-13T03:12:43.652" v="82475" actId="20577"/>
        <pc:sldMkLst>
          <pc:docMk/>
          <pc:sldMk cId="1541574907" sldId="710"/>
        </pc:sldMkLst>
        <pc:spChg chg="add mod">
          <ac:chgData name="Paul Easter" userId="6549cd31feb53bc1" providerId="LiveId" clId="{E19B617E-EE3F-4AAA-9381-36BBE1B8C7A2}" dt="2022-03-06T11:44:05.891" v="34058"/>
          <ac:spMkLst>
            <pc:docMk/>
            <pc:sldMk cId="1541574907" sldId="710"/>
            <ac:spMk id="6" creationId="{FA6725D9-FC13-402E-85EA-2F7437AB0C45}"/>
          </ac:spMkLst>
        </pc:spChg>
        <pc:spChg chg="mod">
          <ac:chgData name="Paul Easter" userId="6549cd31feb53bc1" providerId="LiveId" clId="{E19B617E-EE3F-4AAA-9381-36BBE1B8C7A2}" dt="2022-03-06T11:38:02.713" v="33927" actId="20577"/>
          <ac:spMkLst>
            <pc:docMk/>
            <pc:sldMk cId="1541574907" sldId="710"/>
            <ac:spMk id="7" creationId="{FCC82E8F-9C62-495F-A272-534CB9DB59B0}"/>
          </ac:spMkLst>
        </pc:spChg>
        <pc:spChg chg="mod">
          <ac:chgData name="Paul Easter" userId="6549cd31feb53bc1" providerId="LiveId" clId="{E19B617E-EE3F-4AAA-9381-36BBE1B8C7A2}" dt="2022-03-06T11:54:03.623" v="34288"/>
          <ac:spMkLst>
            <pc:docMk/>
            <pc:sldMk cId="1541574907" sldId="710"/>
            <ac:spMk id="14" creationId="{D1A264E9-38AC-47A4-83E2-D3C122E48CFC}"/>
          </ac:spMkLst>
        </pc:spChg>
        <pc:graphicFrameChg chg="mod modGraphic">
          <ac:chgData name="Paul Easter" userId="6549cd31feb53bc1" providerId="LiveId" clId="{E19B617E-EE3F-4AAA-9381-36BBE1B8C7A2}" dt="2022-03-13T03:12:43.652" v="82475" actId="20577"/>
          <ac:graphicFrameMkLst>
            <pc:docMk/>
            <pc:sldMk cId="1541574907" sldId="710"/>
            <ac:graphicFrameMk id="15" creationId="{D384B966-F8E8-4C92-904A-289384662F7D}"/>
          </ac:graphicFrameMkLst>
        </pc:graphicFrameChg>
      </pc:sldChg>
      <pc:sldChg chg="addSp modSp add mod">
        <pc:chgData name="Paul Easter" userId="6549cd31feb53bc1" providerId="LiveId" clId="{E19B617E-EE3F-4AAA-9381-36BBE1B8C7A2}" dt="2022-03-13T03:14:01.829" v="82519" actId="20577"/>
        <pc:sldMkLst>
          <pc:docMk/>
          <pc:sldMk cId="1392814314" sldId="711"/>
        </pc:sldMkLst>
        <pc:spChg chg="add mod">
          <ac:chgData name="Paul Easter" userId="6549cd31feb53bc1" providerId="LiveId" clId="{E19B617E-EE3F-4AAA-9381-36BBE1B8C7A2}" dt="2022-03-06T11:43:55.167" v="34055" actId="20577"/>
          <ac:spMkLst>
            <pc:docMk/>
            <pc:sldMk cId="1392814314" sldId="711"/>
            <ac:spMk id="6" creationId="{8F76A2A6-628A-4E47-B1C9-3A419BEEA5EC}"/>
          </ac:spMkLst>
        </pc:spChg>
        <pc:spChg chg="mod ord">
          <ac:chgData name="Paul Easter" userId="6549cd31feb53bc1" providerId="LiveId" clId="{E19B617E-EE3F-4AAA-9381-36BBE1B8C7A2}" dt="2022-03-06T13:02:37.182" v="36796" actId="20577"/>
          <ac:spMkLst>
            <pc:docMk/>
            <pc:sldMk cId="1392814314" sldId="711"/>
            <ac:spMk id="7" creationId="{FCC82E8F-9C62-495F-A272-534CB9DB59B0}"/>
          </ac:spMkLst>
        </pc:spChg>
        <pc:spChg chg="mod">
          <ac:chgData name="Paul Easter" userId="6549cd31feb53bc1" providerId="LiveId" clId="{E19B617E-EE3F-4AAA-9381-36BBE1B8C7A2}" dt="2022-03-06T19:35:17.745" v="38902" actId="20577"/>
          <ac:spMkLst>
            <pc:docMk/>
            <pc:sldMk cId="1392814314" sldId="711"/>
            <ac:spMk id="14" creationId="{D1A264E9-38AC-47A4-83E2-D3C122E48CFC}"/>
          </ac:spMkLst>
        </pc:spChg>
        <pc:graphicFrameChg chg="mod modGraphic">
          <ac:chgData name="Paul Easter" userId="6549cd31feb53bc1" providerId="LiveId" clId="{E19B617E-EE3F-4AAA-9381-36BBE1B8C7A2}" dt="2022-03-13T03:14:01.829" v="82519" actId="20577"/>
          <ac:graphicFrameMkLst>
            <pc:docMk/>
            <pc:sldMk cId="1392814314" sldId="711"/>
            <ac:graphicFrameMk id="9" creationId="{13319B11-859E-47C2-809F-3FD40987495A}"/>
          </ac:graphicFrameMkLst>
        </pc:graphicFrameChg>
      </pc:sldChg>
      <pc:sldChg chg="addSp delSp modSp add del mod">
        <pc:chgData name="Paul Easter" userId="6549cd31feb53bc1" providerId="LiveId" clId="{E19B617E-EE3F-4AAA-9381-36BBE1B8C7A2}" dt="2022-03-06T11:37:28.182" v="33921" actId="2696"/>
        <pc:sldMkLst>
          <pc:docMk/>
          <pc:sldMk cId="1467289377" sldId="711"/>
        </pc:sldMkLst>
        <pc:spChg chg="mod">
          <ac:chgData name="Paul Easter" userId="6549cd31feb53bc1" providerId="LiveId" clId="{E19B617E-EE3F-4AAA-9381-36BBE1B8C7A2}" dt="2022-03-06T11:35:16.537" v="33904" actId="20577"/>
          <ac:spMkLst>
            <pc:docMk/>
            <pc:sldMk cId="1467289377" sldId="711"/>
            <ac:spMk id="7" creationId="{FCC82E8F-9C62-495F-A272-534CB9DB59B0}"/>
          </ac:spMkLst>
        </pc:spChg>
        <pc:spChg chg="mod">
          <ac:chgData name="Paul Easter" userId="6549cd31feb53bc1" providerId="LiveId" clId="{E19B617E-EE3F-4AAA-9381-36BBE1B8C7A2}" dt="2022-03-06T11:36:42.871" v="33919"/>
          <ac:spMkLst>
            <pc:docMk/>
            <pc:sldMk cId="1467289377" sldId="711"/>
            <ac:spMk id="13" creationId="{00000000-0000-0000-0000-000000000000}"/>
          </ac:spMkLst>
        </pc:spChg>
        <pc:graphicFrameChg chg="add del mod modGraphic">
          <ac:chgData name="Paul Easter" userId="6549cd31feb53bc1" providerId="LiveId" clId="{E19B617E-EE3F-4AAA-9381-36BBE1B8C7A2}" dt="2022-03-06T11:21:09.978" v="33623" actId="478"/>
          <ac:graphicFrameMkLst>
            <pc:docMk/>
            <pc:sldMk cId="1467289377" sldId="711"/>
            <ac:graphicFrameMk id="8" creationId="{AA7DB58A-F119-4B69-9786-4645AEB110F3}"/>
          </ac:graphicFrameMkLst>
        </pc:graphicFrameChg>
        <pc:graphicFrameChg chg="mod modGraphic">
          <ac:chgData name="Paul Easter" userId="6549cd31feb53bc1" providerId="LiveId" clId="{E19B617E-EE3F-4AAA-9381-36BBE1B8C7A2}" dt="2022-03-06T11:35:00.321" v="33886" actId="1076"/>
          <ac:graphicFrameMkLst>
            <pc:docMk/>
            <pc:sldMk cId="1467289377" sldId="711"/>
            <ac:graphicFrameMk id="9" creationId="{13319B11-859E-47C2-809F-3FD40987495A}"/>
          </ac:graphicFrameMkLst>
        </pc:graphicFrameChg>
        <pc:graphicFrameChg chg="del">
          <ac:chgData name="Paul Easter" userId="6549cd31feb53bc1" providerId="LiveId" clId="{E19B617E-EE3F-4AAA-9381-36BBE1B8C7A2}" dt="2022-03-06T11:07:55.207" v="33048" actId="478"/>
          <ac:graphicFrameMkLst>
            <pc:docMk/>
            <pc:sldMk cId="1467289377" sldId="711"/>
            <ac:graphicFrameMk id="11" creationId="{A7A8DB38-E261-448F-9218-275C07876714}"/>
          </ac:graphicFrameMkLst>
        </pc:graphicFrameChg>
      </pc:sldChg>
      <pc:sldChg chg="add del">
        <pc:chgData name="Paul Easter" userId="6549cd31feb53bc1" providerId="LiveId" clId="{E19B617E-EE3F-4AAA-9381-36BBE1B8C7A2}" dt="2022-03-06T10:59:37.160" v="32808" actId="2696"/>
        <pc:sldMkLst>
          <pc:docMk/>
          <pc:sldMk cId="2498767263" sldId="711"/>
        </pc:sldMkLst>
      </pc:sldChg>
      <pc:sldChg chg="modSp add del mod">
        <pc:chgData name="Paul Easter" userId="6549cd31feb53bc1" providerId="LiveId" clId="{E19B617E-EE3F-4AAA-9381-36BBE1B8C7A2}" dt="2022-03-06T11:37:28.182" v="33921" actId="2696"/>
        <pc:sldMkLst>
          <pc:docMk/>
          <pc:sldMk cId="3037605912" sldId="712"/>
        </pc:sldMkLst>
        <pc:spChg chg="mod">
          <ac:chgData name="Paul Easter" userId="6549cd31feb53bc1" providerId="LiveId" clId="{E19B617E-EE3F-4AAA-9381-36BBE1B8C7A2}" dt="2022-03-06T11:33:15.054" v="33804" actId="20577"/>
          <ac:spMkLst>
            <pc:docMk/>
            <pc:sldMk cId="3037605912" sldId="712"/>
            <ac:spMk id="7" creationId="{FCC82E8F-9C62-495F-A272-534CB9DB59B0}"/>
          </ac:spMkLst>
        </pc:spChg>
        <pc:spChg chg="mod">
          <ac:chgData name="Paul Easter" userId="6549cd31feb53bc1" providerId="LiveId" clId="{E19B617E-EE3F-4AAA-9381-36BBE1B8C7A2}" dt="2022-03-06T11:25:02.376" v="33652" actId="20577"/>
          <ac:spMkLst>
            <pc:docMk/>
            <pc:sldMk cId="3037605912" sldId="712"/>
            <ac:spMk id="12" creationId="{7194C192-4FB7-4B11-95DB-CA3C00191ECA}"/>
          </ac:spMkLst>
        </pc:spChg>
        <pc:spChg chg="mod">
          <ac:chgData name="Paul Easter" userId="6549cd31feb53bc1" providerId="LiveId" clId="{E19B617E-EE3F-4AAA-9381-36BBE1B8C7A2}" dt="2022-03-06T11:36:35.244" v="33917"/>
          <ac:spMkLst>
            <pc:docMk/>
            <pc:sldMk cId="3037605912" sldId="712"/>
            <ac:spMk id="13" creationId="{00000000-0000-0000-0000-000000000000}"/>
          </ac:spMkLst>
        </pc:spChg>
        <pc:graphicFrameChg chg="mod modGraphic">
          <ac:chgData name="Paul Easter" userId="6549cd31feb53bc1" providerId="LiveId" clId="{E19B617E-EE3F-4AAA-9381-36BBE1B8C7A2}" dt="2022-03-06T11:30:51.054" v="33768" actId="1035"/>
          <ac:graphicFrameMkLst>
            <pc:docMk/>
            <pc:sldMk cId="3037605912" sldId="712"/>
            <ac:graphicFrameMk id="9" creationId="{13319B11-859E-47C2-809F-3FD40987495A}"/>
          </ac:graphicFrameMkLst>
        </pc:graphicFrameChg>
        <pc:graphicFrameChg chg="mod">
          <ac:chgData name="Paul Easter" userId="6549cd31feb53bc1" providerId="LiveId" clId="{E19B617E-EE3F-4AAA-9381-36BBE1B8C7A2}" dt="2022-03-06T11:31:35.778" v="33771" actId="1036"/>
          <ac:graphicFrameMkLst>
            <pc:docMk/>
            <pc:sldMk cId="3037605912" sldId="712"/>
            <ac:graphicFrameMk id="11" creationId="{A7A8DB38-E261-448F-9218-275C07876714}"/>
          </ac:graphicFrameMkLst>
        </pc:graphicFrameChg>
      </pc:sldChg>
      <pc:sldChg chg="addSp modSp add mod">
        <pc:chgData name="Paul Easter" userId="6549cd31feb53bc1" providerId="LiveId" clId="{E19B617E-EE3F-4AAA-9381-36BBE1B8C7A2}" dt="2022-03-13T03:13:13.748" v="82488" actId="20577"/>
        <pc:sldMkLst>
          <pc:docMk/>
          <pc:sldMk cId="3111895846" sldId="712"/>
        </pc:sldMkLst>
        <pc:spChg chg="add mod">
          <ac:chgData name="Paul Easter" userId="6549cd31feb53bc1" providerId="LiveId" clId="{E19B617E-EE3F-4AAA-9381-36BBE1B8C7A2}" dt="2022-03-06T11:44:03.593" v="34057"/>
          <ac:spMkLst>
            <pc:docMk/>
            <pc:sldMk cId="3111895846" sldId="712"/>
            <ac:spMk id="8" creationId="{94E801A6-F851-4BEE-83DC-3AEA9FF23A62}"/>
          </ac:spMkLst>
        </pc:spChg>
        <pc:spChg chg="mod">
          <ac:chgData name="Paul Easter" userId="6549cd31feb53bc1" providerId="LiveId" clId="{E19B617E-EE3F-4AAA-9381-36BBE1B8C7A2}" dt="2022-03-13T03:13:07.834" v="82482" actId="14100"/>
          <ac:spMkLst>
            <pc:docMk/>
            <pc:sldMk cId="3111895846" sldId="712"/>
            <ac:spMk id="12" creationId="{7194C192-4FB7-4B11-95DB-CA3C00191ECA}"/>
          </ac:spMkLst>
        </pc:spChg>
        <pc:spChg chg="mod">
          <ac:chgData name="Paul Easter" userId="6549cd31feb53bc1" providerId="LiveId" clId="{E19B617E-EE3F-4AAA-9381-36BBE1B8C7A2}" dt="2022-03-06T11:54:00.548" v="34287"/>
          <ac:spMkLst>
            <pc:docMk/>
            <pc:sldMk cId="3111895846" sldId="712"/>
            <ac:spMk id="14" creationId="{D1A264E9-38AC-47A4-83E2-D3C122E48CFC}"/>
          </ac:spMkLst>
        </pc:spChg>
        <pc:graphicFrameChg chg="mod">
          <ac:chgData name="Paul Easter" userId="6549cd31feb53bc1" providerId="LiveId" clId="{E19B617E-EE3F-4AAA-9381-36BBE1B8C7A2}" dt="2022-03-13T03:13:01.684" v="82481" actId="20577"/>
          <ac:graphicFrameMkLst>
            <pc:docMk/>
            <pc:sldMk cId="3111895846" sldId="712"/>
            <ac:graphicFrameMk id="9" creationId="{13319B11-859E-47C2-809F-3FD40987495A}"/>
          </ac:graphicFrameMkLst>
        </pc:graphicFrameChg>
        <pc:graphicFrameChg chg="mod modGraphic">
          <ac:chgData name="Paul Easter" userId="6549cd31feb53bc1" providerId="LiveId" clId="{E19B617E-EE3F-4AAA-9381-36BBE1B8C7A2}" dt="2022-03-13T03:13:13.748" v="82488" actId="20577"/>
          <ac:graphicFrameMkLst>
            <pc:docMk/>
            <pc:sldMk cId="3111895846" sldId="712"/>
            <ac:graphicFrameMk id="11" creationId="{A7A8DB38-E261-448F-9218-275C07876714}"/>
          </ac:graphicFrameMkLst>
        </pc:graphicFrameChg>
      </pc:sldChg>
      <pc:sldChg chg="modSp add del mod">
        <pc:chgData name="Paul Easter" userId="6549cd31feb53bc1" providerId="LiveId" clId="{E19B617E-EE3F-4AAA-9381-36BBE1B8C7A2}" dt="2022-03-06T11:37:28.182" v="33921" actId="2696"/>
        <pc:sldMkLst>
          <pc:docMk/>
          <pc:sldMk cId="418823920" sldId="713"/>
        </pc:sldMkLst>
        <pc:spChg chg="mod">
          <ac:chgData name="Paul Easter" userId="6549cd31feb53bc1" providerId="LiveId" clId="{E19B617E-EE3F-4AAA-9381-36BBE1B8C7A2}" dt="2022-03-06T11:30:12.100" v="33762"/>
          <ac:spMkLst>
            <pc:docMk/>
            <pc:sldMk cId="418823920" sldId="713"/>
            <ac:spMk id="7" creationId="{FCC82E8F-9C62-495F-A272-534CB9DB59B0}"/>
          </ac:spMkLst>
        </pc:spChg>
        <pc:spChg chg="mod">
          <ac:chgData name="Paul Easter" userId="6549cd31feb53bc1" providerId="LiveId" clId="{E19B617E-EE3F-4AAA-9381-36BBE1B8C7A2}" dt="2022-03-06T11:33:31.027" v="33805"/>
          <ac:spMkLst>
            <pc:docMk/>
            <pc:sldMk cId="418823920" sldId="713"/>
            <ac:spMk id="12" creationId="{7194C192-4FB7-4B11-95DB-CA3C00191ECA}"/>
          </ac:spMkLst>
        </pc:spChg>
        <pc:spChg chg="mod">
          <ac:chgData name="Paul Easter" userId="6549cd31feb53bc1" providerId="LiveId" clId="{E19B617E-EE3F-4AAA-9381-36BBE1B8C7A2}" dt="2022-03-06T11:36:38.379" v="33918"/>
          <ac:spMkLst>
            <pc:docMk/>
            <pc:sldMk cId="418823920" sldId="713"/>
            <ac:spMk id="13" creationId="{00000000-0000-0000-0000-000000000000}"/>
          </ac:spMkLst>
        </pc:spChg>
        <pc:graphicFrameChg chg="mod modGraphic">
          <ac:chgData name="Paul Easter" userId="6549cd31feb53bc1" providerId="LiveId" clId="{E19B617E-EE3F-4AAA-9381-36BBE1B8C7A2}" dt="2022-03-06T11:30:19.769" v="33764" actId="1076"/>
          <ac:graphicFrameMkLst>
            <pc:docMk/>
            <pc:sldMk cId="418823920" sldId="713"/>
            <ac:graphicFrameMk id="9" creationId="{13319B11-859E-47C2-809F-3FD40987495A}"/>
          </ac:graphicFrameMkLst>
        </pc:graphicFrameChg>
        <pc:graphicFrameChg chg="mod modGraphic">
          <ac:chgData name="Paul Easter" userId="6549cd31feb53bc1" providerId="LiveId" clId="{E19B617E-EE3F-4AAA-9381-36BBE1B8C7A2}" dt="2022-03-06T11:31:05.782" v="33769" actId="1036"/>
          <ac:graphicFrameMkLst>
            <pc:docMk/>
            <pc:sldMk cId="418823920" sldId="713"/>
            <ac:graphicFrameMk id="11" creationId="{A7A8DB38-E261-448F-9218-275C07876714}"/>
          </ac:graphicFrameMkLst>
        </pc:graphicFrameChg>
      </pc:sldChg>
      <pc:sldChg chg="addSp modSp add mod">
        <pc:chgData name="Paul Easter" userId="6549cd31feb53bc1" providerId="LiveId" clId="{E19B617E-EE3F-4AAA-9381-36BBE1B8C7A2}" dt="2022-03-13T03:13:41.089" v="82501" actId="20577"/>
        <pc:sldMkLst>
          <pc:docMk/>
          <pc:sldMk cId="1570007650" sldId="713"/>
        </pc:sldMkLst>
        <pc:spChg chg="mod">
          <ac:chgData name="Paul Easter" userId="6549cd31feb53bc1" providerId="LiveId" clId="{E19B617E-EE3F-4AAA-9381-36BBE1B8C7A2}" dt="2022-03-06T12:10:17.982" v="35057" actId="20577"/>
          <ac:spMkLst>
            <pc:docMk/>
            <pc:sldMk cId="1570007650" sldId="713"/>
            <ac:spMk id="7" creationId="{FCC82E8F-9C62-495F-A272-534CB9DB59B0}"/>
          </ac:spMkLst>
        </pc:spChg>
        <pc:spChg chg="add mod">
          <ac:chgData name="Paul Easter" userId="6549cd31feb53bc1" providerId="LiveId" clId="{E19B617E-EE3F-4AAA-9381-36BBE1B8C7A2}" dt="2022-03-06T11:44:01.715" v="34056"/>
          <ac:spMkLst>
            <pc:docMk/>
            <pc:sldMk cId="1570007650" sldId="713"/>
            <ac:spMk id="8" creationId="{2AA9836A-171D-44C3-BECE-CDFFBB78980B}"/>
          </ac:spMkLst>
        </pc:spChg>
        <pc:spChg chg="mod">
          <ac:chgData name="Paul Easter" userId="6549cd31feb53bc1" providerId="LiveId" clId="{E19B617E-EE3F-4AAA-9381-36BBE1B8C7A2}" dt="2022-03-13T03:13:35.106" v="82495" actId="14100"/>
          <ac:spMkLst>
            <pc:docMk/>
            <pc:sldMk cId="1570007650" sldId="713"/>
            <ac:spMk id="12" creationId="{7194C192-4FB7-4B11-95DB-CA3C00191ECA}"/>
          </ac:spMkLst>
        </pc:spChg>
        <pc:spChg chg="mod">
          <ac:chgData name="Paul Easter" userId="6549cd31feb53bc1" providerId="LiveId" clId="{E19B617E-EE3F-4AAA-9381-36BBE1B8C7A2}" dt="2022-03-06T11:53:57.270" v="34286"/>
          <ac:spMkLst>
            <pc:docMk/>
            <pc:sldMk cId="1570007650" sldId="713"/>
            <ac:spMk id="14" creationId="{D1A264E9-38AC-47A4-83E2-D3C122E48CFC}"/>
          </ac:spMkLst>
        </pc:spChg>
        <pc:graphicFrameChg chg="mod">
          <ac:chgData name="Paul Easter" userId="6549cd31feb53bc1" providerId="LiveId" clId="{E19B617E-EE3F-4AAA-9381-36BBE1B8C7A2}" dt="2022-03-13T03:13:30.668" v="82494" actId="20577"/>
          <ac:graphicFrameMkLst>
            <pc:docMk/>
            <pc:sldMk cId="1570007650" sldId="713"/>
            <ac:graphicFrameMk id="9" creationId="{13319B11-859E-47C2-809F-3FD40987495A}"/>
          </ac:graphicFrameMkLst>
        </pc:graphicFrameChg>
        <pc:graphicFrameChg chg="mod modGraphic">
          <ac:chgData name="Paul Easter" userId="6549cd31feb53bc1" providerId="LiveId" clId="{E19B617E-EE3F-4AAA-9381-36BBE1B8C7A2}" dt="2022-03-13T03:13:41.089" v="82501" actId="20577"/>
          <ac:graphicFrameMkLst>
            <pc:docMk/>
            <pc:sldMk cId="1570007650" sldId="713"/>
            <ac:graphicFrameMk id="11" creationId="{A7A8DB38-E261-448F-9218-275C07876714}"/>
          </ac:graphicFrameMkLst>
        </pc:graphicFrameChg>
      </pc:sldChg>
      <pc:sldChg chg="modSp add mod">
        <pc:chgData name="Paul Easter" userId="6549cd31feb53bc1" providerId="LiveId" clId="{E19B617E-EE3F-4AAA-9381-36BBE1B8C7A2}" dt="2022-03-13T03:14:29.289" v="82537" actId="20577"/>
        <pc:sldMkLst>
          <pc:docMk/>
          <pc:sldMk cId="3778801865" sldId="714"/>
        </pc:sldMkLst>
        <pc:spChg chg="mod">
          <ac:chgData name="Paul Easter" userId="6549cd31feb53bc1" providerId="LiveId" clId="{E19B617E-EE3F-4AAA-9381-36BBE1B8C7A2}" dt="2022-03-06T11:55:47.161" v="34409" actId="20577"/>
          <ac:spMkLst>
            <pc:docMk/>
            <pc:sldMk cId="3778801865" sldId="714"/>
            <ac:spMk id="7" creationId="{FCC82E8F-9C62-495F-A272-534CB9DB59B0}"/>
          </ac:spMkLst>
        </pc:spChg>
        <pc:spChg chg="mod">
          <ac:chgData name="Paul Easter" userId="6549cd31feb53bc1" providerId="LiveId" clId="{E19B617E-EE3F-4AAA-9381-36BBE1B8C7A2}" dt="2022-03-06T19:35:37.573" v="38905"/>
          <ac:spMkLst>
            <pc:docMk/>
            <pc:sldMk cId="3778801865" sldId="714"/>
            <ac:spMk id="14" creationId="{D1A264E9-38AC-47A4-83E2-D3C122E48CFC}"/>
          </ac:spMkLst>
        </pc:spChg>
        <pc:graphicFrameChg chg="mod">
          <ac:chgData name="Paul Easter" userId="6549cd31feb53bc1" providerId="LiveId" clId="{E19B617E-EE3F-4AAA-9381-36BBE1B8C7A2}" dt="2022-03-13T03:14:29.289" v="82537" actId="20577"/>
          <ac:graphicFrameMkLst>
            <pc:docMk/>
            <pc:sldMk cId="3778801865" sldId="714"/>
            <ac:graphicFrameMk id="9" creationId="{13319B11-859E-47C2-809F-3FD40987495A}"/>
          </ac:graphicFrameMkLst>
        </pc:graphicFrameChg>
      </pc:sldChg>
      <pc:sldChg chg="addSp modSp add mod">
        <pc:chgData name="Paul Easter" userId="6549cd31feb53bc1" providerId="LiveId" clId="{E19B617E-EE3F-4AAA-9381-36BBE1B8C7A2}" dt="2022-03-13T03:14:59.782" v="82540" actId="20577"/>
        <pc:sldMkLst>
          <pc:docMk/>
          <pc:sldMk cId="781984628" sldId="715"/>
        </pc:sldMkLst>
        <pc:spChg chg="mod">
          <ac:chgData name="Paul Easter" userId="6549cd31feb53bc1" providerId="LiveId" clId="{E19B617E-EE3F-4AAA-9381-36BBE1B8C7A2}" dt="2022-03-06T12:17:11.162" v="35290" actId="27636"/>
          <ac:spMkLst>
            <pc:docMk/>
            <pc:sldMk cId="781984628" sldId="715"/>
            <ac:spMk id="7" creationId="{FCC82E8F-9C62-495F-A272-534CB9DB59B0}"/>
          </ac:spMkLst>
        </pc:spChg>
        <pc:spChg chg="add mod">
          <ac:chgData name="Paul Easter" userId="6549cd31feb53bc1" providerId="LiveId" clId="{E19B617E-EE3F-4AAA-9381-36BBE1B8C7A2}" dt="2022-03-06T12:18:38.535" v="35414" actId="20577"/>
          <ac:spMkLst>
            <pc:docMk/>
            <pc:sldMk cId="781984628" sldId="715"/>
            <ac:spMk id="8" creationId="{FF4E7180-2866-4CD8-9B67-C78E22D07115}"/>
          </ac:spMkLst>
        </pc:spChg>
        <pc:spChg chg="mod">
          <ac:chgData name="Paul Easter" userId="6549cd31feb53bc1" providerId="LiveId" clId="{E19B617E-EE3F-4AAA-9381-36BBE1B8C7A2}" dt="2022-03-06T19:36:16.833" v="38913" actId="20577"/>
          <ac:spMkLst>
            <pc:docMk/>
            <pc:sldMk cId="781984628" sldId="715"/>
            <ac:spMk id="14" creationId="{D1A264E9-38AC-47A4-83E2-D3C122E48CFC}"/>
          </ac:spMkLst>
        </pc:spChg>
        <pc:graphicFrameChg chg="mod modGraphic">
          <ac:chgData name="Paul Easter" userId="6549cd31feb53bc1" providerId="LiveId" clId="{E19B617E-EE3F-4AAA-9381-36BBE1B8C7A2}" dt="2022-03-13T03:14:59.782" v="82540" actId="20577"/>
          <ac:graphicFrameMkLst>
            <pc:docMk/>
            <pc:sldMk cId="781984628" sldId="715"/>
            <ac:graphicFrameMk id="9" creationId="{13319B11-859E-47C2-809F-3FD40987495A}"/>
          </ac:graphicFrameMkLst>
        </pc:graphicFrameChg>
      </pc:sldChg>
      <pc:sldChg chg="modSp add del mod">
        <pc:chgData name="Paul Easter" userId="6549cd31feb53bc1" providerId="LiveId" clId="{E19B617E-EE3F-4AAA-9381-36BBE1B8C7A2}" dt="2022-03-06T12:05:09.157" v="34902" actId="2696"/>
        <pc:sldMkLst>
          <pc:docMk/>
          <pc:sldMk cId="2959033229" sldId="716"/>
        </pc:sldMkLst>
        <pc:spChg chg="mod">
          <ac:chgData name="Paul Easter" userId="6549cd31feb53bc1" providerId="LiveId" clId="{E19B617E-EE3F-4AAA-9381-36BBE1B8C7A2}" dt="2022-03-06T12:02:09.198" v="34710" actId="20577"/>
          <ac:spMkLst>
            <pc:docMk/>
            <pc:sldMk cId="2959033229" sldId="716"/>
            <ac:spMk id="7" creationId="{FCC82E8F-9C62-495F-A272-534CB9DB59B0}"/>
          </ac:spMkLst>
        </pc:spChg>
      </pc:sldChg>
      <pc:sldChg chg="addSp delSp modSp add mod">
        <pc:chgData name="Paul Easter" userId="6549cd31feb53bc1" providerId="LiveId" clId="{E19B617E-EE3F-4AAA-9381-36BBE1B8C7A2}" dt="2022-03-13T03:15:13.275" v="82541"/>
        <pc:sldMkLst>
          <pc:docMk/>
          <pc:sldMk cId="895986383" sldId="717"/>
        </pc:sldMkLst>
        <pc:spChg chg="mod">
          <ac:chgData name="Paul Easter" userId="6549cd31feb53bc1" providerId="LiveId" clId="{E19B617E-EE3F-4AAA-9381-36BBE1B8C7A2}" dt="2022-03-06T19:34:04.465" v="38871" actId="20577"/>
          <ac:spMkLst>
            <pc:docMk/>
            <pc:sldMk cId="895986383" sldId="717"/>
            <ac:spMk id="7" creationId="{FCC82E8F-9C62-495F-A272-534CB9DB59B0}"/>
          </ac:spMkLst>
        </pc:spChg>
        <pc:spChg chg="del mod">
          <ac:chgData name="Paul Easter" userId="6549cd31feb53bc1" providerId="LiveId" clId="{E19B617E-EE3F-4AAA-9381-36BBE1B8C7A2}" dt="2022-03-06T12:06:31.164" v="34993" actId="478"/>
          <ac:spMkLst>
            <pc:docMk/>
            <pc:sldMk cId="895986383" sldId="717"/>
            <ac:spMk id="8" creationId="{FF4E7180-2866-4CD8-9B67-C78E22D07115}"/>
          </ac:spMkLst>
        </pc:spChg>
        <pc:spChg chg="add mod">
          <ac:chgData name="Paul Easter" userId="6549cd31feb53bc1" providerId="LiveId" clId="{E19B617E-EE3F-4AAA-9381-36BBE1B8C7A2}" dt="2022-03-06T19:36:41.418" v="38922" actId="20577"/>
          <ac:spMkLst>
            <pc:docMk/>
            <pc:sldMk cId="895986383" sldId="717"/>
            <ac:spMk id="10" creationId="{0B3C8603-859B-4E70-867D-F0AD40A23929}"/>
          </ac:spMkLst>
        </pc:spChg>
        <pc:spChg chg="mod">
          <ac:chgData name="Paul Easter" userId="6549cd31feb53bc1" providerId="LiveId" clId="{E19B617E-EE3F-4AAA-9381-36BBE1B8C7A2}" dt="2022-03-06T19:36:26.163" v="38921" actId="20577"/>
          <ac:spMkLst>
            <pc:docMk/>
            <pc:sldMk cId="895986383" sldId="717"/>
            <ac:spMk id="14" creationId="{D1A264E9-38AC-47A4-83E2-D3C122E48CFC}"/>
          </ac:spMkLst>
        </pc:spChg>
        <pc:graphicFrameChg chg="mod modGraphic">
          <ac:chgData name="Paul Easter" userId="6549cd31feb53bc1" providerId="LiveId" clId="{E19B617E-EE3F-4AAA-9381-36BBE1B8C7A2}" dt="2022-03-13T03:15:13.275" v="82541"/>
          <ac:graphicFrameMkLst>
            <pc:docMk/>
            <pc:sldMk cId="895986383" sldId="717"/>
            <ac:graphicFrameMk id="9" creationId="{13319B11-859E-47C2-809F-3FD40987495A}"/>
          </ac:graphicFrameMkLst>
        </pc:graphicFrameChg>
      </pc:sldChg>
      <pc:sldChg chg="addSp delSp modSp add mod">
        <pc:chgData name="Paul Easter" userId="6549cd31feb53bc1" providerId="LiveId" clId="{E19B617E-EE3F-4AAA-9381-36BBE1B8C7A2}" dt="2022-03-09T00:44:52.891" v="48867" actId="20577"/>
        <pc:sldMkLst>
          <pc:docMk/>
          <pc:sldMk cId="850268100" sldId="718"/>
        </pc:sldMkLst>
        <pc:spChg chg="add del">
          <ac:chgData name="Paul Easter" userId="6549cd31feb53bc1" providerId="LiveId" clId="{E19B617E-EE3F-4AAA-9381-36BBE1B8C7A2}" dt="2022-03-06T12:52:55.324" v="36711"/>
          <ac:spMkLst>
            <pc:docMk/>
            <pc:sldMk cId="850268100" sldId="718"/>
            <ac:spMk id="2" creationId="{3FB0DABB-322E-4E6A-896D-1272C6258045}"/>
          </ac:spMkLst>
        </pc:spChg>
        <pc:spChg chg="add del mod">
          <ac:chgData name="Paul Easter" userId="6549cd31feb53bc1" providerId="LiveId" clId="{E19B617E-EE3F-4AAA-9381-36BBE1B8C7A2}" dt="2022-03-06T12:53:10.813" v="36715"/>
          <ac:spMkLst>
            <pc:docMk/>
            <pc:sldMk cId="850268100" sldId="718"/>
            <ac:spMk id="3" creationId="{046E058B-8E40-4917-884E-E62BB15DF17A}"/>
          </ac:spMkLst>
        </pc:spChg>
        <pc:spChg chg="add del mod">
          <ac:chgData name="Paul Easter" userId="6549cd31feb53bc1" providerId="LiveId" clId="{E19B617E-EE3F-4AAA-9381-36BBE1B8C7A2}" dt="2022-03-06T12:53:23.861" v="36718"/>
          <ac:spMkLst>
            <pc:docMk/>
            <pc:sldMk cId="850268100" sldId="718"/>
            <ac:spMk id="4" creationId="{B8C4EF00-4AD1-4E49-98BD-FA011B5AB6FB}"/>
          </ac:spMkLst>
        </pc:spChg>
        <pc:spChg chg="del">
          <ac:chgData name="Paul Easter" userId="6549cd31feb53bc1" providerId="LiveId" clId="{E19B617E-EE3F-4AAA-9381-36BBE1B8C7A2}" dt="2022-03-06T12:23:02.423" v="35441" actId="478"/>
          <ac:spMkLst>
            <pc:docMk/>
            <pc:sldMk cId="850268100" sldId="718"/>
            <ac:spMk id="6" creationId="{8F76A2A6-628A-4E47-B1C9-3A419BEEA5EC}"/>
          </ac:spMkLst>
        </pc:spChg>
        <pc:spChg chg="mod">
          <ac:chgData name="Paul Easter" userId="6549cd31feb53bc1" providerId="LiveId" clId="{E19B617E-EE3F-4AAA-9381-36BBE1B8C7A2}" dt="2022-03-09T00:44:52.891" v="48867" actId="20577"/>
          <ac:spMkLst>
            <pc:docMk/>
            <pc:sldMk cId="850268100" sldId="718"/>
            <ac:spMk id="7" creationId="{FCC82E8F-9C62-495F-A272-534CB9DB59B0}"/>
          </ac:spMkLst>
        </pc:spChg>
        <pc:spChg chg="add mod">
          <ac:chgData name="Paul Easter" userId="6549cd31feb53bc1" providerId="LiveId" clId="{E19B617E-EE3F-4AAA-9381-36BBE1B8C7A2}" dt="2022-03-06T12:23:31.480" v="35442"/>
          <ac:spMkLst>
            <pc:docMk/>
            <pc:sldMk cId="850268100" sldId="718"/>
            <ac:spMk id="8" creationId="{ADF0073B-D375-4438-B89E-F93F315AC4BC}"/>
          </ac:spMkLst>
        </pc:spChg>
        <pc:spChg chg="del">
          <ac:chgData name="Paul Easter" userId="6549cd31feb53bc1" providerId="LiveId" clId="{E19B617E-EE3F-4AAA-9381-36BBE1B8C7A2}" dt="2022-03-06T12:23:35.875" v="35443" actId="478"/>
          <ac:spMkLst>
            <pc:docMk/>
            <pc:sldMk cId="850268100" sldId="718"/>
            <ac:spMk id="10" creationId="{0B3C8603-859B-4E70-867D-F0AD40A23929}"/>
          </ac:spMkLst>
        </pc:spChg>
        <pc:spChg chg="mod">
          <ac:chgData name="Paul Easter" userId="6549cd31feb53bc1" providerId="LiveId" clId="{E19B617E-EE3F-4AAA-9381-36BBE1B8C7A2}" dt="2022-03-06T12:49:11.531" v="36659" actId="20577"/>
          <ac:spMkLst>
            <pc:docMk/>
            <pc:sldMk cId="850268100" sldId="718"/>
            <ac:spMk id="14" creationId="{D1A264E9-38AC-47A4-83E2-D3C122E48CFC}"/>
          </ac:spMkLst>
        </pc:spChg>
        <pc:graphicFrameChg chg="del">
          <ac:chgData name="Paul Easter" userId="6549cd31feb53bc1" providerId="LiveId" clId="{E19B617E-EE3F-4AAA-9381-36BBE1B8C7A2}" dt="2022-03-06T12:22:30.121" v="35440" actId="478"/>
          <ac:graphicFrameMkLst>
            <pc:docMk/>
            <pc:sldMk cId="850268100" sldId="718"/>
            <ac:graphicFrameMk id="9" creationId="{13319B11-859E-47C2-809F-3FD40987495A}"/>
          </ac:graphicFrameMkLst>
        </pc:graphicFrameChg>
        <pc:picChg chg="add del mod">
          <ac:chgData name="Paul Easter" userId="6549cd31feb53bc1" providerId="LiveId" clId="{E19B617E-EE3F-4AAA-9381-36BBE1B8C7A2}" dt="2022-03-07T02:10:03.430" v="39922" actId="478"/>
          <ac:picMkLst>
            <pc:docMk/>
            <pc:sldMk cId="850268100" sldId="718"/>
            <ac:picMk id="11272" creationId="{1FC46C23-4C8E-4823-8E90-11342734D3A7}"/>
          </ac:picMkLst>
        </pc:picChg>
        <pc:picChg chg="add mod">
          <ac:chgData name="Paul Easter" userId="6549cd31feb53bc1" providerId="LiveId" clId="{E19B617E-EE3F-4AAA-9381-36BBE1B8C7A2}" dt="2022-03-07T02:10:06.813" v="39923" actId="1076"/>
          <ac:picMkLst>
            <pc:docMk/>
            <pc:sldMk cId="850268100" sldId="718"/>
            <ac:picMk id="11274" creationId="{6B02122B-C097-4A4E-90F2-ACAFB853F623}"/>
          </ac:picMkLst>
        </pc:picChg>
      </pc:sldChg>
      <pc:sldChg chg="addSp delSp modSp add mod">
        <pc:chgData name="Paul Easter" userId="6549cd31feb53bc1" providerId="LiveId" clId="{E19B617E-EE3F-4AAA-9381-36BBE1B8C7A2}" dt="2022-03-06T19:33:12.081" v="38867" actId="20577"/>
        <pc:sldMkLst>
          <pc:docMk/>
          <pc:sldMk cId="2753039670" sldId="719"/>
        </pc:sldMkLst>
        <pc:spChg chg="mod">
          <ac:chgData name="Paul Easter" userId="6549cd31feb53bc1" providerId="LiveId" clId="{E19B617E-EE3F-4AAA-9381-36BBE1B8C7A2}" dt="2022-03-06T19:33:12.081" v="38867" actId="20577"/>
          <ac:spMkLst>
            <pc:docMk/>
            <pc:sldMk cId="2753039670" sldId="719"/>
            <ac:spMk id="7" creationId="{FCC82E8F-9C62-495F-A272-534CB9DB59B0}"/>
          </ac:spMkLst>
        </pc:spChg>
        <pc:spChg chg="mod">
          <ac:chgData name="Paul Easter" userId="6549cd31feb53bc1" providerId="LiveId" clId="{E19B617E-EE3F-4AAA-9381-36BBE1B8C7A2}" dt="2022-03-06T13:14:51.166" v="36969" actId="20577"/>
          <ac:spMkLst>
            <pc:docMk/>
            <pc:sldMk cId="2753039670" sldId="719"/>
            <ac:spMk id="14" creationId="{D1A264E9-38AC-47A4-83E2-D3C122E48CFC}"/>
          </ac:spMkLst>
        </pc:spChg>
        <pc:picChg chg="del">
          <ac:chgData name="Paul Easter" userId="6549cd31feb53bc1" providerId="LiveId" clId="{E19B617E-EE3F-4AAA-9381-36BBE1B8C7A2}" dt="2022-03-06T13:14:53.873" v="36970" actId="478"/>
          <ac:picMkLst>
            <pc:docMk/>
            <pc:sldMk cId="2753039670" sldId="719"/>
            <ac:picMk id="11272" creationId="{1FC46C23-4C8E-4823-8E90-11342734D3A7}"/>
          </ac:picMkLst>
        </pc:picChg>
        <pc:picChg chg="del">
          <ac:chgData name="Paul Easter" userId="6549cd31feb53bc1" providerId="LiveId" clId="{E19B617E-EE3F-4AAA-9381-36BBE1B8C7A2}" dt="2022-03-06T13:14:54.711" v="36971" actId="478"/>
          <ac:picMkLst>
            <pc:docMk/>
            <pc:sldMk cId="2753039670" sldId="719"/>
            <ac:picMk id="11274" creationId="{6B02122B-C097-4A4E-90F2-ACAFB853F623}"/>
          </ac:picMkLst>
        </pc:picChg>
        <pc:picChg chg="add mod">
          <ac:chgData name="Paul Easter" userId="6549cd31feb53bc1" providerId="LiveId" clId="{E19B617E-EE3F-4AAA-9381-36BBE1B8C7A2}" dt="2022-03-06T13:17:58.850" v="37069" actId="1076"/>
          <ac:picMkLst>
            <pc:docMk/>
            <pc:sldMk cId="2753039670" sldId="719"/>
            <ac:picMk id="12290" creationId="{D743C55D-9BA5-4164-92B0-751119451752}"/>
          </ac:picMkLst>
        </pc:picChg>
      </pc:sldChg>
      <pc:sldChg chg="addSp delSp modSp add mod">
        <pc:chgData name="Paul Easter" userId="6549cd31feb53bc1" providerId="LiveId" clId="{E19B617E-EE3F-4AAA-9381-36BBE1B8C7A2}" dt="2022-03-06T19:25:49.947" v="38817" actId="20577"/>
        <pc:sldMkLst>
          <pc:docMk/>
          <pc:sldMk cId="1383295216" sldId="720"/>
        </pc:sldMkLst>
        <pc:spChg chg="del mod">
          <ac:chgData name="Paul Easter" userId="6549cd31feb53bc1" providerId="LiveId" clId="{E19B617E-EE3F-4AAA-9381-36BBE1B8C7A2}" dt="2022-03-06T16:20:31.742" v="37578" actId="478"/>
          <ac:spMkLst>
            <pc:docMk/>
            <pc:sldMk cId="1383295216" sldId="720"/>
            <ac:spMk id="6" creationId="{FA6725D9-FC13-402E-85EA-2F7437AB0C45}"/>
          </ac:spMkLst>
        </pc:spChg>
        <pc:spChg chg="mod">
          <ac:chgData name="Paul Easter" userId="6549cd31feb53bc1" providerId="LiveId" clId="{E19B617E-EE3F-4AAA-9381-36BBE1B8C7A2}" dt="2022-03-06T19:23:39.083" v="38761" actId="113"/>
          <ac:spMkLst>
            <pc:docMk/>
            <pc:sldMk cId="1383295216" sldId="720"/>
            <ac:spMk id="7" creationId="{FCC82E8F-9C62-495F-A272-534CB9DB59B0}"/>
          </ac:spMkLst>
        </pc:spChg>
        <pc:spChg chg="add mod">
          <ac:chgData name="Paul Easter" userId="6549cd31feb53bc1" providerId="LiveId" clId="{E19B617E-EE3F-4AAA-9381-36BBE1B8C7A2}" dt="2022-03-06T15:28:31.028" v="37366"/>
          <ac:spMkLst>
            <pc:docMk/>
            <pc:sldMk cId="1383295216" sldId="720"/>
            <ac:spMk id="8" creationId="{30188292-5D33-4D83-A4CA-968EB051E697}"/>
          </ac:spMkLst>
        </pc:spChg>
        <pc:spChg chg="mod">
          <ac:chgData name="Paul Easter" userId="6549cd31feb53bc1" providerId="LiveId" clId="{E19B617E-EE3F-4AAA-9381-36BBE1B8C7A2}" dt="2022-03-06T15:01:24.094" v="37100"/>
          <ac:spMkLst>
            <pc:docMk/>
            <pc:sldMk cId="1383295216" sldId="720"/>
            <ac:spMk id="13" creationId="{00000000-0000-0000-0000-000000000000}"/>
          </ac:spMkLst>
        </pc:spChg>
        <pc:spChg chg="mod">
          <ac:chgData name="Paul Easter" userId="6549cd31feb53bc1" providerId="LiveId" clId="{E19B617E-EE3F-4AAA-9381-36BBE1B8C7A2}" dt="2022-03-06T16:29:19.230" v="37745" actId="1076"/>
          <ac:spMkLst>
            <pc:docMk/>
            <pc:sldMk cId="1383295216" sldId="720"/>
            <ac:spMk id="14" creationId="{D1A264E9-38AC-47A4-83E2-D3C122E48CFC}"/>
          </ac:spMkLst>
        </pc:spChg>
        <pc:graphicFrameChg chg="mod modGraphic">
          <ac:chgData name="Paul Easter" userId="6549cd31feb53bc1" providerId="LiveId" clId="{E19B617E-EE3F-4AAA-9381-36BBE1B8C7A2}" dt="2022-03-06T19:25:49.947" v="38817" actId="20577"/>
          <ac:graphicFrameMkLst>
            <pc:docMk/>
            <pc:sldMk cId="1383295216" sldId="720"/>
            <ac:graphicFrameMk id="15" creationId="{D384B966-F8E8-4C92-904A-289384662F7D}"/>
          </ac:graphicFrameMkLst>
        </pc:graphicFrameChg>
      </pc:sldChg>
      <pc:sldChg chg="addSp delSp modSp add mod">
        <pc:chgData name="Paul Easter" userId="6549cd31feb53bc1" providerId="LiveId" clId="{E19B617E-EE3F-4AAA-9381-36BBE1B8C7A2}" dt="2022-03-13T03:08:36.484" v="82350"/>
        <pc:sldMkLst>
          <pc:docMk/>
          <pc:sldMk cId="3912751606" sldId="721"/>
        </pc:sldMkLst>
        <pc:spChg chg="del mod">
          <ac:chgData name="Paul Easter" userId="6549cd31feb53bc1" providerId="LiveId" clId="{E19B617E-EE3F-4AAA-9381-36BBE1B8C7A2}" dt="2022-03-13T03:07:53.615" v="82335" actId="478"/>
          <ac:spMkLst>
            <pc:docMk/>
            <pc:sldMk cId="3912751606" sldId="721"/>
            <ac:spMk id="6" creationId="{FA6725D9-FC13-402E-85EA-2F7437AB0C45}"/>
          </ac:spMkLst>
        </pc:spChg>
        <pc:spChg chg="mod">
          <ac:chgData name="Paul Easter" userId="6549cd31feb53bc1" providerId="LiveId" clId="{E19B617E-EE3F-4AAA-9381-36BBE1B8C7A2}" dt="2022-03-07T01:33:04.511" v="39794" actId="20577"/>
          <ac:spMkLst>
            <pc:docMk/>
            <pc:sldMk cId="3912751606" sldId="721"/>
            <ac:spMk id="7" creationId="{FCC82E8F-9C62-495F-A272-534CB9DB59B0}"/>
          </ac:spMkLst>
        </pc:spChg>
        <pc:spChg chg="add mod">
          <ac:chgData name="Paul Easter" userId="6549cd31feb53bc1" providerId="LiveId" clId="{E19B617E-EE3F-4AAA-9381-36BBE1B8C7A2}" dt="2022-03-13T03:07:56.518" v="82337" actId="1076"/>
          <ac:spMkLst>
            <pc:docMk/>
            <pc:sldMk cId="3912751606" sldId="721"/>
            <ac:spMk id="10" creationId="{824D8A05-25B0-4A0C-903D-3EE471C2CEA3}"/>
          </ac:spMkLst>
        </pc:spChg>
        <pc:spChg chg="mod">
          <ac:chgData name="Paul Easter" userId="6549cd31feb53bc1" providerId="LiveId" clId="{E19B617E-EE3F-4AAA-9381-36BBE1B8C7A2}" dt="2022-03-06T15:37:11.690" v="37431"/>
          <ac:spMkLst>
            <pc:docMk/>
            <pc:sldMk cId="3912751606" sldId="721"/>
            <ac:spMk id="14" creationId="{D1A264E9-38AC-47A4-83E2-D3C122E48CFC}"/>
          </ac:spMkLst>
        </pc:spChg>
        <pc:graphicFrameChg chg="add mod">
          <ac:chgData name="Paul Easter" userId="6549cd31feb53bc1" providerId="LiveId" clId="{E19B617E-EE3F-4AAA-9381-36BBE1B8C7A2}" dt="2022-03-07T01:35:09.615" v="39809" actId="20577"/>
          <ac:graphicFrameMkLst>
            <pc:docMk/>
            <pc:sldMk cId="3912751606" sldId="721"/>
            <ac:graphicFrameMk id="9" creationId="{C4EA2B4A-CFA6-4B08-A166-FC560EC1AF3D}"/>
          </ac:graphicFrameMkLst>
        </pc:graphicFrameChg>
        <pc:graphicFrameChg chg="mod modGraphic">
          <ac:chgData name="Paul Easter" userId="6549cd31feb53bc1" providerId="LiveId" clId="{E19B617E-EE3F-4AAA-9381-36BBE1B8C7A2}" dt="2022-03-13T03:08:36.484" v="82350"/>
          <ac:graphicFrameMkLst>
            <pc:docMk/>
            <pc:sldMk cId="3912751606" sldId="721"/>
            <ac:graphicFrameMk id="15" creationId="{D384B966-F8E8-4C92-904A-289384662F7D}"/>
          </ac:graphicFrameMkLst>
        </pc:graphicFrameChg>
      </pc:sldChg>
      <pc:sldChg chg="addSp delSp modSp add mod">
        <pc:chgData name="Paul Easter" userId="6549cd31feb53bc1" providerId="LiveId" clId="{E19B617E-EE3F-4AAA-9381-36BBE1B8C7A2}" dt="2022-03-13T03:07:33.865" v="82334"/>
        <pc:sldMkLst>
          <pc:docMk/>
          <pc:sldMk cId="1286822254" sldId="722"/>
        </pc:sldMkLst>
        <pc:spChg chg="add del mod">
          <ac:chgData name="Paul Easter" userId="6549cd31feb53bc1" providerId="LiveId" clId="{E19B617E-EE3F-4AAA-9381-36BBE1B8C7A2}" dt="2022-03-07T01:31:52.766" v="39786" actId="478"/>
          <ac:spMkLst>
            <pc:docMk/>
            <pc:sldMk cId="1286822254" sldId="722"/>
            <ac:spMk id="2" creationId="{56613C19-589E-4CD6-92F3-59E78640D307}"/>
          </ac:spMkLst>
        </pc:spChg>
        <pc:spChg chg="del">
          <ac:chgData name="Paul Easter" userId="6549cd31feb53bc1" providerId="LiveId" clId="{E19B617E-EE3F-4AAA-9381-36BBE1B8C7A2}" dt="2022-03-13T03:07:32.949" v="82333" actId="478"/>
          <ac:spMkLst>
            <pc:docMk/>
            <pc:sldMk cId="1286822254" sldId="722"/>
            <ac:spMk id="6" creationId="{FA6725D9-FC13-402E-85EA-2F7437AB0C45}"/>
          </ac:spMkLst>
        </pc:spChg>
        <pc:spChg chg="mod">
          <ac:chgData name="Paul Easter" userId="6549cd31feb53bc1" providerId="LiveId" clId="{E19B617E-EE3F-4AAA-9381-36BBE1B8C7A2}" dt="2022-03-07T01:31:45.970" v="39785" actId="6549"/>
          <ac:spMkLst>
            <pc:docMk/>
            <pc:sldMk cId="1286822254" sldId="722"/>
            <ac:spMk id="7" creationId="{FCC82E8F-9C62-495F-A272-534CB9DB59B0}"/>
          </ac:spMkLst>
        </pc:spChg>
        <pc:spChg chg="add mod">
          <ac:chgData name="Paul Easter" userId="6549cd31feb53bc1" providerId="LiveId" clId="{E19B617E-EE3F-4AAA-9381-36BBE1B8C7A2}" dt="2022-03-13T03:07:33.865" v="82334"/>
          <ac:spMkLst>
            <pc:docMk/>
            <pc:sldMk cId="1286822254" sldId="722"/>
            <ac:spMk id="9" creationId="{015608E6-A084-42CA-8B3D-4BD41FEA357F}"/>
          </ac:spMkLst>
        </pc:spChg>
        <pc:graphicFrameChg chg="mod">
          <ac:chgData name="Paul Easter" userId="6549cd31feb53bc1" providerId="LiveId" clId="{E19B617E-EE3F-4AAA-9381-36BBE1B8C7A2}" dt="2022-03-13T03:07:19.054" v="82332"/>
          <ac:graphicFrameMkLst>
            <pc:docMk/>
            <pc:sldMk cId="1286822254" sldId="722"/>
            <ac:graphicFrameMk id="15" creationId="{D384B966-F8E8-4C92-904A-289384662F7D}"/>
          </ac:graphicFrameMkLst>
        </pc:graphicFrameChg>
      </pc:sldChg>
      <pc:sldChg chg="modSp add del mod">
        <pc:chgData name="Paul Easter" userId="6549cd31feb53bc1" providerId="LiveId" clId="{E19B617E-EE3F-4AAA-9381-36BBE1B8C7A2}" dt="2022-03-06T18:16:17.688" v="37755" actId="47"/>
        <pc:sldMkLst>
          <pc:docMk/>
          <pc:sldMk cId="3341974377" sldId="723"/>
        </pc:sldMkLst>
        <pc:spChg chg="mod">
          <ac:chgData name="Paul Easter" userId="6549cd31feb53bc1" providerId="LiveId" clId="{E19B617E-EE3F-4AAA-9381-36BBE1B8C7A2}" dt="2022-03-06T18:15:24.948" v="37752"/>
          <ac:spMkLst>
            <pc:docMk/>
            <pc:sldMk cId="3341974377" sldId="723"/>
            <ac:spMk id="13" creationId="{00000000-0000-0000-0000-000000000000}"/>
          </ac:spMkLst>
        </pc:spChg>
        <pc:spChg chg="mod">
          <ac:chgData name="Paul Easter" userId="6549cd31feb53bc1" providerId="LiveId" clId="{E19B617E-EE3F-4AAA-9381-36BBE1B8C7A2}" dt="2022-03-06T18:15:37.106" v="37753"/>
          <ac:spMkLst>
            <pc:docMk/>
            <pc:sldMk cId="3341974377" sldId="723"/>
            <ac:spMk id="14" creationId="{D1A264E9-38AC-47A4-83E2-D3C122E48CFC}"/>
          </ac:spMkLst>
        </pc:spChg>
      </pc:sldChg>
      <pc:sldChg chg="delSp modSp add mod ord">
        <pc:chgData name="Paul Easter" userId="6549cd31feb53bc1" providerId="LiveId" clId="{E19B617E-EE3F-4AAA-9381-36BBE1B8C7A2}" dt="2022-03-06T19:08:34.556" v="38575" actId="20577"/>
        <pc:sldMkLst>
          <pc:docMk/>
          <pc:sldMk cId="1375437038" sldId="724"/>
        </pc:sldMkLst>
        <pc:spChg chg="mod">
          <ac:chgData name="Paul Easter" userId="6549cd31feb53bc1" providerId="LiveId" clId="{E19B617E-EE3F-4AAA-9381-36BBE1B8C7A2}" dt="2022-03-06T19:08:34.556" v="38575" actId="20577"/>
          <ac:spMkLst>
            <pc:docMk/>
            <pc:sldMk cId="1375437038" sldId="724"/>
            <ac:spMk id="7" creationId="{FCC82E8F-9C62-495F-A272-534CB9DB59B0}"/>
          </ac:spMkLst>
        </pc:spChg>
        <pc:spChg chg="del mod">
          <ac:chgData name="Paul Easter" userId="6549cd31feb53bc1" providerId="LiveId" clId="{E19B617E-EE3F-4AAA-9381-36BBE1B8C7A2}" dt="2022-03-06T18:16:29.065" v="37759" actId="478"/>
          <ac:spMkLst>
            <pc:docMk/>
            <pc:sldMk cId="1375437038" sldId="724"/>
            <ac:spMk id="8" creationId="{FA2F4D0C-11D9-484E-A8B9-650B3E264038}"/>
          </ac:spMkLst>
        </pc:spChg>
        <pc:spChg chg="del">
          <ac:chgData name="Paul Easter" userId="6549cd31feb53bc1" providerId="LiveId" clId="{E19B617E-EE3F-4AAA-9381-36BBE1B8C7A2}" dt="2022-03-06T18:16:27.839" v="37758" actId="478"/>
          <ac:spMkLst>
            <pc:docMk/>
            <pc:sldMk cId="1375437038" sldId="724"/>
            <ac:spMk id="9" creationId="{40A42E08-0F8D-410E-AD9A-A5EC4A1D4D44}"/>
          </ac:spMkLst>
        </pc:spChg>
        <pc:spChg chg="del">
          <ac:chgData name="Paul Easter" userId="6549cd31feb53bc1" providerId="LiveId" clId="{E19B617E-EE3F-4AAA-9381-36BBE1B8C7A2}" dt="2022-03-06T18:16:30.514" v="37760" actId="478"/>
          <ac:spMkLst>
            <pc:docMk/>
            <pc:sldMk cId="1375437038" sldId="724"/>
            <ac:spMk id="10" creationId="{22A2FA0F-D092-4DB5-80EB-9254E9B98FB0}"/>
          </ac:spMkLst>
        </pc:spChg>
        <pc:spChg chg="del">
          <ac:chgData name="Paul Easter" userId="6549cd31feb53bc1" providerId="LiveId" clId="{E19B617E-EE3F-4AAA-9381-36BBE1B8C7A2}" dt="2022-03-06T18:16:32.126" v="37761" actId="478"/>
          <ac:spMkLst>
            <pc:docMk/>
            <pc:sldMk cId="1375437038" sldId="724"/>
            <ac:spMk id="12" creationId="{2D3307D4-3785-4DAA-97E7-C7F07586AA43}"/>
          </ac:spMkLst>
        </pc:spChg>
        <pc:spChg chg="mod">
          <ac:chgData name="Paul Easter" userId="6549cd31feb53bc1" providerId="LiveId" clId="{E19B617E-EE3F-4AAA-9381-36BBE1B8C7A2}" dt="2022-03-06T18:16:24.244" v="37756"/>
          <ac:spMkLst>
            <pc:docMk/>
            <pc:sldMk cId="1375437038" sldId="724"/>
            <ac:spMk id="13" creationId="{00000000-0000-0000-0000-000000000000}"/>
          </ac:spMkLst>
        </pc:spChg>
        <pc:spChg chg="mod">
          <ac:chgData name="Paul Easter" userId="6549cd31feb53bc1" providerId="LiveId" clId="{E19B617E-EE3F-4AAA-9381-36BBE1B8C7A2}" dt="2022-03-06T18:26:39.174" v="38117" actId="20577"/>
          <ac:spMkLst>
            <pc:docMk/>
            <pc:sldMk cId="1375437038" sldId="724"/>
            <ac:spMk id="14" creationId="{D1A264E9-38AC-47A4-83E2-D3C122E48CFC}"/>
          </ac:spMkLst>
        </pc:spChg>
        <pc:picChg chg="mod">
          <ac:chgData name="Paul Easter" userId="6549cd31feb53bc1" providerId="LiveId" clId="{E19B617E-EE3F-4AAA-9381-36BBE1B8C7A2}" dt="2022-03-06T18:17:25.121" v="37765" actId="14826"/>
          <ac:picMkLst>
            <pc:docMk/>
            <pc:sldMk cId="1375437038" sldId="724"/>
            <ac:picMk id="5" creationId="{28C412CD-D5A8-472B-8A6A-32F3C16C3F70}"/>
          </ac:picMkLst>
        </pc:picChg>
        <pc:picChg chg="mod">
          <ac:chgData name="Paul Easter" userId="6549cd31feb53bc1" providerId="LiveId" clId="{E19B617E-EE3F-4AAA-9381-36BBE1B8C7A2}" dt="2022-03-06T18:17:02.705" v="37764" actId="14826"/>
          <ac:picMkLst>
            <pc:docMk/>
            <pc:sldMk cId="1375437038" sldId="724"/>
            <ac:picMk id="11" creationId="{C2FBFAB3-01F6-42AF-A57B-6ECB67A36DDA}"/>
          </ac:picMkLst>
        </pc:picChg>
      </pc:sldChg>
      <pc:sldChg chg="delSp modSp add mod">
        <pc:chgData name="Paul Easter" userId="6549cd31feb53bc1" providerId="LiveId" clId="{E19B617E-EE3F-4AAA-9381-36BBE1B8C7A2}" dt="2022-03-06T18:26:45.310" v="38118"/>
        <pc:sldMkLst>
          <pc:docMk/>
          <pc:sldMk cId="2015715733" sldId="725"/>
        </pc:sldMkLst>
        <pc:spChg chg="mod">
          <ac:chgData name="Paul Easter" userId="6549cd31feb53bc1" providerId="LiveId" clId="{E19B617E-EE3F-4AAA-9381-36BBE1B8C7A2}" dt="2022-03-06T18:23:58.003" v="38014" actId="14100"/>
          <ac:spMkLst>
            <pc:docMk/>
            <pc:sldMk cId="2015715733" sldId="725"/>
            <ac:spMk id="7" creationId="{FCC82E8F-9C62-495F-A272-534CB9DB59B0}"/>
          </ac:spMkLst>
        </pc:spChg>
        <pc:spChg chg="mod">
          <ac:chgData name="Paul Easter" userId="6549cd31feb53bc1" providerId="LiveId" clId="{E19B617E-EE3F-4AAA-9381-36BBE1B8C7A2}" dt="2022-03-06T18:26:45.310" v="38118"/>
          <ac:spMkLst>
            <pc:docMk/>
            <pc:sldMk cId="2015715733" sldId="725"/>
            <ac:spMk id="14" creationId="{D1A264E9-38AC-47A4-83E2-D3C122E48CFC}"/>
          </ac:spMkLst>
        </pc:spChg>
        <pc:picChg chg="del mod modCrop">
          <ac:chgData name="Paul Easter" userId="6549cd31feb53bc1" providerId="LiveId" clId="{E19B617E-EE3F-4AAA-9381-36BBE1B8C7A2}" dt="2022-03-06T18:21:55.681" v="37963" actId="478"/>
          <ac:picMkLst>
            <pc:docMk/>
            <pc:sldMk cId="2015715733" sldId="725"/>
            <ac:picMk id="5" creationId="{28C412CD-D5A8-472B-8A6A-32F3C16C3F70}"/>
          </ac:picMkLst>
        </pc:picChg>
        <pc:picChg chg="mod modCrop">
          <ac:chgData name="Paul Easter" userId="6549cd31feb53bc1" providerId="LiveId" clId="{E19B617E-EE3F-4AAA-9381-36BBE1B8C7A2}" dt="2022-03-06T18:24:08.227" v="38017" actId="1076"/>
          <ac:picMkLst>
            <pc:docMk/>
            <pc:sldMk cId="2015715733" sldId="725"/>
            <ac:picMk id="11" creationId="{C2FBFAB3-01F6-42AF-A57B-6ECB67A36DDA}"/>
          </ac:picMkLst>
        </pc:picChg>
      </pc:sldChg>
      <pc:sldChg chg="add del">
        <pc:chgData name="Paul Easter" userId="6549cd31feb53bc1" providerId="LiveId" clId="{E19B617E-EE3F-4AAA-9381-36BBE1B8C7A2}" dt="2022-03-06T18:16:16.371" v="37754" actId="47"/>
        <pc:sldMkLst>
          <pc:docMk/>
          <pc:sldMk cId="2307643217" sldId="725"/>
        </pc:sldMkLst>
      </pc:sldChg>
      <pc:sldChg chg="modSp add mod">
        <pc:chgData name="Paul Easter" userId="6549cd31feb53bc1" providerId="LiveId" clId="{E19B617E-EE3F-4AAA-9381-36BBE1B8C7A2}" dt="2022-03-06T18:26:48.004" v="38119"/>
        <pc:sldMkLst>
          <pc:docMk/>
          <pc:sldMk cId="1299473106" sldId="726"/>
        </pc:sldMkLst>
        <pc:spChg chg="mod">
          <ac:chgData name="Paul Easter" userId="6549cd31feb53bc1" providerId="LiveId" clId="{E19B617E-EE3F-4AAA-9381-36BBE1B8C7A2}" dt="2022-03-06T18:26:24.418" v="38111" actId="20577"/>
          <ac:spMkLst>
            <pc:docMk/>
            <pc:sldMk cId="1299473106" sldId="726"/>
            <ac:spMk id="7" creationId="{FCC82E8F-9C62-495F-A272-534CB9DB59B0}"/>
          </ac:spMkLst>
        </pc:spChg>
        <pc:spChg chg="mod">
          <ac:chgData name="Paul Easter" userId="6549cd31feb53bc1" providerId="LiveId" clId="{E19B617E-EE3F-4AAA-9381-36BBE1B8C7A2}" dt="2022-03-06T18:26:48.004" v="38119"/>
          <ac:spMkLst>
            <pc:docMk/>
            <pc:sldMk cId="1299473106" sldId="726"/>
            <ac:spMk id="14" creationId="{D1A264E9-38AC-47A4-83E2-D3C122E48CFC}"/>
          </ac:spMkLst>
        </pc:spChg>
        <pc:picChg chg="mod">
          <ac:chgData name="Paul Easter" userId="6549cd31feb53bc1" providerId="LiveId" clId="{E19B617E-EE3F-4AAA-9381-36BBE1B8C7A2}" dt="2022-03-06T18:24:43.763" v="38019" actId="14826"/>
          <ac:picMkLst>
            <pc:docMk/>
            <pc:sldMk cId="1299473106" sldId="726"/>
            <ac:picMk id="11" creationId="{C2FBFAB3-01F6-42AF-A57B-6ECB67A36DDA}"/>
          </ac:picMkLst>
        </pc:picChg>
      </pc:sldChg>
      <pc:sldChg chg="modSp add mod ord">
        <pc:chgData name="Paul Easter" userId="6549cd31feb53bc1" providerId="LiveId" clId="{E19B617E-EE3F-4AAA-9381-36BBE1B8C7A2}" dt="2022-03-06T18:28:01.660" v="38135"/>
        <pc:sldMkLst>
          <pc:docMk/>
          <pc:sldMk cId="273369664" sldId="727"/>
        </pc:sldMkLst>
        <pc:spChg chg="mod">
          <ac:chgData name="Paul Easter" userId="6549cd31feb53bc1" providerId="LiveId" clId="{E19B617E-EE3F-4AAA-9381-36BBE1B8C7A2}" dt="2022-03-06T18:27:53.872" v="38133" actId="20577"/>
          <ac:spMkLst>
            <pc:docMk/>
            <pc:sldMk cId="273369664" sldId="727"/>
            <ac:spMk id="7" creationId="{FCC82E8F-9C62-495F-A272-534CB9DB59B0}"/>
          </ac:spMkLst>
        </pc:spChg>
        <pc:picChg chg="mod">
          <ac:chgData name="Paul Easter" userId="6549cd31feb53bc1" providerId="LiveId" clId="{E19B617E-EE3F-4AAA-9381-36BBE1B8C7A2}" dt="2022-03-06T18:27:46.429" v="38127" actId="1076"/>
          <ac:picMkLst>
            <pc:docMk/>
            <pc:sldMk cId="273369664" sldId="727"/>
            <ac:picMk id="11" creationId="{C2FBFAB3-01F6-42AF-A57B-6ECB67A36DDA}"/>
          </ac:picMkLst>
        </pc:picChg>
      </pc:sldChg>
      <pc:sldChg chg="modSp add mod">
        <pc:chgData name="Paul Easter" userId="6549cd31feb53bc1" providerId="LiveId" clId="{E19B617E-EE3F-4AAA-9381-36BBE1B8C7A2}" dt="2022-03-06T18:31:35.779" v="38315" actId="313"/>
        <pc:sldMkLst>
          <pc:docMk/>
          <pc:sldMk cId="408900807" sldId="728"/>
        </pc:sldMkLst>
        <pc:spChg chg="mod">
          <ac:chgData name="Paul Easter" userId="6549cd31feb53bc1" providerId="LiveId" clId="{E19B617E-EE3F-4AAA-9381-36BBE1B8C7A2}" dt="2022-03-06T18:31:35.779" v="38315" actId="313"/>
          <ac:spMkLst>
            <pc:docMk/>
            <pc:sldMk cId="408900807" sldId="728"/>
            <ac:spMk id="7" creationId="{FCC82E8F-9C62-495F-A272-534CB9DB59B0}"/>
          </ac:spMkLst>
        </pc:spChg>
        <pc:picChg chg="mod">
          <ac:chgData name="Paul Easter" userId="6549cd31feb53bc1" providerId="LiveId" clId="{E19B617E-EE3F-4AAA-9381-36BBE1B8C7A2}" dt="2022-03-06T18:28:12.576" v="38137" actId="14826"/>
          <ac:picMkLst>
            <pc:docMk/>
            <pc:sldMk cId="408900807" sldId="728"/>
            <ac:picMk id="11" creationId="{C2FBFAB3-01F6-42AF-A57B-6ECB67A36DDA}"/>
          </ac:picMkLst>
        </pc:picChg>
      </pc:sldChg>
      <pc:sldChg chg="modSp add mod ord">
        <pc:chgData name="Paul Easter" userId="6549cd31feb53bc1" providerId="LiveId" clId="{E19B617E-EE3F-4AAA-9381-36BBE1B8C7A2}" dt="2022-03-06T18:34:24.007" v="38334" actId="20577"/>
        <pc:sldMkLst>
          <pc:docMk/>
          <pc:sldMk cId="914412654" sldId="729"/>
        </pc:sldMkLst>
        <pc:spChg chg="mod">
          <ac:chgData name="Paul Easter" userId="6549cd31feb53bc1" providerId="LiveId" clId="{E19B617E-EE3F-4AAA-9381-36BBE1B8C7A2}" dt="2022-03-06T18:34:24.007" v="38334" actId="20577"/>
          <ac:spMkLst>
            <pc:docMk/>
            <pc:sldMk cId="914412654" sldId="729"/>
            <ac:spMk id="7" creationId="{FCC82E8F-9C62-495F-A272-534CB9DB59B0}"/>
          </ac:spMkLst>
        </pc:spChg>
        <pc:spChg chg="mod">
          <ac:chgData name="Paul Easter" userId="6549cd31feb53bc1" providerId="LiveId" clId="{E19B617E-EE3F-4AAA-9381-36BBE1B8C7A2}" dt="2022-03-06T18:33:39.858" v="38327" actId="27636"/>
          <ac:spMkLst>
            <pc:docMk/>
            <pc:sldMk cId="914412654" sldId="729"/>
            <ac:spMk id="14" creationId="{D1A264E9-38AC-47A4-83E2-D3C122E48CFC}"/>
          </ac:spMkLst>
        </pc:spChg>
        <pc:picChg chg="mod modCrop">
          <ac:chgData name="Paul Easter" userId="6549cd31feb53bc1" providerId="LiveId" clId="{E19B617E-EE3F-4AAA-9381-36BBE1B8C7A2}" dt="2022-03-06T18:33:21.178" v="38323" actId="732"/>
          <ac:picMkLst>
            <pc:docMk/>
            <pc:sldMk cId="914412654" sldId="729"/>
            <ac:picMk id="5" creationId="{28C412CD-D5A8-472B-8A6A-32F3C16C3F70}"/>
          </ac:picMkLst>
        </pc:picChg>
        <pc:picChg chg="mod">
          <ac:chgData name="Paul Easter" userId="6549cd31feb53bc1" providerId="LiveId" clId="{E19B617E-EE3F-4AAA-9381-36BBE1B8C7A2}" dt="2022-03-06T18:33:09.539" v="38320" actId="14826"/>
          <ac:picMkLst>
            <pc:docMk/>
            <pc:sldMk cId="914412654" sldId="729"/>
            <ac:picMk id="11" creationId="{C2FBFAB3-01F6-42AF-A57B-6ECB67A36DDA}"/>
          </ac:picMkLst>
        </pc:picChg>
      </pc:sldChg>
      <pc:sldChg chg="modSp add mod">
        <pc:chgData name="Paul Easter" userId="6549cd31feb53bc1" providerId="LiveId" clId="{E19B617E-EE3F-4AAA-9381-36BBE1B8C7A2}" dt="2022-03-06T18:36:34.891" v="38469" actId="20577"/>
        <pc:sldMkLst>
          <pc:docMk/>
          <pc:sldMk cId="2611283026" sldId="730"/>
        </pc:sldMkLst>
        <pc:spChg chg="mod">
          <ac:chgData name="Paul Easter" userId="6549cd31feb53bc1" providerId="LiveId" clId="{E19B617E-EE3F-4AAA-9381-36BBE1B8C7A2}" dt="2022-03-06T18:36:34.891" v="38469" actId="20577"/>
          <ac:spMkLst>
            <pc:docMk/>
            <pc:sldMk cId="2611283026" sldId="730"/>
            <ac:spMk id="7" creationId="{FCC82E8F-9C62-495F-A272-534CB9DB59B0}"/>
          </ac:spMkLst>
        </pc:spChg>
        <pc:picChg chg="mod">
          <ac:chgData name="Paul Easter" userId="6549cd31feb53bc1" providerId="LiveId" clId="{E19B617E-EE3F-4AAA-9381-36BBE1B8C7A2}" dt="2022-03-06T18:35:40.947" v="38368" actId="1076"/>
          <ac:picMkLst>
            <pc:docMk/>
            <pc:sldMk cId="2611283026" sldId="730"/>
            <ac:picMk id="5" creationId="{28C412CD-D5A8-472B-8A6A-32F3C16C3F70}"/>
          </ac:picMkLst>
        </pc:picChg>
        <pc:picChg chg="mod">
          <ac:chgData name="Paul Easter" userId="6549cd31feb53bc1" providerId="LiveId" clId="{E19B617E-EE3F-4AAA-9381-36BBE1B8C7A2}" dt="2022-03-06T18:35:43.400" v="38369" actId="1076"/>
          <ac:picMkLst>
            <pc:docMk/>
            <pc:sldMk cId="2611283026" sldId="730"/>
            <ac:picMk id="11" creationId="{C2FBFAB3-01F6-42AF-A57B-6ECB67A36DDA}"/>
          </ac:picMkLst>
        </pc:picChg>
      </pc:sldChg>
      <pc:sldChg chg="addSp delSp modSp add mod">
        <pc:chgData name="Paul Easter" userId="6549cd31feb53bc1" providerId="LiveId" clId="{E19B617E-EE3F-4AAA-9381-36BBE1B8C7A2}" dt="2022-03-06T19:21:25.409" v="38742" actId="6549"/>
        <pc:sldMkLst>
          <pc:docMk/>
          <pc:sldMk cId="2146675495" sldId="731"/>
        </pc:sldMkLst>
        <pc:spChg chg="mod">
          <ac:chgData name="Paul Easter" userId="6549cd31feb53bc1" providerId="LiveId" clId="{E19B617E-EE3F-4AAA-9381-36BBE1B8C7A2}" dt="2022-03-06T19:15:50.564" v="38704" actId="20577"/>
          <ac:spMkLst>
            <pc:docMk/>
            <pc:sldMk cId="2146675495" sldId="731"/>
            <ac:spMk id="7" creationId="{FCC82E8F-9C62-495F-A272-534CB9DB59B0}"/>
          </ac:spMkLst>
        </pc:spChg>
        <pc:spChg chg="mod">
          <ac:chgData name="Paul Easter" userId="6549cd31feb53bc1" providerId="LiveId" clId="{E19B617E-EE3F-4AAA-9381-36BBE1B8C7A2}" dt="2022-03-06T19:21:25.409" v="38742" actId="6549"/>
          <ac:spMkLst>
            <pc:docMk/>
            <pc:sldMk cId="2146675495" sldId="731"/>
            <ac:spMk id="14" creationId="{D1A264E9-38AC-47A4-83E2-D3C122E48CFC}"/>
          </ac:spMkLst>
        </pc:spChg>
        <pc:picChg chg="mod">
          <ac:chgData name="Paul Easter" userId="6549cd31feb53bc1" providerId="LiveId" clId="{E19B617E-EE3F-4AAA-9381-36BBE1B8C7A2}" dt="2022-03-06T18:38:02.753" v="38483" actId="1076"/>
          <ac:picMkLst>
            <pc:docMk/>
            <pc:sldMk cId="2146675495" sldId="731"/>
            <ac:picMk id="5" creationId="{28C412CD-D5A8-472B-8A6A-32F3C16C3F70}"/>
          </ac:picMkLst>
        </pc:picChg>
        <pc:picChg chg="add mod">
          <ac:chgData name="Paul Easter" userId="6549cd31feb53bc1" providerId="LiveId" clId="{E19B617E-EE3F-4AAA-9381-36BBE1B8C7A2}" dt="2022-03-06T18:37:56.612" v="38482" actId="1076"/>
          <ac:picMkLst>
            <pc:docMk/>
            <pc:sldMk cId="2146675495" sldId="731"/>
            <ac:picMk id="8" creationId="{BA0A2950-59E4-40FA-88C5-D6144E572D2C}"/>
          </ac:picMkLst>
        </pc:picChg>
        <pc:picChg chg="del mod">
          <ac:chgData name="Paul Easter" userId="6549cd31feb53bc1" providerId="LiveId" clId="{E19B617E-EE3F-4AAA-9381-36BBE1B8C7A2}" dt="2022-03-06T18:37:39.635" v="38476" actId="478"/>
          <ac:picMkLst>
            <pc:docMk/>
            <pc:sldMk cId="2146675495" sldId="731"/>
            <ac:picMk id="11" creationId="{C2FBFAB3-01F6-42AF-A57B-6ECB67A36DDA}"/>
          </ac:picMkLst>
        </pc:picChg>
      </pc:sldChg>
      <pc:sldChg chg="modSp add mod">
        <pc:chgData name="Paul Easter" userId="6549cd31feb53bc1" providerId="LiveId" clId="{E19B617E-EE3F-4AAA-9381-36BBE1B8C7A2}" dt="2022-03-06T19:21:17.998" v="38741" actId="6549"/>
        <pc:sldMkLst>
          <pc:docMk/>
          <pc:sldMk cId="117999204" sldId="732"/>
        </pc:sldMkLst>
        <pc:spChg chg="mod">
          <ac:chgData name="Paul Easter" userId="6549cd31feb53bc1" providerId="LiveId" clId="{E19B617E-EE3F-4AAA-9381-36BBE1B8C7A2}" dt="2022-03-06T19:16:05.250" v="38707" actId="20577"/>
          <ac:spMkLst>
            <pc:docMk/>
            <pc:sldMk cId="117999204" sldId="732"/>
            <ac:spMk id="7" creationId="{FCC82E8F-9C62-495F-A272-534CB9DB59B0}"/>
          </ac:spMkLst>
        </pc:spChg>
        <pc:spChg chg="mod">
          <ac:chgData name="Paul Easter" userId="6549cd31feb53bc1" providerId="LiveId" clId="{E19B617E-EE3F-4AAA-9381-36BBE1B8C7A2}" dt="2022-03-06T19:21:17.998" v="38741" actId="6549"/>
          <ac:spMkLst>
            <pc:docMk/>
            <pc:sldMk cId="117999204" sldId="732"/>
            <ac:spMk id="14" creationId="{D1A264E9-38AC-47A4-83E2-D3C122E48CFC}"/>
          </ac:spMkLst>
        </pc:spChg>
        <pc:picChg chg="mod modCrop">
          <ac:chgData name="Paul Easter" userId="6549cd31feb53bc1" providerId="LiveId" clId="{E19B617E-EE3F-4AAA-9381-36BBE1B8C7A2}" dt="2022-03-06T19:05:36.270" v="38540" actId="18131"/>
          <ac:picMkLst>
            <pc:docMk/>
            <pc:sldMk cId="117999204" sldId="732"/>
            <ac:picMk id="5" creationId="{28C412CD-D5A8-472B-8A6A-32F3C16C3F70}"/>
          </ac:picMkLst>
        </pc:picChg>
        <pc:picChg chg="mod modCrop">
          <ac:chgData name="Paul Easter" userId="6549cd31feb53bc1" providerId="LiveId" clId="{E19B617E-EE3F-4AAA-9381-36BBE1B8C7A2}" dt="2022-03-06T19:06:08.735" v="38544" actId="18131"/>
          <ac:picMkLst>
            <pc:docMk/>
            <pc:sldMk cId="117999204" sldId="732"/>
            <ac:picMk id="8" creationId="{BA0A2950-59E4-40FA-88C5-D6144E572D2C}"/>
          </ac:picMkLst>
        </pc:picChg>
      </pc:sldChg>
      <pc:sldChg chg="delSp modSp add mod ord">
        <pc:chgData name="Paul Easter" userId="6549cd31feb53bc1" providerId="LiveId" clId="{E19B617E-EE3F-4AAA-9381-36BBE1B8C7A2}" dt="2022-03-06T19:21:13.613" v="38740" actId="6549"/>
        <pc:sldMkLst>
          <pc:docMk/>
          <pc:sldMk cId="1543362861" sldId="733"/>
        </pc:sldMkLst>
        <pc:spChg chg="mod">
          <ac:chgData name="Paul Easter" userId="6549cd31feb53bc1" providerId="LiveId" clId="{E19B617E-EE3F-4AAA-9381-36BBE1B8C7A2}" dt="2022-03-06T19:16:10.827" v="38708"/>
          <ac:spMkLst>
            <pc:docMk/>
            <pc:sldMk cId="1543362861" sldId="733"/>
            <ac:spMk id="7" creationId="{FCC82E8F-9C62-495F-A272-534CB9DB59B0}"/>
          </ac:spMkLst>
        </pc:spChg>
        <pc:spChg chg="mod">
          <ac:chgData name="Paul Easter" userId="6549cd31feb53bc1" providerId="LiveId" clId="{E19B617E-EE3F-4AAA-9381-36BBE1B8C7A2}" dt="2022-03-06T19:21:13.613" v="38740" actId="6549"/>
          <ac:spMkLst>
            <pc:docMk/>
            <pc:sldMk cId="1543362861" sldId="733"/>
            <ac:spMk id="14" creationId="{D1A264E9-38AC-47A4-83E2-D3C122E48CFC}"/>
          </ac:spMkLst>
        </pc:spChg>
        <pc:picChg chg="mod">
          <ac:chgData name="Paul Easter" userId="6549cd31feb53bc1" providerId="LiveId" clId="{E19B617E-EE3F-4AAA-9381-36BBE1B8C7A2}" dt="2022-03-06T19:16:14.263" v="38710" actId="1036"/>
          <ac:picMkLst>
            <pc:docMk/>
            <pc:sldMk cId="1543362861" sldId="733"/>
            <ac:picMk id="5" creationId="{28C412CD-D5A8-472B-8A6A-32F3C16C3F70}"/>
          </ac:picMkLst>
        </pc:picChg>
        <pc:picChg chg="del mod">
          <ac:chgData name="Paul Easter" userId="6549cd31feb53bc1" providerId="LiveId" clId="{E19B617E-EE3F-4AAA-9381-36BBE1B8C7A2}" dt="2022-03-06T19:07:38.124" v="38565" actId="478"/>
          <ac:picMkLst>
            <pc:docMk/>
            <pc:sldMk cId="1543362861" sldId="733"/>
            <ac:picMk id="8" creationId="{BA0A2950-59E4-40FA-88C5-D6144E572D2C}"/>
          </ac:picMkLst>
        </pc:picChg>
      </pc:sldChg>
      <pc:sldChg chg="add del">
        <pc:chgData name="Paul Easter" userId="6549cd31feb53bc1" providerId="LiveId" clId="{E19B617E-EE3F-4AAA-9381-36BBE1B8C7A2}" dt="2022-03-06T19:10:02.339" v="38604" actId="47"/>
        <pc:sldMkLst>
          <pc:docMk/>
          <pc:sldMk cId="480027089" sldId="734"/>
        </pc:sldMkLst>
      </pc:sldChg>
      <pc:sldChg chg="addSp delSp modSp add mod ord">
        <pc:chgData name="Paul Easter" userId="6549cd31feb53bc1" providerId="LiveId" clId="{E19B617E-EE3F-4AAA-9381-36BBE1B8C7A2}" dt="2022-03-06T19:21:05.294" v="38738" actId="6549"/>
        <pc:sldMkLst>
          <pc:docMk/>
          <pc:sldMk cId="1236104066" sldId="735"/>
        </pc:sldMkLst>
        <pc:spChg chg="mod">
          <ac:chgData name="Paul Easter" userId="6549cd31feb53bc1" providerId="LiveId" clId="{E19B617E-EE3F-4AAA-9381-36BBE1B8C7A2}" dt="2022-03-06T19:16:33.683" v="38716"/>
          <ac:spMkLst>
            <pc:docMk/>
            <pc:sldMk cId="1236104066" sldId="735"/>
            <ac:spMk id="7" creationId="{FCC82E8F-9C62-495F-A272-534CB9DB59B0}"/>
          </ac:spMkLst>
        </pc:spChg>
        <pc:spChg chg="mod">
          <ac:chgData name="Paul Easter" userId="6549cd31feb53bc1" providerId="LiveId" clId="{E19B617E-EE3F-4AAA-9381-36BBE1B8C7A2}" dt="2022-03-06T19:21:05.294" v="38738" actId="6549"/>
          <ac:spMkLst>
            <pc:docMk/>
            <pc:sldMk cId="1236104066" sldId="735"/>
            <ac:spMk id="14" creationId="{D1A264E9-38AC-47A4-83E2-D3C122E48CFC}"/>
          </ac:spMkLst>
        </pc:spChg>
        <pc:picChg chg="del">
          <ac:chgData name="Paul Easter" userId="6549cd31feb53bc1" providerId="LiveId" clId="{E19B617E-EE3F-4AAA-9381-36BBE1B8C7A2}" dt="2022-03-06T19:09:46.518" v="38599" actId="478"/>
          <ac:picMkLst>
            <pc:docMk/>
            <pc:sldMk cId="1236104066" sldId="735"/>
            <ac:picMk id="5" creationId="{28C412CD-D5A8-472B-8A6A-32F3C16C3F70}"/>
          </ac:picMkLst>
        </pc:picChg>
        <pc:picChg chg="add mod">
          <ac:chgData name="Paul Easter" userId="6549cd31feb53bc1" providerId="LiveId" clId="{E19B617E-EE3F-4AAA-9381-36BBE1B8C7A2}" dt="2022-03-06T19:16:36.763" v="38718" actId="1036"/>
          <ac:picMkLst>
            <pc:docMk/>
            <pc:sldMk cId="1236104066" sldId="735"/>
            <ac:picMk id="6" creationId="{3430D21C-80A5-46C8-87E0-1A92209CDBD7}"/>
          </ac:picMkLst>
        </pc:picChg>
      </pc:sldChg>
      <pc:sldChg chg="modSp add mod ord">
        <pc:chgData name="Paul Easter" userId="6549cd31feb53bc1" providerId="LiveId" clId="{E19B617E-EE3F-4AAA-9381-36BBE1B8C7A2}" dt="2022-03-06T19:21:10.382" v="38739" actId="6549"/>
        <pc:sldMkLst>
          <pc:docMk/>
          <pc:sldMk cId="3187389377" sldId="736"/>
        </pc:sldMkLst>
        <pc:spChg chg="mod">
          <ac:chgData name="Paul Easter" userId="6549cd31feb53bc1" providerId="LiveId" clId="{E19B617E-EE3F-4AAA-9381-36BBE1B8C7A2}" dt="2022-03-06T19:16:24.158" v="38715" actId="20577"/>
          <ac:spMkLst>
            <pc:docMk/>
            <pc:sldMk cId="3187389377" sldId="736"/>
            <ac:spMk id="7" creationId="{FCC82E8F-9C62-495F-A272-534CB9DB59B0}"/>
          </ac:spMkLst>
        </pc:spChg>
        <pc:spChg chg="mod">
          <ac:chgData name="Paul Easter" userId="6549cd31feb53bc1" providerId="LiveId" clId="{E19B617E-EE3F-4AAA-9381-36BBE1B8C7A2}" dt="2022-03-06T19:21:10.382" v="38739" actId="6549"/>
          <ac:spMkLst>
            <pc:docMk/>
            <pc:sldMk cId="3187389377" sldId="736"/>
            <ac:spMk id="14" creationId="{D1A264E9-38AC-47A4-83E2-D3C122E48CFC}"/>
          </ac:spMkLst>
        </pc:spChg>
        <pc:picChg chg="mod">
          <ac:chgData name="Paul Easter" userId="6549cd31feb53bc1" providerId="LiveId" clId="{E19B617E-EE3F-4AAA-9381-36BBE1B8C7A2}" dt="2022-03-06T19:14:18.405" v="38620" actId="14826"/>
          <ac:picMkLst>
            <pc:docMk/>
            <pc:sldMk cId="3187389377" sldId="736"/>
            <ac:picMk id="5" creationId="{28C412CD-D5A8-472B-8A6A-32F3C16C3F70}"/>
          </ac:picMkLst>
        </pc:picChg>
        <pc:picChg chg="mod">
          <ac:chgData name="Paul Easter" userId="6549cd31feb53bc1" providerId="LiveId" clId="{E19B617E-EE3F-4AAA-9381-36BBE1B8C7A2}" dt="2022-03-06T19:14:27.266" v="38621" actId="14826"/>
          <ac:picMkLst>
            <pc:docMk/>
            <pc:sldMk cId="3187389377" sldId="736"/>
            <ac:picMk id="8" creationId="{BA0A2950-59E4-40FA-88C5-D6144E572D2C}"/>
          </ac:picMkLst>
        </pc:picChg>
      </pc:sldChg>
      <pc:sldChg chg="modSp add mod ord">
        <pc:chgData name="Paul Easter" userId="6549cd31feb53bc1" providerId="LiveId" clId="{E19B617E-EE3F-4AAA-9381-36BBE1B8C7A2}" dt="2022-03-06T19:20:11.371" v="38736"/>
        <pc:sldMkLst>
          <pc:docMk/>
          <pc:sldMk cId="3465531113" sldId="737"/>
        </pc:sldMkLst>
        <pc:spChg chg="mod">
          <ac:chgData name="Paul Easter" userId="6549cd31feb53bc1" providerId="LiveId" clId="{E19B617E-EE3F-4AAA-9381-36BBE1B8C7A2}" dt="2022-03-06T19:19:47.591" v="38734"/>
          <ac:spMkLst>
            <pc:docMk/>
            <pc:sldMk cId="3465531113" sldId="737"/>
            <ac:spMk id="7" creationId="{FCC82E8F-9C62-495F-A272-534CB9DB59B0}"/>
          </ac:spMkLst>
        </pc:spChg>
        <pc:picChg chg="mod">
          <ac:chgData name="Paul Easter" userId="6549cd31feb53bc1" providerId="LiveId" clId="{E19B617E-EE3F-4AAA-9381-36BBE1B8C7A2}" dt="2022-03-06T19:18:28.912" v="38720" actId="14826"/>
          <ac:picMkLst>
            <pc:docMk/>
            <pc:sldMk cId="3465531113" sldId="737"/>
            <ac:picMk id="5" creationId="{28C412CD-D5A8-472B-8A6A-32F3C16C3F70}"/>
          </ac:picMkLst>
        </pc:picChg>
        <pc:picChg chg="mod modCrop">
          <ac:chgData name="Paul Easter" userId="6549cd31feb53bc1" providerId="LiveId" clId="{E19B617E-EE3F-4AAA-9381-36BBE1B8C7A2}" dt="2022-03-06T19:19:15.068" v="38733" actId="18131"/>
          <ac:picMkLst>
            <pc:docMk/>
            <pc:sldMk cId="3465531113" sldId="737"/>
            <ac:picMk id="11" creationId="{C2FBFAB3-01F6-42AF-A57B-6ECB67A36DDA}"/>
          </ac:picMkLst>
        </pc:picChg>
      </pc:sldChg>
      <pc:sldChg chg="modSp add mod">
        <pc:chgData name="Paul Easter" userId="6549cd31feb53bc1" providerId="LiveId" clId="{E19B617E-EE3F-4AAA-9381-36BBE1B8C7A2}" dt="2022-03-06T19:26:08.549" v="38819" actId="6549"/>
        <pc:sldMkLst>
          <pc:docMk/>
          <pc:sldMk cId="3527399884" sldId="738"/>
        </pc:sldMkLst>
        <pc:spChg chg="mod">
          <ac:chgData name="Paul Easter" userId="6549cd31feb53bc1" providerId="LiveId" clId="{E19B617E-EE3F-4AAA-9381-36BBE1B8C7A2}" dt="2022-03-06T19:26:08.549" v="38819" actId="6549"/>
          <ac:spMkLst>
            <pc:docMk/>
            <pc:sldMk cId="3527399884" sldId="738"/>
            <ac:spMk id="7" creationId="{FCC82E8F-9C62-495F-A272-534CB9DB59B0}"/>
          </ac:spMkLst>
        </pc:spChg>
        <pc:graphicFrameChg chg="mod">
          <ac:chgData name="Paul Easter" userId="6549cd31feb53bc1" providerId="LiveId" clId="{E19B617E-EE3F-4AAA-9381-36BBE1B8C7A2}" dt="2022-03-06T19:26:01.586" v="38818"/>
          <ac:graphicFrameMkLst>
            <pc:docMk/>
            <pc:sldMk cId="3527399884" sldId="738"/>
            <ac:graphicFrameMk id="15" creationId="{D384B966-F8E8-4C92-904A-289384662F7D}"/>
          </ac:graphicFrameMkLst>
        </pc:graphicFrameChg>
      </pc:sldChg>
      <pc:sldChg chg="addSp delSp modSp add mod">
        <pc:chgData name="Paul Easter" userId="6549cd31feb53bc1" providerId="LiveId" clId="{E19B617E-EE3F-4AAA-9381-36BBE1B8C7A2}" dt="2022-03-07T05:02:41.285" v="43844" actId="1076"/>
        <pc:sldMkLst>
          <pc:docMk/>
          <pc:sldMk cId="3273612264" sldId="739"/>
        </pc:sldMkLst>
        <pc:spChg chg="mod">
          <ac:chgData name="Paul Easter" userId="6549cd31feb53bc1" providerId="LiveId" clId="{E19B617E-EE3F-4AAA-9381-36BBE1B8C7A2}" dt="2022-03-07T05:01:57.278" v="43823" actId="20577"/>
          <ac:spMkLst>
            <pc:docMk/>
            <pc:sldMk cId="3273612264" sldId="739"/>
            <ac:spMk id="7" creationId="{FCC82E8F-9C62-495F-A272-534CB9DB59B0}"/>
          </ac:spMkLst>
        </pc:spChg>
        <pc:spChg chg="add mod">
          <ac:chgData name="Paul Easter" userId="6549cd31feb53bc1" providerId="LiveId" clId="{E19B617E-EE3F-4AAA-9381-36BBE1B8C7A2}" dt="2022-03-07T05:02:35.597" v="43843" actId="1076"/>
          <ac:spMkLst>
            <pc:docMk/>
            <pc:sldMk cId="3273612264" sldId="739"/>
            <ac:spMk id="10" creationId="{8AE2005E-54FB-4EF9-A91B-D0C718445C49}"/>
          </ac:spMkLst>
        </pc:spChg>
        <pc:spChg chg="del">
          <ac:chgData name="Paul Easter" userId="6549cd31feb53bc1" providerId="LiveId" clId="{E19B617E-EE3F-4AAA-9381-36BBE1B8C7A2}" dt="2022-03-06T19:43:15.356" v="39127" actId="478"/>
          <ac:spMkLst>
            <pc:docMk/>
            <pc:sldMk cId="3273612264" sldId="739"/>
            <ac:spMk id="12" creationId="{9FC1E3B8-E125-44BB-8725-804346A1E8E5}"/>
          </ac:spMkLst>
        </pc:spChg>
        <pc:spChg chg="add mod">
          <ac:chgData name="Paul Easter" userId="6549cd31feb53bc1" providerId="LiveId" clId="{E19B617E-EE3F-4AAA-9381-36BBE1B8C7A2}" dt="2022-03-07T05:02:41.285" v="43844" actId="1076"/>
          <ac:spMkLst>
            <pc:docMk/>
            <pc:sldMk cId="3273612264" sldId="739"/>
            <ac:spMk id="12" creationId="{ECD6D75F-CB35-4402-B122-F99D36775026}"/>
          </ac:spMkLst>
        </pc:spChg>
        <pc:spChg chg="mod">
          <ac:chgData name="Paul Easter" userId="6549cd31feb53bc1" providerId="LiveId" clId="{E19B617E-EE3F-4AAA-9381-36BBE1B8C7A2}" dt="2022-03-06T19:32:17.674" v="38839"/>
          <ac:spMkLst>
            <pc:docMk/>
            <pc:sldMk cId="3273612264" sldId="739"/>
            <ac:spMk id="13" creationId="{00000000-0000-0000-0000-000000000000}"/>
          </ac:spMkLst>
        </pc:spChg>
        <pc:spChg chg="mod">
          <ac:chgData name="Paul Easter" userId="6549cd31feb53bc1" providerId="LiveId" clId="{E19B617E-EE3F-4AAA-9381-36BBE1B8C7A2}" dt="2022-03-06T19:49:33.666" v="39285" actId="313"/>
          <ac:spMkLst>
            <pc:docMk/>
            <pc:sldMk cId="3273612264" sldId="739"/>
            <ac:spMk id="14" creationId="{D1A264E9-38AC-47A4-83E2-D3C122E48CFC}"/>
          </ac:spMkLst>
        </pc:spChg>
        <pc:spChg chg="del">
          <ac:chgData name="Paul Easter" userId="6549cd31feb53bc1" providerId="LiveId" clId="{E19B617E-EE3F-4AAA-9381-36BBE1B8C7A2}" dt="2022-03-06T19:43:41.112" v="39131" actId="478"/>
          <ac:spMkLst>
            <pc:docMk/>
            <pc:sldMk cId="3273612264" sldId="739"/>
            <ac:spMk id="15" creationId="{8D8D0919-B47F-4C47-9333-1740D0281009}"/>
          </ac:spMkLst>
        </pc:spChg>
        <pc:spChg chg="del">
          <ac:chgData name="Paul Easter" userId="6549cd31feb53bc1" providerId="LiveId" clId="{E19B617E-EE3F-4AAA-9381-36BBE1B8C7A2}" dt="2022-03-06T19:43:13.504" v="39126" actId="478"/>
          <ac:spMkLst>
            <pc:docMk/>
            <pc:sldMk cId="3273612264" sldId="739"/>
            <ac:spMk id="16" creationId="{9FCE9117-4533-49E6-BE98-376D0452D011}"/>
          </ac:spMkLst>
        </pc:spChg>
        <pc:spChg chg="add mod">
          <ac:chgData name="Paul Easter" userId="6549cd31feb53bc1" providerId="LiveId" clId="{E19B617E-EE3F-4AAA-9381-36BBE1B8C7A2}" dt="2022-03-06T19:43:42.086" v="39132"/>
          <ac:spMkLst>
            <pc:docMk/>
            <pc:sldMk cId="3273612264" sldId="739"/>
            <ac:spMk id="21" creationId="{8C12764B-14B7-4CEF-A216-3EA2C12B5A89}"/>
          </ac:spMkLst>
        </pc:spChg>
        <pc:spChg chg="add del mod">
          <ac:chgData name="Paul Easter" userId="6549cd31feb53bc1" providerId="LiveId" clId="{E19B617E-EE3F-4AAA-9381-36BBE1B8C7A2}" dt="2022-03-06T19:48:20.083" v="39251" actId="478"/>
          <ac:spMkLst>
            <pc:docMk/>
            <pc:sldMk cId="3273612264" sldId="739"/>
            <ac:spMk id="22" creationId="{1ED59334-E68C-4583-9D72-782716E7C34C}"/>
          </ac:spMkLst>
        </pc:spChg>
        <pc:grpChg chg="del">
          <ac:chgData name="Paul Easter" userId="6549cd31feb53bc1" providerId="LiveId" clId="{E19B617E-EE3F-4AAA-9381-36BBE1B8C7A2}" dt="2022-03-06T19:43:18.534" v="39128" actId="478"/>
          <ac:grpSpMkLst>
            <pc:docMk/>
            <pc:sldMk cId="3273612264" sldId="739"/>
            <ac:grpSpMk id="6" creationId="{EB67543D-24D0-45A7-AA6B-D2CC56D78904}"/>
          </ac:grpSpMkLst>
        </pc:grpChg>
        <pc:picChg chg="add del mod">
          <ac:chgData name="Paul Easter" userId="6549cd31feb53bc1" providerId="LiveId" clId="{E19B617E-EE3F-4AAA-9381-36BBE1B8C7A2}" dt="2022-03-07T04:23:00.184" v="42723" actId="478"/>
          <ac:picMkLst>
            <pc:docMk/>
            <pc:sldMk cId="3273612264" sldId="739"/>
            <ac:picMk id="8" creationId="{D046D75C-360D-4DDD-82C5-DE1FF9F69C00}"/>
          </ac:picMkLst>
        </pc:picChg>
        <pc:picChg chg="add mod">
          <ac:chgData name="Paul Easter" userId="6549cd31feb53bc1" providerId="LiveId" clId="{E19B617E-EE3F-4AAA-9381-36BBE1B8C7A2}" dt="2022-03-07T05:02:32.493" v="43842" actId="1035"/>
          <ac:picMkLst>
            <pc:docMk/>
            <pc:sldMk cId="3273612264" sldId="739"/>
            <ac:picMk id="9" creationId="{A1C94E47-CCBF-465A-9F6E-AE15EB883BAC}"/>
          </ac:picMkLst>
        </pc:picChg>
        <pc:picChg chg="mod">
          <ac:chgData name="Paul Easter" userId="6549cd31feb53bc1" providerId="LiveId" clId="{E19B617E-EE3F-4AAA-9381-36BBE1B8C7A2}" dt="2022-03-07T05:02:32.493" v="43842" actId="1035"/>
          <ac:picMkLst>
            <pc:docMk/>
            <pc:sldMk cId="3273612264" sldId="739"/>
            <ac:picMk id="11" creationId="{E8294FF6-2A49-4393-8878-1420E9906C6A}"/>
          </ac:picMkLst>
        </pc:picChg>
        <pc:picChg chg="add del mod">
          <ac:chgData name="Paul Easter" userId="6549cd31feb53bc1" providerId="LiveId" clId="{E19B617E-EE3F-4AAA-9381-36BBE1B8C7A2}" dt="2022-03-06T19:48:20.882" v="39252" actId="478"/>
          <ac:picMkLst>
            <pc:docMk/>
            <pc:sldMk cId="3273612264" sldId="739"/>
            <ac:picMk id="20" creationId="{0BF741A6-6ADF-4BFD-AB2E-F66F6C39D306}"/>
          </ac:picMkLst>
        </pc:picChg>
      </pc:sldChg>
      <pc:sldChg chg="delSp modSp add mod">
        <pc:chgData name="Paul Easter" userId="6549cd31feb53bc1" providerId="LiveId" clId="{E19B617E-EE3F-4AAA-9381-36BBE1B8C7A2}" dt="2022-03-13T03:15:17.977" v="82542"/>
        <pc:sldMkLst>
          <pc:docMk/>
          <pc:sldMk cId="3771909750" sldId="740"/>
        </pc:sldMkLst>
        <pc:spChg chg="mod">
          <ac:chgData name="Paul Easter" userId="6549cd31feb53bc1" providerId="LiveId" clId="{E19B617E-EE3F-4AAA-9381-36BBE1B8C7A2}" dt="2022-03-07T02:07:20.147" v="39822" actId="20577"/>
          <ac:spMkLst>
            <pc:docMk/>
            <pc:sldMk cId="3771909750" sldId="740"/>
            <ac:spMk id="7" creationId="{FCC82E8F-9C62-495F-A272-534CB9DB59B0}"/>
          </ac:spMkLst>
        </pc:spChg>
        <pc:spChg chg="del">
          <ac:chgData name="Paul Easter" userId="6549cd31feb53bc1" providerId="LiveId" clId="{E19B617E-EE3F-4AAA-9381-36BBE1B8C7A2}" dt="2022-03-06T19:37:11.196" v="38924" actId="478"/>
          <ac:spMkLst>
            <pc:docMk/>
            <pc:sldMk cId="3771909750" sldId="740"/>
            <ac:spMk id="10" creationId="{0B3C8603-859B-4E70-867D-F0AD40A23929}"/>
          </ac:spMkLst>
        </pc:spChg>
        <pc:graphicFrameChg chg="mod">
          <ac:chgData name="Paul Easter" userId="6549cd31feb53bc1" providerId="LiveId" clId="{E19B617E-EE3F-4AAA-9381-36BBE1B8C7A2}" dt="2022-03-13T03:15:17.977" v="82542"/>
          <ac:graphicFrameMkLst>
            <pc:docMk/>
            <pc:sldMk cId="3771909750" sldId="740"/>
            <ac:graphicFrameMk id="9" creationId="{13319B11-859E-47C2-809F-3FD40987495A}"/>
          </ac:graphicFrameMkLst>
        </pc:graphicFrameChg>
      </pc:sldChg>
      <pc:sldChg chg="add del">
        <pc:chgData name="Paul Easter" userId="6549cd31feb53bc1" providerId="LiveId" clId="{E19B617E-EE3F-4AAA-9381-36BBE1B8C7A2}" dt="2022-03-06T19:53:45.835" v="39390" actId="2696"/>
        <pc:sldMkLst>
          <pc:docMk/>
          <pc:sldMk cId="182089372" sldId="741"/>
        </pc:sldMkLst>
      </pc:sldChg>
      <pc:sldChg chg="addSp modSp add mod">
        <pc:chgData name="Paul Easter" userId="6549cd31feb53bc1" providerId="LiveId" clId="{E19B617E-EE3F-4AAA-9381-36BBE1B8C7A2}" dt="2022-03-06T19:58:11.500" v="39589" actId="1076"/>
        <pc:sldMkLst>
          <pc:docMk/>
          <pc:sldMk cId="2536391005" sldId="742"/>
        </pc:sldMkLst>
        <pc:spChg chg="mod">
          <ac:chgData name="Paul Easter" userId="6549cd31feb53bc1" providerId="LiveId" clId="{E19B617E-EE3F-4AAA-9381-36BBE1B8C7A2}" dt="2022-03-06T19:57:55.966" v="39586" actId="20577"/>
          <ac:spMkLst>
            <pc:docMk/>
            <pc:sldMk cId="2536391005" sldId="742"/>
            <ac:spMk id="7" creationId="{FCC82E8F-9C62-495F-A272-534CB9DB59B0}"/>
          </ac:spMkLst>
        </pc:spChg>
        <pc:picChg chg="add mod">
          <ac:chgData name="Paul Easter" userId="6549cd31feb53bc1" providerId="LiveId" clId="{E19B617E-EE3F-4AAA-9381-36BBE1B8C7A2}" dt="2022-03-06T19:58:11.500" v="39589" actId="1076"/>
          <ac:picMkLst>
            <pc:docMk/>
            <pc:sldMk cId="2536391005" sldId="742"/>
            <ac:picMk id="3" creationId="{86D3C842-BBCA-4DC2-958C-AD1E02A20C0A}"/>
          </ac:picMkLst>
        </pc:picChg>
        <pc:picChg chg="mod">
          <ac:chgData name="Paul Easter" userId="6549cd31feb53bc1" providerId="LiveId" clId="{E19B617E-EE3F-4AAA-9381-36BBE1B8C7A2}" dt="2022-03-06T19:50:10.202" v="39287" actId="14826"/>
          <ac:picMkLst>
            <pc:docMk/>
            <pc:sldMk cId="2536391005" sldId="742"/>
            <ac:picMk id="11" creationId="{E8294FF6-2A49-4393-8878-1420E9906C6A}"/>
          </ac:picMkLst>
        </pc:picChg>
      </pc:sldChg>
      <pc:sldChg chg="modSp add mod">
        <pc:chgData name="Paul Easter" userId="6549cd31feb53bc1" providerId="LiveId" clId="{E19B617E-EE3F-4AAA-9381-36BBE1B8C7A2}" dt="2022-03-09T00:39:51.729" v="48840" actId="14826"/>
        <pc:sldMkLst>
          <pc:docMk/>
          <pc:sldMk cId="2199875685" sldId="743"/>
        </pc:sldMkLst>
        <pc:spChg chg="mod">
          <ac:chgData name="Paul Easter" userId="6549cd31feb53bc1" providerId="LiveId" clId="{E19B617E-EE3F-4AAA-9381-36BBE1B8C7A2}" dt="2022-03-06T19:57:00.840" v="39541" actId="20577"/>
          <ac:spMkLst>
            <pc:docMk/>
            <pc:sldMk cId="2199875685" sldId="743"/>
            <ac:spMk id="7" creationId="{FCC82E8F-9C62-495F-A272-534CB9DB59B0}"/>
          </ac:spMkLst>
        </pc:spChg>
        <pc:spChg chg="mod">
          <ac:chgData name="Paul Easter" userId="6549cd31feb53bc1" providerId="LiveId" clId="{E19B617E-EE3F-4AAA-9381-36BBE1B8C7A2}" dt="2022-03-06T19:55:07.158" v="39394"/>
          <ac:spMkLst>
            <pc:docMk/>
            <pc:sldMk cId="2199875685" sldId="743"/>
            <ac:spMk id="13" creationId="{00000000-0000-0000-0000-000000000000}"/>
          </ac:spMkLst>
        </pc:spChg>
        <pc:spChg chg="mod">
          <ac:chgData name="Paul Easter" userId="6549cd31feb53bc1" providerId="LiveId" clId="{E19B617E-EE3F-4AAA-9381-36BBE1B8C7A2}" dt="2022-03-09T00:39:14.374" v="48838" actId="20577"/>
          <ac:spMkLst>
            <pc:docMk/>
            <pc:sldMk cId="2199875685" sldId="743"/>
            <ac:spMk id="14" creationId="{D1A264E9-38AC-47A4-83E2-D3C122E48CFC}"/>
          </ac:spMkLst>
        </pc:spChg>
        <pc:picChg chg="mod">
          <ac:chgData name="Paul Easter" userId="6549cd31feb53bc1" providerId="LiveId" clId="{E19B617E-EE3F-4AAA-9381-36BBE1B8C7A2}" dt="2022-03-09T00:39:42.235" v="48839" actId="14826"/>
          <ac:picMkLst>
            <pc:docMk/>
            <pc:sldMk cId="2199875685" sldId="743"/>
            <ac:picMk id="5" creationId="{28C412CD-D5A8-472B-8A6A-32F3C16C3F70}"/>
          </ac:picMkLst>
        </pc:picChg>
        <pc:picChg chg="mod">
          <ac:chgData name="Paul Easter" userId="6549cd31feb53bc1" providerId="LiveId" clId="{E19B617E-EE3F-4AAA-9381-36BBE1B8C7A2}" dt="2022-03-09T00:39:51.729" v="48840" actId="14826"/>
          <ac:picMkLst>
            <pc:docMk/>
            <pc:sldMk cId="2199875685" sldId="743"/>
            <ac:picMk id="11" creationId="{C2FBFAB3-01F6-42AF-A57B-6ECB67A36DDA}"/>
          </ac:picMkLst>
        </pc:picChg>
      </pc:sldChg>
      <pc:sldChg chg="modSp add mod">
        <pc:chgData name="Paul Easter" userId="6549cd31feb53bc1" providerId="LiveId" clId="{E19B617E-EE3F-4AAA-9381-36BBE1B8C7A2}" dt="2022-03-06T19:59:50.577" v="39619" actId="20577"/>
        <pc:sldMkLst>
          <pc:docMk/>
          <pc:sldMk cId="3006466911" sldId="744"/>
        </pc:sldMkLst>
        <pc:spChg chg="mod">
          <ac:chgData name="Paul Easter" userId="6549cd31feb53bc1" providerId="LiveId" clId="{E19B617E-EE3F-4AAA-9381-36BBE1B8C7A2}" dt="2022-03-06T19:59:50.577" v="39619" actId="20577"/>
          <ac:spMkLst>
            <pc:docMk/>
            <pc:sldMk cId="3006466911" sldId="744"/>
            <ac:spMk id="14" creationId="{D1A264E9-38AC-47A4-83E2-D3C122E48CFC}"/>
          </ac:spMkLst>
        </pc:spChg>
        <pc:picChg chg="mod">
          <ac:chgData name="Paul Easter" userId="6549cd31feb53bc1" providerId="LiveId" clId="{E19B617E-EE3F-4AAA-9381-36BBE1B8C7A2}" dt="2022-03-06T19:58:46.567" v="39592" actId="14826"/>
          <ac:picMkLst>
            <pc:docMk/>
            <pc:sldMk cId="3006466911" sldId="744"/>
            <ac:picMk id="5" creationId="{28C412CD-D5A8-472B-8A6A-32F3C16C3F70}"/>
          </ac:picMkLst>
        </pc:picChg>
        <pc:picChg chg="mod">
          <ac:chgData name="Paul Easter" userId="6549cd31feb53bc1" providerId="LiveId" clId="{E19B617E-EE3F-4AAA-9381-36BBE1B8C7A2}" dt="2022-03-06T19:59:01.348" v="39593" actId="14826"/>
          <ac:picMkLst>
            <pc:docMk/>
            <pc:sldMk cId="3006466911" sldId="744"/>
            <ac:picMk id="11" creationId="{C2FBFAB3-01F6-42AF-A57B-6ECB67A36DDA}"/>
          </ac:picMkLst>
        </pc:picChg>
      </pc:sldChg>
      <pc:sldChg chg="addSp delSp modSp add mod ord">
        <pc:chgData name="Paul Easter" userId="6549cd31feb53bc1" providerId="LiveId" clId="{E19B617E-EE3F-4AAA-9381-36BBE1B8C7A2}" dt="2022-03-13T03:07:03.026" v="82331" actId="1076"/>
        <pc:sldMkLst>
          <pc:docMk/>
          <pc:sldMk cId="3299938613" sldId="745"/>
        </pc:sldMkLst>
        <pc:spChg chg="del">
          <ac:chgData name="Paul Easter" userId="6549cd31feb53bc1" providerId="LiveId" clId="{E19B617E-EE3F-4AAA-9381-36BBE1B8C7A2}" dt="2022-03-07T01:31:58.233" v="39787" actId="478"/>
          <ac:spMkLst>
            <pc:docMk/>
            <pc:sldMk cId="3299938613" sldId="745"/>
            <ac:spMk id="2" creationId="{56613C19-589E-4CD6-92F3-59E78640D307}"/>
          </ac:spMkLst>
        </pc:spChg>
        <pc:spChg chg="mod">
          <ac:chgData name="Paul Easter" userId="6549cd31feb53bc1" providerId="LiveId" clId="{E19B617E-EE3F-4AAA-9381-36BBE1B8C7A2}" dt="2022-03-13T03:07:03.026" v="82331" actId="1076"/>
          <ac:spMkLst>
            <pc:docMk/>
            <pc:sldMk cId="3299938613" sldId="745"/>
            <ac:spMk id="6" creationId="{FA6725D9-FC13-402E-85EA-2F7437AB0C45}"/>
          </ac:spMkLst>
        </pc:spChg>
        <pc:spChg chg="mod">
          <ac:chgData name="Paul Easter" userId="6549cd31feb53bc1" providerId="LiveId" clId="{E19B617E-EE3F-4AAA-9381-36BBE1B8C7A2}" dt="2022-03-07T01:30:53.468" v="39778" actId="14100"/>
          <ac:spMkLst>
            <pc:docMk/>
            <pc:sldMk cId="3299938613" sldId="745"/>
            <ac:spMk id="7" creationId="{FCC82E8F-9C62-495F-A272-534CB9DB59B0}"/>
          </ac:spMkLst>
        </pc:spChg>
        <pc:graphicFrameChg chg="add mod modGraphic">
          <ac:chgData name="Paul Easter" userId="6549cd31feb53bc1" providerId="LiveId" clId="{E19B617E-EE3F-4AAA-9381-36BBE1B8C7A2}" dt="2022-03-07T01:35:21.336" v="39810" actId="20577"/>
          <ac:graphicFrameMkLst>
            <pc:docMk/>
            <pc:sldMk cId="3299938613" sldId="745"/>
            <ac:graphicFrameMk id="9" creationId="{DEDB93E7-558B-466C-B442-1A1FB4D42563}"/>
          </ac:graphicFrameMkLst>
        </pc:graphicFrameChg>
        <pc:graphicFrameChg chg="mod">
          <ac:chgData name="Paul Easter" userId="6549cd31feb53bc1" providerId="LiveId" clId="{E19B617E-EE3F-4AAA-9381-36BBE1B8C7A2}" dt="2022-03-13T03:06:37.186" v="82322"/>
          <ac:graphicFrameMkLst>
            <pc:docMk/>
            <pc:sldMk cId="3299938613" sldId="745"/>
            <ac:graphicFrameMk id="15" creationId="{D384B966-F8E8-4C92-904A-289384662F7D}"/>
          </ac:graphicFrameMkLst>
        </pc:graphicFrameChg>
      </pc:sldChg>
      <pc:sldChg chg="addSp delSp modSp add mod">
        <pc:chgData name="Paul Easter" userId="6549cd31feb53bc1" providerId="LiveId" clId="{E19B617E-EE3F-4AAA-9381-36BBE1B8C7A2}" dt="2022-03-13T03:08:43.590" v="82351"/>
        <pc:sldMkLst>
          <pc:docMk/>
          <pc:sldMk cId="2710469468" sldId="746"/>
        </pc:sldMkLst>
        <pc:spChg chg="del">
          <ac:chgData name="Paul Easter" userId="6549cd31feb53bc1" providerId="LiveId" clId="{E19B617E-EE3F-4AAA-9381-36BBE1B8C7A2}" dt="2022-03-13T03:08:00.254" v="82338" actId="478"/>
          <ac:spMkLst>
            <pc:docMk/>
            <pc:sldMk cId="2710469468" sldId="746"/>
            <ac:spMk id="6" creationId="{FA6725D9-FC13-402E-85EA-2F7437AB0C45}"/>
          </ac:spMkLst>
        </pc:spChg>
        <pc:spChg chg="mod">
          <ac:chgData name="Paul Easter" userId="6549cd31feb53bc1" providerId="LiveId" clId="{E19B617E-EE3F-4AAA-9381-36BBE1B8C7A2}" dt="2022-03-07T01:34:37.358" v="39808" actId="6549"/>
          <ac:spMkLst>
            <pc:docMk/>
            <pc:sldMk cId="2710469468" sldId="746"/>
            <ac:spMk id="7" creationId="{FCC82E8F-9C62-495F-A272-534CB9DB59B0}"/>
          </ac:spMkLst>
        </pc:spChg>
        <pc:spChg chg="add mod">
          <ac:chgData name="Paul Easter" userId="6549cd31feb53bc1" providerId="LiveId" clId="{E19B617E-EE3F-4AAA-9381-36BBE1B8C7A2}" dt="2022-03-13T03:08:06.996" v="82339"/>
          <ac:spMkLst>
            <pc:docMk/>
            <pc:sldMk cId="2710469468" sldId="746"/>
            <ac:spMk id="9" creationId="{79B29AE9-BB3F-461B-AB2B-7E8E3A6C322A}"/>
          </ac:spMkLst>
        </pc:spChg>
        <pc:graphicFrameChg chg="mod">
          <ac:chgData name="Paul Easter" userId="6549cd31feb53bc1" providerId="LiveId" clId="{E19B617E-EE3F-4AAA-9381-36BBE1B8C7A2}" dt="2022-03-13T03:08:43.590" v="82351"/>
          <ac:graphicFrameMkLst>
            <pc:docMk/>
            <pc:sldMk cId="2710469468" sldId="746"/>
            <ac:graphicFrameMk id="15" creationId="{D384B966-F8E8-4C92-904A-289384662F7D}"/>
          </ac:graphicFrameMkLst>
        </pc:graphicFrameChg>
      </pc:sldChg>
      <pc:sldChg chg="delSp modSp add mod">
        <pc:chgData name="Paul Easter" userId="6549cd31feb53bc1" providerId="LiveId" clId="{E19B617E-EE3F-4AAA-9381-36BBE1B8C7A2}" dt="2022-03-07T02:12:19.484" v="39947" actId="20577"/>
        <pc:sldMkLst>
          <pc:docMk/>
          <pc:sldMk cId="484746244" sldId="747"/>
        </pc:sldMkLst>
        <pc:spChg chg="mod">
          <ac:chgData name="Paul Easter" userId="6549cd31feb53bc1" providerId="LiveId" clId="{E19B617E-EE3F-4AAA-9381-36BBE1B8C7A2}" dt="2022-03-07T02:12:19.484" v="39947" actId="20577"/>
          <ac:spMkLst>
            <pc:docMk/>
            <pc:sldMk cId="484746244" sldId="747"/>
            <ac:spMk id="7" creationId="{FCC82E8F-9C62-495F-A272-534CB9DB59B0}"/>
          </ac:spMkLst>
        </pc:spChg>
        <pc:picChg chg="mod">
          <ac:chgData name="Paul Easter" userId="6549cd31feb53bc1" providerId="LiveId" clId="{E19B617E-EE3F-4AAA-9381-36BBE1B8C7A2}" dt="2022-03-07T02:09:59.731" v="39921" actId="1076"/>
          <ac:picMkLst>
            <pc:docMk/>
            <pc:sldMk cId="484746244" sldId="747"/>
            <ac:picMk id="11272" creationId="{1FC46C23-4C8E-4823-8E90-11342734D3A7}"/>
          </ac:picMkLst>
        </pc:picChg>
        <pc:picChg chg="del">
          <ac:chgData name="Paul Easter" userId="6549cd31feb53bc1" providerId="LiveId" clId="{E19B617E-EE3F-4AAA-9381-36BBE1B8C7A2}" dt="2022-03-07T02:09:53.911" v="39918" actId="478"/>
          <ac:picMkLst>
            <pc:docMk/>
            <pc:sldMk cId="484746244" sldId="747"/>
            <ac:picMk id="11274" creationId="{6B02122B-C097-4A4E-90F2-ACAFB853F623}"/>
          </ac:picMkLst>
        </pc:picChg>
      </pc:sldChg>
      <pc:sldChg chg="add">
        <pc:chgData name="Paul Easter" userId="6549cd31feb53bc1" providerId="LiveId" clId="{E19B617E-EE3F-4AAA-9381-36BBE1B8C7A2}" dt="2022-03-07T03:09:11.529" v="40316" actId="2890"/>
        <pc:sldMkLst>
          <pc:docMk/>
          <pc:sldMk cId="1239576223" sldId="748"/>
        </pc:sldMkLst>
      </pc:sldChg>
      <pc:sldChg chg="addSp delSp modSp add mod ord">
        <pc:chgData name="Paul Easter" userId="6549cd31feb53bc1" providerId="LiveId" clId="{E19B617E-EE3F-4AAA-9381-36BBE1B8C7A2}" dt="2022-03-07T03:58:50.571" v="42111" actId="478"/>
        <pc:sldMkLst>
          <pc:docMk/>
          <pc:sldMk cId="1715522983" sldId="749"/>
        </pc:sldMkLst>
        <pc:spChg chg="mod">
          <ac:chgData name="Paul Easter" userId="6549cd31feb53bc1" providerId="LiveId" clId="{E19B617E-EE3F-4AAA-9381-36BBE1B8C7A2}" dt="2022-03-07T03:56:58.905" v="42092" actId="20577"/>
          <ac:spMkLst>
            <pc:docMk/>
            <pc:sldMk cId="1715522983" sldId="749"/>
            <ac:spMk id="7" creationId="{FCC82E8F-9C62-495F-A272-534CB9DB59B0}"/>
          </ac:spMkLst>
        </pc:spChg>
        <pc:spChg chg="mod">
          <ac:chgData name="Paul Easter" userId="6549cd31feb53bc1" providerId="LiveId" clId="{E19B617E-EE3F-4AAA-9381-36BBE1B8C7A2}" dt="2022-03-07T03:57:23.442" v="42100" actId="20577"/>
          <ac:spMkLst>
            <pc:docMk/>
            <pc:sldMk cId="1715522983" sldId="749"/>
            <ac:spMk id="14" creationId="{D1A264E9-38AC-47A4-83E2-D3C122E48CFC}"/>
          </ac:spMkLst>
        </pc:spChg>
        <pc:spChg chg="del">
          <ac:chgData name="Paul Easter" userId="6549cd31feb53bc1" providerId="LiveId" clId="{E19B617E-EE3F-4AAA-9381-36BBE1B8C7A2}" dt="2022-03-07T03:58:50.571" v="42111" actId="478"/>
          <ac:spMkLst>
            <pc:docMk/>
            <pc:sldMk cId="1715522983" sldId="749"/>
            <ac:spMk id="21" creationId="{8C12764B-14B7-4CEF-A216-3EA2C12B5A89}"/>
          </ac:spMkLst>
        </pc:spChg>
        <pc:picChg chg="del mod">
          <ac:chgData name="Paul Easter" userId="6549cd31feb53bc1" providerId="LiveId" clId="{E19B617E-EE3F-4AAA-9381-36BBE1B8C7A2}" dt="2022-03-07T03:48:55.670" v="41671" actId="478"/>
          <ac:picMkLst>
            <pc:docMk/>
            <pc:sldMk cId="1715522983" sldId="749"/>
            <ac:picMk id="3" creationId="{86D3C842-BBCA-4DC2-958C-AD1E02A20C0A}"/>
          </ac:picMkLst>
        </pc:picChg>
        <pc:picChg chg="add mod">
          <ac:chgData name="Paul Easter" userId="6549cd31feb53bc1" providerId="LiveId" clId="{E19B617E-EE3F-4AAA-9381-36BBE1B8C7A2}" dt="2022-03-07T03:57:12.819" v="42096" actId="1076"/>
          <ac:picMkLst>
            <pc:docMk/>
            <pc:sldMk cId="1715522983" sldId="749"/>
            <ac:picMk id="8" creationId="{30E75BE4-5177-4C52-929B-41E45F934708}"/>
          </ac:picMkLst>
        </pc:picChg>
        <pc:picChg chg="mod">
          <ac:chgData name="Paul Easter" userId="6549cd31feb53bc1" providerId="LiveId" clId="{E19B617E-EE3F-4AAA-9381-36BBE1B8C7A2}" dt="2022-03-07T03:57:12.507" v="42095" actId="1076"/>
          <ac:picMkLst>
            <pc:docMk/>
            <pc:sldMk cId="1715522983" sldId="749"/>
            <ac:picMk id="11" creationId="{E8294FF6-2A49-4393-8878-1420E9906C6A}"/>
          </ac:picMkLst>
        </pc:picChg>
      </pc:sldChg>
      <pc:sldChg chg="addSp delSp modSp add mod">
        <pc:chgData name="Paul Easter" userId="6549cd31feb53bc1" providerId="LiveId" clId="{E19B617E-EE3F-4AAA-9381-36BBE1B8C7A2}" dt="2022-03-07T04:02:02.904" v="42175" actId="6549"/>
        <pc:sldMkLst>
          <pc:docMk/>
          <pc:sldMk cId="3705997811" sldId="750"/>
        </pc:sldMkLst>
        <pc:spChg chg="add del mod">
          <ac:chgData name="Paul Easter" userId="6549cd31feb53bc1" providerId="LiveId" clId="{E19B617E-EE3F-4AAA-9381-36BBE1B8C7A2}" dt="2022-03-07T03:59:19.995" v="42114"/>
          <ac:spMkLst>
            <pc:docMk/>
            <pc:sldMk cId="3705997811" sldId="750"/>
            <ac:spMk id="2" creationId="{4CE9138A-7A68-422A-9FAF-BFC6FA8DF35E}"/>
          </ac:spMkLst>
        </pc:spChg>
        <pc:spChg chg="add mod">
          <ac:chgData name="Paul Easter" userId="6549cd31feb53bc1" providerId="LiveId" clId="{E19B617E-EE3F-4AAA-9381-36BBE1B8C7A2}" dt="2022-03-07T04:00:22.256" v="42158" actId="1076"/>
          <ac:spMkLst>
            <pc:docMk/>
            <pc:sldMk cId="3705997811" sldId="750"/>
            <ac:spMk id="3" creationId="{47B5D35E-395A-4989-9BC5-60449BD36DEC}"/>
          </ac:spMkLst>
        </pc:spChg>
        <pc:spChg chg="mod">
          <ac:chgData name="Paul Easter" userId="6549cd31feb53bc1" providerId="LiveId" clId="{E19B617E-EE3F-4AAA-9381-36BBE1B8C7A2}" dt="2022-03-07T04:02:02.904" v="42175" actId="6549"/>
          <ac:spMkLst>
            <pc:docMk/>
            <pc:sldMk cId="3705997811" sldId="750"/>
            <ac:spMk id="7" creationId="{FCC82E8F-9C62-495F-A272-534CB9DB59B0}"/>
          </ac:spMkLst>
        </pc:spChg>
        <pc:spChg chg="add mod">
          <ac:chgData name="Paul Easter" userId="6549cd31feb53bc1" providerId="LiveId" clId="{E19B617E-EE3F-4AAA-9381-36BBE1B8C7A2}" dt="2022-03-07T04:00:44.676" v="42169" actId="20577"/>
          <ac:spMkLst>
            <pc:docMk/>
            <pc:sldMk cId="3705997811" sldId="750"/>
            <ac:spMk id="10" creationId="{A3FDAFF6-6E49-4764-B390-8907C51D40A4}"/>
          </ac:spMkLst>
        </pc:spChg>
        <pc:spChg chg="del">
          <ac:chgData name="Paul Easter" userId="6549cd31feb53bc1" providerId="LiveId" clId="{E19B617E-EE3F-4AAA-9381-36BBE1B8C7A2}" dt="2022-03-07T03:58:48.477" v="42110" actId="478"/>
          <ac:spMkLst>
            <pc:docMk/>
            <pc:sldMk cId="3705997811" sldId="750"/>
            <ac:spMk id="21" creationId="{8C12764B-14B7-4CEF-A216-3EA2C12B5A89}"/>
          </ac:spMkLst>
        </pc:spChg>
        <pc:picChg chg="mod">
          <ac:chgData name="Paul Easter" userId="6549cd31feb53bc1" providerId="LiveId" clId="{E19B617E-EE3F-4AAA-9381-36BBE1B8C7A2}" dt="2022-03-07T03:58:45.314" v="42109" actId="1076"/>
          <ac:picMkLst>
            <pc:docMk/>
            <pc:sldMk cId="3705997811" sldId="750"/>
            <ac:picMk id="8" creationId="{30E75BE4-5177-4C52-929B-41E45F934708}"/>
          </ac:picMkLst>
        </pc:picChg>
        <pc:picChg chg="mod">
          <ac:chgData name="Paul Easter" userId="6549cd31feb53bc1" providerId="LiveId" clId="{E19B617E-EE3F-4AAA-9381-36BBE1B8C7A2}" dt="2022-03-07T03:58:43.841" v="42108" actId="1076"/>
          <ac:picMkLst>
            <pc:docMk/>
            <pc:sldMk cId="3705997811" sldId="750"/>
            <ac:picMk id="11" creationId="{E8294FF6-2A49-4393-8878-1420E9906C6A}"/>
          </ac:picMkLst>
        </pc:picChg>
      </pc:sldChg>
      <pc:sldChg chg="modSp add mod">
        <pc:chgData name="Paul Easter" userId="6549cd31feb53bc1" providerId="LiveId" clId="{E19B617E-EE3F-4AAA-9381-36BBE1B8C7A2}" dt="2022-03-07T04:04:35.501" v="42406" actId="6549"/>
        <pc:sldMkLst>
          <pc:docMk/>
          <pc:sldMk cId="3199095616" sldId="751"/>
        </pc:sldMkLst>
        <pc:spChg chg="mod">
          <ac:chgData name="Paul Easter" userId="6549cd31feb53bc1" providerId="LiveId" clId="{E19B617E-EE3F-4AAA-9381-36BBE1B8C7A2}" dt="2022-03-07T04:04:35.501" v="42406" actId="6549"/>
          <ac:spMkLst>
            <pc:docMk/>
            <pc:sldMk cId="3199095616" sldId="751"/>
            <ac:spMk id="7" creationId="{FCC82E8F-9C62-495F-A272-534CB9DB59B0}"/>
          </ac:spMkLst>
        </pc:spChg>
        <pc:picChg chg="mod">
          <ac:chgData name="Paul Easter" userId="6549cd31feb53bc1" providerId="LiveId" clId="{E19B617E-EE3F-4AAA-9381-36BBE1B8C7A2}" dt="2022-03-07T04:01:49.851" v="42174" actId="14100"/>
          <ac:picMkLst>
            <pc:docMk/>
            <pc:sldMk cId="3199095616" sldId="751"/>
            <ac:picMk id="8" creationId="{30E75BE4-5177-4C52-929B-41E45F934708}"/>
          </ac:picMkLst>
        </pc:picChg>
        <pc:picChg chg="mod">
          <ac:chgData name="Paul Easter" userId="6549cd31feb53bc1" providerId="LiveId" clId="{E19B617E-EE3F-4AAA-9381-36BBE1B8C7A2}" dt="2022-03-07T04:01:35.273" v="42171" actId="14826"/>
          <ac:picMkLst>
            <pc:docMk/>
            <pc:sldMk cId="3199095616" sldId="751"/>
            <ac:picMk id="11" creationId="{E8294FF6-2A49-4393-8878-1420E9906C6A}"/>
          </ac:picMkLst>
        </pc:picChg>
      </pc:sldChg>
      <pc:sldChg chg="addSp delSp modSp add mod">
        <pc:chgData name="Paul Easter" userId="6549cd31feb53bc1" providerId="LiveId" clId="{E19B617E-EE3F-4AAA-9381-36BBE1B8C7A2}" dt="2022-03-07T07:29:52.189" v="45537" actId="1036"/>
        <pc:sldMkLst>
          <pc:docMk/>
          <pc:sldMk cId="979814407" sldId="752"/>
        </pc:sldMkLst>
        <pc:spChg chg="del">
          <ac:chgData name="Paul Easter" userId="6549cd31feb53bc1" providerId="LiveId" clId="{E19B617E-EE3F-4AAA-9381-36BBE1B8C7A2}" dt="2022-03-07T04:06:05.512" v="42410" actId="478"/>
          <ac:spMkLst>
            <pc:docMk/>
            <pc:sldMk cId="979814407" sldId="752"/>
            <ac:spMk id="3" creationId="{47B5D35E-395A-4989-9BC5-60449BD36DEC}"/>
          </ac:spMkLst>
        </pc:spChg>
        <pc:spChg chg="mod">
          <ac:chgData name="Paul Easter" userId="6549cd31feb53bc1" providerId="LiveId" clId="{E19B617E-EE3F-4AAA-9381-36BBE1B8C7A2}" dt="2022-03-07T07:29:44.791" v="45535" actId="20577"/>
          <ac:spMkLst>
            <pc:docMk/>
            <pc:sldMk cId="979814407" sldId="752"/>
            <ac:spMk id="7" creationId="{FCC82E8F-9C62-495F-A272-534CB9DB59B0}"/>
          </ac:spMkLst>
        </pc:spChg>
        <pc:spChg chg="add mod">
          <ac:chgData name="Paul Easter" userId="6549cd31feb53bc1" providerId="LiveId" clId="{E19B617E-EE3F-4AAA-9381-36BBE1B8C7A2}" dt="2022-03-07T07:29:52.189" v="45537" actId="1036"/>
          <ac:spMkLst>
            <pc:docMk/>
            <pc:sldMk cId="979814407" sldId="752"/>
            <ac:spMk id="9" creationId="{B54506C7-642F-461C-9FE6-66A980C7B4A0}"/>
          </ac:spMkLst>
        </pc:spChg>
        <pc:spChg chg="del">
          <ac:chgData name="Paul Easter" userId="6549cd31feb53bc1" providerId="LiveId" clId="{E19B617E-EE3F-4AAA-9381-36BBE1B8C7A2}" dt="2022-03-07T04:06:08.520" v="42411" actId="478"/>
          <ac:spMkLst>
            <pc:docMk/>
            <pc:sldMk cId="979814407" sldId="752"/>
            <ac:spMk id="10" creationId="{A3FDAFF6-6E49-4764-B390-8907C51D40A4}"/>
          </ac:spMkLst>
        </pc:spChg>
        <pc:spChg chg="add mod">
          <ac:chgData name="Paul Easter" userId="6549cd31feb53bc1" providerId="LiveId" clId="{E19B617E-EE3F-4AAA-9381-36BBE1B8C7A2}" dt="2022-03-07T07:29:52.189" v="45537" actId="1036"/>
          <ac:spMkLst>
            <pc:docMk/>
            <pc:sldMk cId="979814407" sldId="752"/>
            <ac:spMk id="12" creationId="{5C69A4E8-2DC6-4F38-B47A-77891B3D5959}"/>
          </ac:spMkLst>
        </pc:spChg>
        <pc:picChg chg="mod">
          <ac:chgData name="Paul Easter" userId="6549cd31feb53bc1" providerId="LiveId" clId="{E19B617E-EE3F-4AAA-9381-36BBE1B8C7A2}" dt="2022-03-07T07:29:52.189" v="45537" actId="1036"/>
          <ac:picMkLst>
            <pc:docMk/>
            <pc:sldMk cId="979814407" sldId="752"/>
            <ac:picMk id="8" creationId="{30E75BE4-5177-4C52-929B-41E45F934708}"/>
          </ac:picMkLst>
        </pc:picChg>
        <pc:picChg chg="mod">
          <ac:chgData name="Paul Easter" userId="6549cd31feb53bc1" providerId="LiveId" clId="{E19B617E-EE3F-4AAA-9381-36BBE1B8C7A2}" dt="2022-03-07T07:29:52.189" v="45537" actId="1036"/>
          <ac:picMkLst>
            <pc:docMk/>
            <pc:sldMk cId="979814407" sldId="752"/>
            <ac:picMk id="11" creationId="{E8294FF6-2A49-4393-8878-1420E9906C6A}"/>
          </ac:picMkLst>
        </pc:picChg>
      </pc:sldChg>
      <pc:sldChg chg="addSp delSp modSp add mod ord">
        <pc:chgData name="Paul Easter" userId="6549cd31feb53bc1" providerId="LiveId" clId="{E19B617E-EE3F-4AAA-9381-36BBE1B8C7A2}" dt="2022-03-07T13:47:26.550" v="48733"/>
        <pc:sldMkLst>
          <pc:docMk/>
          <pc:sldMk cId="167573741" sldId="753"/>
        </pc:sldMkLst>
        <pc:spChg chg="del">
          <ac:chgData name="Paul Easter" userId="6549cd31feb53bc1" providerId="LiveId" clId="{E19B617E-EE3F-4AAA-9381-36BBE1B8C7A2}" dt="2022-03-07T04:14:09.765" v="42657" actId="478"/>
          <ac:spMkLst>
            <pc:docMk/>
            <pc:sldMk cId="167573741" sldId="753"/>
            <ac:spMk id="3" creationId="{47B5D35E-395A-4989-9BC5-60449BD36DEC}"/>
          </ac:spMkLst>
        </pc:spChg>
        <pc:spChg chg="mod">
          <ac:chgData name="Paul Easter" userId="6549cd31feb53bc1" providerId="LiveId" clId="{E19B617E-EE3F-4AAA-9381-36BBE1B8C7A2}" dt="2022-03-07T07:26:26.726" v="45398" actId="20577"/>
          <ac:spMkLst>
            <pc:docMk/>
            <pc:sldMk cId="167573741" sldId="753"/>
            <ac:spMk id="7" creationId="{FCC82E8F-9C62-495F-A272-534CB9DB59B0}"/>
          </ac:spMkLst>
        </pc:spChg>
        <pc:spChg chg="del">
          <ac:chgData name="Paul Easter" userId="6549cd31feb53bc1" providerId="LiveId" clId="{E19B617E-EE3F-4AAA-9381-36BBE1B8C7A2}" dt="2022-03-07T04:14:11.381" v="42658" actId="478"/>
          <ac:spMkLst>
            <pc:docMk/>
            <pc:sldMk cId="167573741" sldId="753"/>
            <ac:spMk id="10" creationId="{A3FDAFF6-6E49-4764-B390-8907C51D40A4}"/>
          </ac:spMkLst>
        </pc:spChg>
        <pc:spChg chg="add mod">
          <ac:chgData name="Paul Easter" userId="6549cd31feb53bc1" providerId="LiveId" clId="{E19B617E-EE3F-4AAA-9381-36BBE1B8C7A2}" dt="2022-03-07T04:18:29.442" v="42688"/>
          <ac:spMkLst>
            <pc:docMk/>
            <pc:sldMk cId="167573741" sldId="753"/>
            <ac:spMk id="12" creationId="{11B80626-A836-426C-9F19-2BF9E907EA90}"/>
          </ac:spMkLst>
        </pc:spChg>
        <pc:spChg chg="mod">
          <ac:chgData name="Paul Easter" userId="6549cd31feb53bc1" providerId="LiveId" clId="{E19B617E-EE3F-4AAA-9381-36BBE1B8C7A2}" dt="2022-03-07T04:19:02.499" v="42695"/>
          <ac:spMkLst>
            <pc:docMk/>
            <pc:sldMk cId="167573741" sldId="753"/>
            <ac:spMk id="14" creationId="{D1A264E9-38AC-47A4-83E2-D3C122E48CFC}"/>
          </ac:spMkLst>
        </pc:spChg>
        <pc:picChg chg="del">
          <ac:chgData name="Paul Easter" userId="6549cd31feb53bc1" providerId="LiveId" clId="{E19B617E-EE3F-4AAA-9381-36BBE1B8C7A2}" dt="2022-03-07T04:14:00.751" v="42651" actId="478"/>
          <ac:picMkLst>
            <pc:docMk/>
            <pc:sldMk cId="167573741" sldId="753"/>
            <ac:picMk id="8" creationId="{30E75BE4-5177-4C52-929B-41E45F934708}"/>
          </ac:picMkLst>
        </pc:picChg>
        <pc:picChg chg="del">
          <ac:chgData name="Paul Easter" userId="6549cd31feb53bc1" providerId="LiveId" clId="{E19B617E-EE3F-4AAA-9381-36BBE1B8C7A2}" dt="2022-03-07T04:14:05.668" v="42655" actId="478"/>
          <ac:picMkLst>
            <pc:docMk/>
            <pc:sldMk cId="167573741" sldId="753"/>
            <ac:picMk id="11" creationId="{E8294FF6-2A49-4393-8878-1420E9906C6A}"/>
          </ac:picMkLst>
        </pc:picChg>
        <pc:picChg chg="add del mod">
          <ac:chgData name="Paul Easter" userId="6549cd31feb53bc1" providerId="LiveId" clId="{E19B617E-EE3F-4AAA-9381-36BBE1B8C7A2}" dt="2022-03-07T04:12:38.182" v="42647" actId="21"/>
          <ac:picMkLst>
            <pc:docMk/>
            <pc:sldMk cId="167573741" sldId="753"/>
            <ac:picMk id="1026" creationId="{744966C7-713F-49B8-AC94-1DC7C479ABFF}"/>
          </ac:picMkLst>
        </pc:picChg>
        <pc:picChg chg="add del mod">
          <ac:chgData name="Paul Easter" userId="6549cd31feb53bc1" providerId="LiveId" clId="{E19B617E-EE3F-4AAA-9381-36BBE1B8C7A2}" dt="2022-03-07T04:20:47.359" v="42708" actId="1076"/>
          <ac:picMkLst>
            <pc:docMk/>
            <pc:sldMk cId="167573741" sldId="753"/>
            <ac:picMk id="1028" creationId="{9FA4A18E-0968-49DF-B99B-DC4CC2291218}"/>
          </ac:picMkLst>
        </pc:picChg>
        <pc:picChg chg="add del mod">
          <ac:chgData name="Paul Easter" userId="6549cd31feb53bc1" providerId="LiveId" clId="{E19B617E-EE3F-4AAA-9381-36BBE1B8C7A2}" dt="2022-03-07T04:23:33.287" v="42729" actId="478"/>
          <ac:picMkLst>
            <pc:docMk/>
            <pc:sldMk cId="167573741" sldId="753"/>
            <ac:picMk id="1030" creationId="{B55E1E55-BBEC-4F4D-A781-A00B1B470716}"/>
          </ac:picMkLst>
        </pc:picChg>
      </pc:sldChg>
      <pc:sldChg chg="addSp delSp modSp add mod">
        <pc:chgData name="Paul Easter" userId="6549cd31feb53bc1" providerId="LiveId" clId="{E19B617E-EE3F-4AAA-9381-36BBE1B8C7A2}" dt="2022-03-07T18:28:18.999" v="48819" actId="20577"/>
        <pc:sldMkLst>
          <pc:docMk/>
          <pc:sldMk cId="3260916421" sldId="754"/>
        </pc:sldMkLst>
        <pc:spChg chg="add del mod">
          <ac:chgData name="Paul Easter" userId="6549cd31feb53bc1" providerId="LiveId" clId="{E19B617E-EE3F-4AAA-9381-36BBE1B8C7A2}" dt="2022-03-07T04:49:52.929" v="43564" actId="478"/>
          <ac:spMkLst>
            <pc:docMk/>
            <pc:sldMk cId="3260916421" sldId="754"/>
            <ac:spMk id="4" creationId="{5C6D5942-80E1-4835-B798-1F6D4B1B0B7D}"/>
          </ac:spMkLst>
        </pc:spChg>
        <pc:spChg chg="mod">
          <ac:chgData name="Paul Easter" userId="6549cd31feb53bc1" providerId="LiveId" clId="{E19B617E-EE3F-4AAA-9381-36BBE1B8C7A2}" dt="2022-03-07T18:28:18.999" v="48819" actId="20577"/>
          <ac:spMkLst>
            <pc:docMk/>
            <pc:sldMk cId="3260916421" sldId="754"/>
            <ac:spMk id="7" creationId="{FCC82E8F-9C62-495F-A272-534CB9DB59B0}"/>
          </ac:spMkLst>
        </pc:spChg>
        <pc:spChg chg="mod">
          <ac:chgData name="Paul Easter" userId="6549cd31feb53bc1" providerId="LiveId" clId="{E19B617E-EE3F-4AAA-9381-36BBE1B8C7A2}" dt="2022-03-07T12:50:20.701" v="47263" actId="20577"/>
          <ac:spMkLst>
            <pc:docMk/>
            <pc:sldMk cId="3260916421" sldId="754"/>
            <ac:spMk id="14" creationId="{D1A264E9-38AC-47A4-83E2-D3C122E48CFC}"/>
          </ac:spMkLst>
        </pc:spChg>
        <pc:spChg chg="add mod">
          <ac:chgData name="Paul Easter" userId="6549cd31feb53bc1" providerId="LiveId" clId="{E19B617E-EE3F-4AAA-9381-36BBE1B8C7A2}" dt="2022-03-07T04:45:02.216" v="43509" actId="164"/>
          <ac:spMkLst>
            <pc:docMk/>
            <pc:sldMk cId="3260916421" sldId="754"/>
            <ac:spMk id="15" creationId="{DAFECC8B-96ED-4982-8362-2329024C87F3}"/>
          </ac:spMkLst>
        </pc:spChg>
        <pc:spChg chg="mod topLvl">
          <ac:chgData name="Paul Easter" userId="6549cd31feb53bc1" providerId="LiveId" clId="{E19B617E-EE3F-4AAA-9381-36BBE1B8C7A2}" dt="2022-03-07T06:05:01.831" v="44263" actId="165"/>
          <ac:spMkLst>
            <pc:docMk/>
            <pc:sldMk cId="3260916421" sldId="754"/>
            <ac:spMk id="20" creationId="{02A22E3F-CF91-4CA4-A8C0-832E2B035EE4}"/>
          </ac:spMkLst>
        </pc:spChg>
        <pc:spChg chg="mod">
          <ac:chgData name="Paul Easter" userId="6549cd31feb53bc1" providerId="LiveId" clId="{E19B617E-EE3F-4AAA-9381-36BBE1B8C7A2}" dt="2022-03-07T06:05:01.831" v="44263" actId="165"/>
          <ac:spMkLst>
            <pc:docMk/>
            <pc:sldMk cId="3260916421" sldId="754"/>
            <ac:spMk id="26" creationId="{B94B6EC5-C0CF-4399-8217-C5DCD5F16A03}"/>
          </ac:spMkLst>
        </pc:spChg>
        <pc:spChg chg="mod">
          <ac:chgData name="Paul Easter" userId="6549cd31feb53bc1" providerId="LiveId" clId="{E19B617E-EE3F-4AAA-9381-36BBE1B8C7A2}" dt="2022-03-07T06:05:01.831" v="44263" actId="165"/>
          <ac:spMkLst>
            <pc:docMk/>
            <pc:sldMk cId="3260916421" sldId="754"/>
            <ac:spMk id="30" creationId="{C66345E8-9204-4A23-AAA6-0F26334A7C9A}"/>
          </ac:spMkLst>
        </pc:spChg>
        <pc:spChg chg="mod">
          <ac:chgData name="Paul Easter" userId="6549cd31feb53bc1" providerId="LiveId" clId="{E19B617E-EE3F-4AAA-9381-36BBE1B8C7A2}" dt="2022-03-07T06:05:04.799" v="44264"/>
          <ac:spMkLst>
            <pc:docMk/>
            <pc:sldMk cId="3260916421" sldId="754"/>
            <ac:spMk id="35" creationId="{D2090240-92EF-419B-A108-3F81F007EB2A}"/>
          </ac:spMkLst>
        </pc:spChg>
        <pc:grpChg chg="add del mod">
          <ac:chgData name="Paul Easter" userId="6549cd31feb53bc1" providerId="LiveId" clId="{E19B617E-EE3F-4AAA-9381-36BBE1B8C7A2}" dt="2022-03-07T04:48:02.576" v="43537" actId="478"/>
          <ac:grpSpMkLst>
            <pc:docMk/>
            <pc:sldMk cId="3260916421" sldId="754"/>
            <ac:grpSpMk id="11" creationId="{D61ABC08-FA19-46AC-9189-509E46D1AE7A}"/>
          </ac:grpSpMkLst>
        </pc:grpChg>
        <pc:grpChg chg="add mod topLvl">
          <ac:chgData name="Paul Easter" userId="6549cd31feb53bc1" providerId="LiveId" clId="{E19B617E-EE3F-4AAA-9381-36BBE1B8C7A2}" dt="2022-03-07T06:05:01.831" v="44263" actId="165"/>
          <ac:grpSpMkLst>
            <pc:docMk/>
            <pc:sldMk cId="3260916421" sldId="754"/>
            <ac:grpSpMk id="18" creationId="{3C42EC4B-9F31-4EFB-A683-97DAD7F640E3}"/>
          </ac:grpSpMkLst>
        </pc:grpChg>
        <pc:grpChg chg="add del mod">
          <ac:chgData name="Paul Easter" userId="6549cd31feb53bc1" providerId="LiveId" clId="{E19B617E-EE3F-4AAA-9381-36BBE1B8C7A2}" dt="2022-03-07T04:48:06.390" v="43538" actId="165"/>
          <ac:grpSpMkLst>
            <pc:docMk/>
            <pc:sldMk cId="3260916421" sldId="754"/>
            <ac:grpSpMk id="19" creationId="{3E2ACBC9-C5CF-4314-8672-7FC4C177B152}"/>
          </ac:grpSpMkLst>
        </pc:grpChg>
        <pc:grpChg chg="add del mod">
          <ac:chgData name="Paul Easter" userId="6549cd31feb53bc1" providerId="LiveId" clId="{E19B617E-EE3F-4AAA-9381-36BBE1B8C7A2}" dt="2022-03-07T06:05:01.831" v="44263" actId="165"/>
          <ac:grpSpMkLst>
            <pc:docMk/>
            <pc:sldMk cId="3260916421" sldId="754"/>
            <ac:grpSpMk id="23" creationId="{05F87BDD-8E0D-43A4-891A-8E3B0A134276}"/>
          </ac:grpSpMkLst>
        </pc:grpChg>
        <pc:grpChg chg="add mod topLvl">
          <ac:chgData name="Paul Easter" userId="6549cd31feb53bc1" providerId="LiveId" clId="{E19B617E-EE3F-4AAA-9381-36BBE1B8C7A2}" dt="2022-03-07T07:30:51.657" v="45539" actId="688"/>
          <ac:grpSpMkLst>
            <pc:docMk/>
            <pc:sldMk cId="3260916421" sldId="754"/>
            <ac:grpSpMk id="25" creationId="{69078536-87E0-412E-98AE-96DFF0AEC7BB}"/>
          </ac:grpSpMkLst>
        </pc:grpChg>
        <pc:grpChg chg="add mod topLvl">
          <ac:chgData name="Paul Easter" userId="6549cd31feb53bc1" providerId="LiveId" clId="{E19B617E-EE3F-4AAA-9381-36BBE1B8C7A2}" dt="2022-03-07T06:05:01.831" v="44263" actId="165"/>
          <ac:grpSpMkLst>
            <pc:docMk/>
            <pc:sldMk cId="3260916421" sldId="754"/>
            <ac:grpSpMk id="29" creationId="{6FEFD913-E2FE-4BA5-8A09-872D4108F13E}"/>
          </ac:grpSpMkLst>
        </pc:grpChg>
        <pc:grpChg chg="add mod">
          <ac:chgData name="Paul Easter" userId="6549cd31feb53bc1" providerId="LiveId" clId="{E19B617E-EE3F-4AAA-9381-36BBE1B8C7A2}" dt="2022-03-07T06:05:36.588" v="44270" actId="688"/>
          <ac:grpSpMkLst>
            <pc:docMk/>
            <pc:sldMk cId="3260916421" sldId="754"/>
            <ac:grpSpMk id="34" creationId="{071B06C5-97D3-4A33-9CD7-BF00CB9CE424}"/>
          </ac:grpSpMkLst>
        </pc:grpChg>
        <pc:picChg chg="add mod topLvl modCrop">
          <ac:chgData name="Paul Easter" userId="6549cd31feb53bc1" providerId="LiveId" clId="{E19B617E-EE3F-4AAA-9381-36BBE1B8C7A2}" dt="2022-03-07T06:05:01.831" v="44263" actId="165"/>
          <ac:picMkLst>
            <pc:docMk/>
            <pc:sldMk cId="3260916421" sldId="754"/>
            <ac:picMk id="3" creationId="{B69DB761-74FA-4E99-93F7-0EB3A723BDA7}"/>
          </ac:picMkLst>
        </pc:picChg>
        <pc:picChg chg="add del mod">
          <ac:chgData name="Paul Easter" userId="6549cd31feb53bc1" providerId="LiveId" clId="{E19B617E-EE3F-4AAA-9381-36BBE1B8C7A2}" dt="2022-03-07T04:42:42.503" v="43485" actId="478"/>
          <ac:picMkLst>
            <pc:docMk/>
            <pc:sldMk cId="3260916421" sldId="754"/>
            <ac:picMk id="8" creationId="{2542BC36-F617-4137-96B4-9466A8835315}"/>
          </ac:picMkLst>
        </pc:picChg>
        <pc:picChg chg="add del mod">
          <ac:chgData name="Paul Easter" userId="6549cd31feb53bc1" providerId="LiveId" clId="{E19B617E-EE3F-4AAA-9381-36BBE1B8C7A2}" dt="2022-03-07T04:42:41.749" v="43484" actId="478"/>
          <ac:picMkLst>
            <pc:docMk/>
            <pc:sldMk cId="3260916421" sldId="754"/>
            <ac:picMk id="9" creationId="{4849284D-77BB-4BF9-9365-66A21D9064DB}"/>
          </ac:picMkLst>
        </pc:picChg>
        <pc:picChg chg="del">
          <ac:chgData name="Paul Easter" userId="6549cd31feb53bc1" providerId="LiveId" clId="{E19B617E-EE3F-4AAA-9381-36BBE1B8C7A2}" dt="2022-03-07T04:23:20.926" v="42727" actId="478"/>
          <ac:picMkLst>
            <pc:docMk/>
            <pc:sldMk cId="3260916421" sldId="754"/>
            <ac:picMk id="1028" creationId="{9FA4A18E-0968-49DF-B99B-DC4CC2291218}"/>
          </ac:picMkLst>
        </pc:picChg>
        <pc:picChg chg="add del mod">
          <ac:chgData name="Paul Easter" userId="6549cd31feb53bc1" providerId="LiveId" clId="{E19B617E-EE3F-4AAA-9381-36BBE1B8C7A2}" dt="2022-03-07T04:38:59.075" v="43476" actId="478"/>
          <ac:picMkLst>
            <pc:docMk/>
            <pc:sldMk cId="3260916421" sldId="754"/>
            <ac:picMk id="3074" creationId="{E13048F0-7783-4EF9-A406-E9D63D684A43}"/>
          </ac:picMkLst>
        </pc:picChg>
        <pc:cxnChg chg="add mod">
          <ac:chgData name="Paul Easter" userId="6549cd31feb53bc1" providerId="LiveId" clId="{E19B617E-EE3F-4AAA-9381-36BBE1B8C7A2}" dt="2022-03-07T04:45:02.216" v="43509" actId="164"/>
          <ac:cxnSpMkLst>
            <pc:docMk/>
            <pc:sldMk cId="3260916421" sldId="754"/>
            <ac:cxnSpMk id="6" creationId="{C0436AAE-1605-47F9-9990-E70D5274773C}"/>
          </ac:cxnSpMkLst>
        </pc:cxnChg>
        <pc:cxnChg chg="add mod">
          <ac:chgData name="Paul Easter" userId="6549cd31feb53bc1" providerId="LiveId" clId="{E19B617E-EE3F-4AAA-9381-36BBE1B8C7A2}" dt="2022-03-07T04:45:02.216" v="43509" actId="164"/>
          <ac:cxnSpMkLst>
            <pc:docMk/>
            <pc:sldMk cId="3260916421" sldId="754"/>
            <ac:cxnSpMk id="16" creationId="{D1E0A302-9225-4B24-8B06-F8C6F9F01721}"/>
          </ac:cxnSpMkLst>
        </pc:cxnChg>
        <pc:cxnChg chg="mod topLvl">
          <ac:chgData name="Paul Easter" userId="6549cd31feb53bc1" providerId="LiveId" clId="{E19B617E-EE3F-4AAA-9381-36BBE1B8C7A2}" dt="2022-03-07T06:05:01.831" v="44263" actId="165"/>
          <ac:cxnSpMkLst>
            <pc:docMk/>
            <pc:sldMk cId="3260916421" sldId="754"/>
            <ac:cxnSpMk id="21" creationId="{8660270F-5424-4554-8A23-93861838BCE4}"/>
          </ac:cxnSpMkLst>
        </pc:cxnChg>
        <pc:cxnChg chg="mod topLvl">
          <ac:chgData name="Paul Easter" userId="6549cd31feb53bc1" providerId="LiveId" clId="{E19B617E-EE3F-4AAA-9381-36BBE1B8C7A2}" dt="2022-03-07T06:05:01.831" v="44263" actId="165"/>
          <ac:cxnSpMkLst>
            <pc:docMk/>
            <pc:sldMk cId="3260916421" sldId="754"/>
            <ac:cxnSpMk id="22" creationId="{ED02B456-2C90-4A85-B7B8-642C542665A0}"/>
          </ac:cxnSpMkLst>
        </pc:cxnChg>
        <pc:cxnChg chg="mod">
          <ac:chgData name="Paul Easter" userId="6549cd31feb53bc1" providerId="LiveId" clId="{E19B617E-EE3F-4AAA-9381-36BBE1B8C7A2}" dt="2022-03-07T06:05:01.831" v="44263" actId="165"/>
          <ac:cxnSpMkLst>
            <pc:docMk/>
            <pc:sldMk cId="3260916421" sldId="754"/>
            <ac:cxnSpMk id="27" creationId="{E1276481-1DED-4192-86AE-62BD0A3D661D}"/>
          </ac:cxnSpMkLst>
        </pc:cxnChg>
        <pc:cxnChg chg="mod">
          <ac:chgData name="Paul Easter" userId="6549cd31feb53bc1" providerId="LiveId" clId="{E19B617E-EE3F-4AAA-9381-36BBE1B8C7A2}" dt="2022-03-07T06:05:01.831" v="44263" actId="165"/>
          <ac:cxnSpMkLst>
            <pc:docMk/>
            <pc:sldMk cId="3260916421" sldId="754"/>
            <ac:cxnSpMk id="28" creationId="{76631874-6F09-4AD8-8865-C819FCFB8233}"/>
          </ac:cxnSpMkLst>
        </pc:cxnChg>
        <pc:cxnChg chg="mod">
          <ac:chgData name="Paul Easter" userId="6549cd31feb53bc1" providerId="LiveId" clId="{E19B617E-EE3F-4AAA-9381-36BBE1B8C7A2}" dt="2022-03-07T06:05:01.831" v="44263" actId="165"/>
          <ac:cxnSpMkLst>
            <pc:docMk/>
            <pc:sldMk cId="3260916421" sldId="754"/>
            <ac:cxnSpMk id="31" creationId="{69AB8953-893D-4D29-90EB-DBE1B8DF4493}"/>
          </ac:cxnSpMkLst>
        </pc:cxnChg>
        <pc:cxnChg chg="mod">
          <ac:chgData name="Paul Easter" userId="6549cd31feb53bc1" providerId="LiveId" clId="{E19B617E-EE3F-4AAA-9381-36BBE1B8C7A2}" dt="2022-03-07T06:05:01.831" v="44263" actId="165"/>
          <ac:cxnSpMkLst>
            <pc:docMk/>
            <pc:sldMk cId="3260916421" sldId="754"/>
            <ac:cxnSpMk id="32" creationId="{D386F6C0-96D0-418B-8B22-921EC7765DC1}"/>
          </ac:cxnSpMkLst>
        </pc:cxnChg>
        <pc:cxnChg chg="mod">
          <ac:chgData name="Paul Easter" userId="6549cd31feb53bc1" providerId="LiveId" clId="{E19B617E-EE3F-4AAA-9381-36BBE1B8C7A2}" dt="2022-03-07T06:05:04.799" v="44264"/>
          <ac:cxnSpMkLst>
            <pc:docMk/>
            <pc:sldMk cId="3260916421" sldId="754"/>
            <ac:cxnSpMk id="36" creationId="{60A1496A-032B-463A-86C0-0BB4F672BDC4}"/>
          </ac:cxnSpMkLst>
        </pc:cxnChg>
        <pc:cxnChg chg="mod">
          <ac:chgData name="Paul Easter" userId="6549cd31feb53bc1" providerId="LiveId" clId="{E19B617E-EE3F-4AAA-9381-36BBE1B8C7A2}" dt="2022-03-07T06:05:04.799" v="44264"/>
          <ac:cxnSpMkLst>
            <pc:docMk/>
            <pc:sldMk cId="3260916421" sldId="754"/>
            <ac:cxnSpMk id="37" creationId="{421D1C79-9C87-4775-A0F1-2B0B4E8AB0CD}"/>
          </ac:cxnSpMkLst>
        </pc:cxnChg>
      </pc:sldChg>
      <pc:sldChg chg="addSp delSp modSp add del mod">
        <pc:chgData name="Paul Easter" userId="6549cd31feb53bc1" providerId="LiveId" clId="{E19B617E-EE3F-4AAA-9381-36BBE1B8C7A2}" dt="2022-03-07T04:21:55.497" v="42718" actId="2696"/>
        <pc:sldMkLst>
          <pc:docMk/>
          <pc:sldMk cId="3312551232" sldId="754"/>
        </pc:sldMkLst>
        <pc:spChg chg="mod">
          <ac:chgData name="Paul Easter" userId="6549cd31feb53bc1" providerId="LiveId" clId="{E19B617E-EE3F-4AAA-9381-36BBE1B8C7A2}" dt="2022-03-07T04:18:11.951" v="42684" actId="14100"/>
          <ac:spMkLst>
            <pc:docMk/>
            <pc:sldMk cId="3312551232" sldId="754"/>
            <ac:spMk id="7" creationId="{FCC82E8F-9C62-495F-A272-534CB9DB59B0}"/>
          </ac:spMkLst>
        </pc:spChg>
        <pc:spChg chg="add mod">
          <ac:chgData name="Paul Easter" userId="6549cd31feb53bc1" providerId="LiveId" clId="{E19B617E-EE3F-4AAA-9381-36BBE1B8C7A2}" dt="2022-03-07T04:18:43.926" v="42689"/>
          <ac:spMkLst>
            <pc:docMk/>
            <pc:sldMk cId="3312551232" sldId="754"/>
            <ac:spMk id="8" creationId="{B59962C3-F6D1-4477-BAF4-C5EB21C37C7B}"/>
          </ac:spMkLst>
        </pc:spChg>
        <pc:spChg chg="mod">
          <ac:chgData name="Paul Easter" userId="6549cd31feb53bc1" providerId="LiveId" clId="{E19B617E-EE3F-4AAA-9381-36BBE1B8C7A2}" dt="2022-03-07T04:18:51.943" v="42694" actId="20577"/>
          <ac:spMkLst>
            <pc:docMk/>
            <pc:sldMk cId="3312551232" sldId="754"/>
            <ac:spMk id="14" creationId="{D1A264E9-38AC-47A4-83E2-D3C122E48CFC}"/>
          </ac:spMkLst>
        </pc:spChg>
        <pc:picChg chg="del">
          <ac:chgData name="Paul Easter" userId="6549cd31feb53bc1" providerId="LiveId" clId="{E19B617E-EE3F-4AAA-9381-36BBE1B8C7A2}" dt="2022-03-07T04:17:47.929" v="42666" actId="478"/>
          <ac:picMkLst>
            <pc:docMk/>
            <pc:sldMk cId="3312551232" sldId="754"/>
            <ac:picMk id="1028" creationId="{9FA4A18E-0968-49DF-B99B-DC4CC2291218}"/>
          </ac:picMkLst>
        </pc:picChg>
        <pc:picChg chg="add mod">
          <ac:chgData name="Paul Easter" userId="6549cd31feb53bc1" providerId="LiveId" clId="{E19B617E-EE3F-4AAA-9381-36BBE1B8C7A2}" dt="2022-03-07T04:18:19.660" v="42687" actId="1076"/>
          <ac:picMkLst>
            <pc:docMk/>
            <pc:sldMk cId="3312551232" sldId="754"/>
            <ac:picMk id="2050" creationId="{63A6476A-CC3F-4F6D-8495-B571F0DB831D}"/>
          </ac:picMkLst>
        </pc:picChg>
      </pc:sldChg>
      <pc:sldChg chg="delSp modSp add del">
        <pc:chgData name="Paul Easter" userId="6549cd31feb53bc1" providerId="LiveId" clId="{E19B617E-EE3F-4AAA-9381-36BBE1B8C7A2}" dt="2022-03-07T04:42:39.050" v="43483" actId="2696"/>
        <pc:sldMkLst>
          <pc:docMk/>
          <pc:sldMk cId="3914562120" sldId="755"/>
        </pc:sldMkLst>
        <pc:picChg chg="del">
          <ac:chgData name="Paul Easter" userId="6549cd31feb53bc1" providerId="LiveId" clId="{E19B617E-EE3F-4AAA-9381-36BBE1B8C7A2}" dt="2022-03-07T04:40:59.362" v="43480" actId="478"/>
          <ac:picMkLst>
            <pc:docMk/>
            <pc:sldMk cId="3914562120" sldId="755"/>
            <ac:picMk id="8" creationId="{2542BC36-F617-4137-96B4-9466A8835315}"/>
          </ac:picMkLst>
        </pc:picChg>
        <pc:picChg chg="mod">
          <ac:chgData name="Paul Easter" userId="6549cd31feb53bc1" providerId="LiveId" clId="{E19B617E-EE3F-4AAA-9381-36BBE1B8C7A2}" dt="2022-03-07T04:41:14.227" v="43482" actId="1076"/>
          <ac:picMkLst>
            <pc:docMk/>
            <pc:sldMk cId="3914562120" sldId="755"/>
            <ac:picMk id="9" creationId="{4849284D-77BB-4BF9-9365-66A21D9064DB}"/>
          </ac:picMkLst>
        </pc:picChg>
      </pc:sldChg>
      <pc:sldChg chg="delSp modSp add mod ord">
        <pc:chgData name="Paul Easter" userId="6549cd31feb53bc1" providerId="LiveId" clId="{E19B617E-EE3F-4AAA-9381-36BBE1B8C7A2}" dt="2022-03-07T06:11:52.259" v="44303" actId="20577"/>
        <pc:sldMkLst>
          <pc:docMk/>
          <pc:sldMk cId="4252413190" sldId="755"/>
        </pc:sldMkLst>
        <pc:spChg chg="del">
          <ac:chgData name="Paul Easter" userId="6549cd31feb53bc1" providerId="LiveId" clId="{E19B617E-EE3F-4AAA-9381-36BBE1B8C7A2}" dt="2022-03-07T05:06:19.923" v="44000" actId="478"/>
          <ac:spMkLst>
            <pc:docMk/>
            <pc:sldMk cId="4252413190" sldId="755"/>
            <ac:spMk id="3" creationId="{47B5D35E-395A-4989-9BC5-60449BD36DEC}"/>
          </ac:spMkLst>
        </pc:spChg>
        <pc:spChg chg="mod">
          <ac:chgData name="Paul Easter" userId="6549cd31feb53bc1" providerId="LiveId" clId="{E19B617E-EE3F-4AAA-9381-36BBE1B8C7A2}" dt="2022-03-07T06:11:52.259" v="44303" actId="20577"/>
          <ac:spMkLst>
            <pc:docMk/>
            <pc:sldMk cId="4252413190" sldId="755"/>
            <ac:spMk id="7" creationId="{FCC82E8F-9C62-495F-A272-534CB9DB59B0}"/>
          </ac:spMkLst>
        </pc:spChg>
        <pc:spChg chg="del mod">
          <ac:chgData name="Paul Easter" userId="6549cd31feb53bc1" providerId="LiveId" clId="{E19B617E-EE3F-4AAA-9381-36BBE1B8C7A2}" dt="2022-03-07T05:06:30.081" v="44005" actId="478"/>
          <ac:spMkLst>
            <pc:docMk/>
            <pc:sldMk cId="4252413190" sldId="755"/>
            <ac:spMk id="10" creationId="{A3FDAFF6-6E49-4764-B390-8907C51D40A4}"/>
          </ac:spMkLst>
        </pc:spChg>
        <pc:spChg chg="mod">
          <ac:chgData name="Paul Easter" userId="6549cd31feb53bc1" providerId="LiveId" clId="{E19B617E-EE3F-4AAA-9381-36BBE1B8C7A2}" dt="2022-03-07T05:03:18.052" v="43869" actId="20577"/>
          <ac:spMkLst>
            <pc:docMk/>
            <pc:sldMk cId="4252413190" sldId="755"/>
            <ac:spMk id="14" creationId="{D1A264E9-38AC-47A4-83E2-D3C122E48CFC}"/>
          </ac:spMkLst>
        </pc:spChg>
        <pc:picChg chg="del mod">
          <ac:chgData name="Paul Easter" userId="6549cd31feb53bc1" providerId="LiveId" clId="{E19B617E-EE3F-4AAA-9381-36BBE1B8C7A2}" dt="2022-03-07T05:06:18.247" v="43999" actId="478"/>
          <ac:picMkLst>
            <pc:docMk/>
            <pc:sldMk cId="4252413190" sldId="755"/>
            <ac:picMk id="8" creationId="{30E75BE4-5177-4C52-929B-41E45F934708}"/>
          </ac:picMkLst>
        </pc:picChg>
        <pc:picChg chg="mod">
          <ac:chgData name="Paul Easter" userId="6549cd31feb53bc1" providerId="LiveId" clId="{E19B617E-EE3F-4AAA-9381-36BBE1B8C7A2}" dt="2022-03-07T05:06:26.473" v="44003" actId="1076"/>
          <ac:picMkLst>
            <pc:docMk/>
            <pc:sldMk cId="4252413190" sldId="755"/>
            <ac:picMk id="11" creationId="{E8294FF6-2A49-4393-8878-1420E9906C6A}"/>
          </ac:picMkLst>
        </pc:picChg>
      </pc:sldChg>
      <pc:sldChg chg="modSp add mod">
        <pc:chgData name="Paul Easter" userId="6549cd31feb53bc1" providerId="LiveId" clId="{E19B617E-EE3F-4AAA-9381-36BBE1B8C7A2}" dt="2022-03-07T06:11:56.678" v="44305" actId="20577"/>
        <pc:sldMkLst>
          <pc:docMk/>
          <pc:sldMk cId="1672285311" sldId="756"/>
        </pc:sldMkLst>
        <pc:spChg chg="mod">
          <ac:chgData name="Paul Easter" userId="6549cd31feb53bc1" providerId="LiveId" clId="{E19B617E-EE3F-4AAA-9381-36BBE1B8C7A2}" dt="2022-03-07T06:11:56.678" v="44305" actId="20577"/>
          <ac:spMkLst>
            <pc:docMk/>
            <pc:sldMk cId="1672285311" sldId="756"/>
            <ac:spMk id="7" creationId="{FCC82E8F-9C62-495F-A272-534CB9DB59B0}"/>
          </ac:spMkLst>
        </pc:spChg>
        <pc:picChg chg="mod">
          <ac:chgData name="Paul Easter" userId="6549cd31feb53bc1" providerId="LiveId" clId="{E19B617E-EE3F-4AAA-9381-36BBE1B8C7A2}" dt="2022-03-07T05:07:00.962" v="44010" actId="14100"/>
          <ac:picMkLst>
            <pc:docMk/>
            <pc:sldMk cId="1672285311" sldId="756"/>
            <ac:picMk id="11" creationId="{E8294FF6-2A49-4393-8878-1420E9906C6A}"/>
          </ac:picMkLst>
        </pc:picChg>
      </pc:sldChg>
      <pc:sldChg chg="modSp add mod">
        <pc:chgData name="Paul Easter" userId="6549cd31feb53bc1" providerId="LiveId" clId="{E19B617E-EE3F-4AAA-9381-36BBE1B8C7A2}" dt="2022-03-07T06:12:03.147" v="44307" actId="20577"/>
        <pc:sldMkLst>
          <pc:docMk/>
          <pc:sldMk cId="3091347231" sldId="757"/>
        </pc:sldMkLst>
        <pc:spChg chg="mod">
          <ac:chgData name="Paul Easter" userId="6549cd31feb53bc1" providerId="LiveId" clId="{E19B617E-EE3F-4AAA-9381-36BBE1B8C7A2}" dt="2022-03-07T06:12:03.147" v="44307" actId="20577"/>
          <ac:spMkLst>
            <pc:docMk/>
            <pc:sldMk cId="3091347231" sldId="757"/>
            <ac:spMk id="7" creationId="{FCC82E8F-9C62-495F-A272-534CB9DB59B0}"/>
          </ac:spMkLst>
        </pc:spChg>
        <pc:picChg chg="mod">
          <ac:chgData name="Paul Easter" userId="6549cd31feb53bc1" providerId="LiveId" clId="{E19B617E-EE3F-4AAA-9381-36BBE1B8C7A2}" dt="2022-03-07T05:07:31.613" v="44012" actId="14826"/>
          <ac:picMkLst>
            <pc:docMk/>
            <pc:sldMk cId="3091347231" sldId="757"/>
            <ac:picMk id="11" creationId="{E8294FF6-2A49-4393-8878-1420E9906C6A}"/>
          </ac:picMkLst>
        </pc:picChg>
      </pc:sldChg>
      <pc:sldChg chg="modSp add">
        <pc:chgData name="Paul Easter" userId="6549cd31feb53bc1" providerId="LiveId" clId="{E19B617E-EE3F-4AAA-9381-36BBE1B8C7A2}" dt="2022-03-07T05:07:42.874" v="44014" actId="14826"/>
        <pc:sldMkLst>
          <pc:docMk/>
          <pc:sldMk cId="234146613" sldId="758"/>
        </pc:sldMkLst>
        <pc:picChg chg="mod">
          <ac:chgData name="Paul Easter" userId="6549cd31feb53bc1" providerId="LiveId" clId="{E19B617E-EE3F-4AAA-9381-36BBE1B8C7A2}" dt="2022-03-07T05:07:42.874" v="44014" actId="14826"/>
          <ac:picMkLst>
            <pc:docMk/>
            <pc:sldMk cId="234146613" sldId="758"/>
            <ac:picMk id="11" creationId="{E8294FF6-2A49-4393-8878-1420E9906C6A}"/>
          </ac:picMkLst>
        </pc:picChg>
      </pc:sldChg>
      <pc:sldChg chg="addSp modSp add mod ord">
        <pc:chgData name="Paul Easter" userId="6549cd31feb53bc1" providerId="LiveId" clId="{E19B617E-EE3F-4AAA-9381-36BBE1B8C7A2}" dt="2022-03-07T06:06:24.141" v="44272" actId="20577"/>
        <pc:sldMkLst>
          <pc:docMk/>
          <pc:sldMk cId="1663362949" sldId="759"/>
        </pc:sldMkLst>
        <pc:spChg chg="add mod">
          <ac:chgData name="Paul Easter" userId="6549cd31feb53bc1" providerId="LiveId" clId="{E19B617E-EE3F-4AAA-9381-36BBE1B8C7A2}" dt="2022-03-07T05:12:38.519" v="44079" actId="164"/>
          <ac:spMkLst>
            <pc:docMk/>
            <pc:sldMk cId="1663362949" sldId="759"/>
            <ac:spMk id="2" creationId="{7269B68D-C314-4763-98A6-FBC12773890C}"/>
          </ac:spMkLst>
        </pc:spChg>
        <pc:spChg chg="mod">
          <ac:chgData name="Paul Easter" userId="6549cd31feb53bc1" providerId="LiveId" clId="{E19B617E-EE3F-4AAA-9381-36BBE1B8C7A2}" dt="2022-03-07T06:06:24.141" v="44272" actId="20577"/>
          <ac:spMkLst>
            <pc:docMk/>
            <pc:sldMk cId="1663362949" sldId="759"/>
            <ac:spMk id="7" creationId="{FCC82E8F-9C62-495F-A272-534CB9DB59B0}"/>
          </ac:spMkLst>
        </pc:spChg>
        <pc:spChg chg="mod">
          <ac:chgData name="Paul Easter" userId="6549cd31feb53bc1" providerId="LiveId" clId="{E19B617E-EE3F-4AAA-9381-36BBE1B8C7A2}" dt="2022-03-07T05:09:05.191" v="44035" actId="20577"/>
          <ac:spMkLst>
            <pc:docMk/>
            <pc:sldMk cId="1663362949" sldId="759"/>
            <ac:spMk id="14" creationId="{D1A264E9-38AC-47A4-83E2-D3C122E48CFC}"/>
          </ac:spMkLst>
        </pc:spChg>
        <pc:grpChg chg="add mod">
          <ac:chgData name="Paul Easter" userId="6549cd31feb53bc1" providerId="LiveId" clId="{E19B617E-EE3F-4AAA-9381-36BBE1B8C7A2}" dt="2022-03-07T05:13:22.785" v="44083" actId="166"/>
          <ac:grpSpMkLst>
            <pc:docMk/>
            <pc:sldMk cId="1663362949" sldId="759"/>
            <ac:grpSpMk id="3" creationId="{A7820B52-069B-4646-B90F-902D1218A707}"/>
          </ac:grpSpMkLst>
        </pc:grpChg>
        <pc:picChg chg="add mod">
          <ac:chgData name="Paul Easter" userId="6549cd31feb53bc1" providerId="LiveId" clId="{E19B617E-EE3F-4AAA-9381-36BBE1B8C7A2}" dt="2022-03-07T05:13:25.817" v="44084" actId="1076"/>
          <ac:picMkLst>
            <pc:docMk/>
            <pc:sldMk cId="1663362949" sldId="759"/>
            <ac:picMk id="6" creationId="{C66DB638-AC15-423B-871A-D86A3CDBBEFE}"/>
          </ac:picMkLst>
        </pc:picChg>
        <pc:picChg chg="mod">
          <ac:chgData name="Paul Easter" userId="6549cd31feb53bc1" providerId="LiveId" clId="{E19B617E-EE3F-4AAA-9381-36BBE1B8C7A2}" dt="2022-03-07T05:12:38.519" v="44079" actId="164"/>
          <ac:picMkLst>
            <pc:docMk/>
            <pc:sldMk cId="1663362949" sldId="759"/>
            <ac:picMk id="11" creationId="{E8294FF6-2A49-4393-8878-1420E9906C6A}"/>
          </ac:picMkLst>
        </pc:picChg>
      </pc:sldChg>
      <pc:sldChg chg="delSp modSp add mod">
        <pc:chgData name="Paul Easter" userId="6549cd31feb53bc1" providerId="LiveId" clId="{E19B617E-EE3F-4AAA-9381-36BBE1B8C7A2}" dt="2022-03-07T06:06:28.379" v="44274" actId="20577"/>
        <pc:sldMkLst>
          <pc:docMk/>
          <pc:sldMk cId="3541641925" sldId="760"/>
        </pc:sldMkLst>
        <pc:spChg chg="mod topLvl">
          <ac:chgData name="Paul Easter" userId="6549cd31feb53bc1" providerId="LiveId" clId="{E19B617E-EE3F-4AAA-9381-36BBE1B8C7A2}" dt="2022-03-07T05:14:46.775" v="44088" actId="1076"/>
          <ac:spMkLst>
            <pc:docMk/>
            <pc:sldMk cId="3541641925" sldId="760"/>
            <ac:spMk id="2" creationId="{7269B68D-C314-4763-98A6-FBC12773890C}"/>
          </ac:spMkLst>
        </pc:spChg>
        <pc:spChg chg="mod">
          <ac:chgData name="Paul Easter" userId="6549cd31feb53bc1" providerId="LiveId" clId="{E19B617E-EE3F-4AAA-9381-36BBE1B8C7A2}" dt="2022-03-07T06:06:28.379" v="44274" actId="20577"/>
          <ac:spMkLst>
            <pc:docMk/>
            <pc:sldMk cId="3541641925" sldId="760"/>
            <ac:spMk id="7" creationId="{FCC82E8F-9C62-495F-A272-534CB9DB59B0}"/>
          </ac:spMkLst>
        </pc:spChg>
        <pc:grpChg chg="del">
          <ac:chgData name="Paul Easter" userId="6549cd31feb53bc1" providerId="LiveId" clId="{E19B617E-EE3F-4AAA-9381-36BBE1B8C7A2}" dt="2022-03-07T05:14:26.089" v="44087" actId="165"/>
          <ac:grpSpMkLst>
            <pc:docMk/>
            <pc:sldMk cId="3541641925" sldId="760"/>
            <ac:grpSpMk id="3" creationId="{A7820B52-069B-4646-B90F-902D1218A707}"/>
          </ac:grpSpMkLst>
        </pc:grpChg>
        <pc:picChg chg="mod">
          <ac:chgData name="Paul Easter" userId="6549cd31feb53bc1" providerId="LiveId" clId="{E19B617E-EE3F-4AAA-9381-36BBE1B8C7A2}" dt="2022-03-07T05:14:22.069" v="44086" actId="14826"/>
          <ac:picMkLst>
            <pc:docMk/>
            <pc:sldMk cId="3541641925" sldId="760"/>
            <ac:picMk id="6" creationId="{C66DB638-AC15-423B-871A-D86A3CDBBEFE}"/>
          </ac:picMkLst>
        </pc:picChg>
        <pc:picChg chg="mod topLvl">
          <ac:chgData name="Paul Easter" userId="6549cd31feb53bc1" providerId="LiveId" clId="{E19B617E-EE3F-4AAA-9381-36BBE1B8C7A2}" dt="2022-03-07T05:14:26.089" v="44087" actId="165"/>
          <ac:picMkLst>
            <pc:docMk/>
            <pc:sldMk cId="3541641925" sldId="760"/>
            <ac:picMk id="11" creationId="{E8294FF6-2A49-4393-8878-1420E9906C6A}"/>
          </ac:picMkLst>
        </pc:picChg>
      </pc:sldChg>
      <pc:sldChg chg="modSp add mod">
        <pc:chgData name="Paul Easter" userId="6549cd31feb53bc1" providerId="LiveId" clId="{E19B617E-EE3F-4AAA-9381-36BBE1B8C7A2}" dt="2022-03-07T06:06:33.527" v="44276" actId="20577"/>
        <pc:sldMkLst>
          <pc:docMk/>
          <pc:sldMk cId="3630035547" sldId="761"/>
        </pc:sldMkLst>
        <pc:spChg chg="mod">
          <ac:chgData name="Paul Easter" userId="6549cd31feb53bc1" providerId="LiveId" clId="{E19B617E-EE3F-4AAA-9381-36BBE1B8C7A2}" dt="2022-03-07T05:16:29.309" v="44094" actId="1076"/>
          <ac:spMkLst>
            <pc:docMk/>
            <pc:sldMk cId="3630035547" sldId="761"/>
            <ac:spMk id="2" creationId="{7269B68D-C314-4763-98A6-FBC12773890C}"/>
          </ac:spMkLst>
        </pc:spChg>
        <pc:spChg chg="mod">
          <ac:chgData name="Paul Easter" userId="6549cd31feb53bc1" providerId="LiveId" clId="{E19B617E-EE3F-4AAA-9381-36BBE1B8C7A2}" dt="2022-03-07T06:06:33.527" v="44276" actId="20577"/>
          <ac:spMkLst>
            <pc:docMk/>
            <pc:sldMk cId="3630035547" sldId="761"/>
            <ac:spMk id="7" creationId="{FCC82E8F-9C62-495F-A272-534CB9DB59B0}"/>
          </ac:spMkLst>
        </pc:spChg>
        <pc:picChg chg="mod">
          <ac:chgData name="Paul Easter" userId="6549cd31feb53bc1" providerId="LiveId" clId="{E19B617E-EE3F-4AAA-9381-36BBE1B8C7A2}" dt="2022-03-07T05:16:05.883" v="44090" actId="14826"/>
          <ac:picMkLst>
            <pc:docMk/>
            <pc:sldMk cId="3630035547" sldId="761"/>
            <ac:picMk id="6" creationId="{C66DB638-AC15-423B-871A-D86A3CDBBEFE}"/>
          </ac:picMkLst>
        </pc:picChg>
      </pc:sldChg>
      <pc:sldChg chg="modSp add del mod">
        <pc:chgData name="Paul Easter" userId="6549cd31feb53bc1" providerId="LiveId" clId="{E19B617E-EE3F-4AAA-9381-36BBE1B8C7A2}" dt="2022-03-07T06:09:11.184" v="44294" actId="2696"/>
        <pc:sldMkLst>
          <pc:docMk/>
          <pc:sldMk cId="3297684754" sldId="762"/>
        </pc:sldMkLst>
        <pc:spChg chg="mod">
          <ac:chgData name="Paul Easter" userId="6549cd31feb53bc1" providerId="LiveId" clId="{E19B617E-EE3F-4AAA-9381-36BBE1B8C7A2}" dt="2022-03-07T05:56:41.220" v="44195" actId="1076"/>
          <ac:spMkLst>
            <pc:docMk/>
            <pc:sldMk cId="3297684754" sldId="762"/>
            <ac:spMk id="2" creationId="{7269B68D-C314-4763-98A6-FBC12773890C}"/>
          </ac:spMkLst>
        </pc:spChg>
        <pc:spChg chg="mod">
          <ac:chgData name="Paul Easter" userId="6549cd31feb53bc1" providerId="LiveId" clId="{E19B617E-EE3F-4AAA-9381-36BBE1B8C7A2}" dt="2022-03-07T06:06:38.810" v="44278" actId="20577"/>
          <ac:spMkLst>
            <pc:docMk/>
            <pc:sldMk cId="3297684754" sldId="762"/>
            <ac:spMk id="7" creationId="{FCC82E8F-9C62-495F-A272-534CB9DB59B0}"/>
          </ac:spMkLst>
        </pc:spChg>
        <pc:spChg chg="mod">
          <ac:chgData name="Paul Easter" userId="6549cd31feb53bc1" providerId="LiveId" clId="{E19B617E-EE3F-4AAA-9381-36BBE1B8C7A2}" dt="2022-03-07T05:55:09.986" v="44191" actId="20577"/>
          <ac:spMkLst>
            <pc:docMk/>
            <pc:sldMk cId="3297684754" sldId="762"/>
            <ac:spMk id="14" creationId="{D1A264E9-38AC-47A4-83E2-D3C122E48CFC}"/>
          </ac:spMkLst>
        </pc:spChg>
        <pc:picChg chg="mod">
          <ac:chgData name="Paul Easter" userId="6549cd31feb53bc1" providerId="LiveId" clId="{E19B617E-EE3F-4AAA-9381-36BBE1B8C7A2}" dt="2022-03-07T05:56:00.271" v="44193" actId="14826"/>
          <ac:picMkLst>
            <pc:docMk/>
            <pc:sldMk cId="3297684754" sldId="762"/>
            <ac:picMk id="6" creationId="{C66DB638-AC15-423B-871A-D86A3CDBBEFE}"/>
          </ac:picMkLst>
        </pc:picChg>
        <pc:picChg chg="mod">
          <ac:chgData name="Paul Easter" userId="6549cd31feb53bc1" providerId="LiveId" clId="{E19B617E-EE3F-4AAA-9381-36BBE1B8C7A2}" dt="2022-03-07T05:55:46.768" v="44192" actId="14826"/>
          <ac:picMkLst>
            <pc:docMk/>
            <pc:sldMk cId="3297684754" sldId="762"/>
            <ac:picMk id="11" creationId="{E8294FF6-2A49-4393-8878-1420E9906C6A}"/>
          </ac:picMkLst>
        </pc:picChg>
      </pc:sldChg>
      <pc:sldChg chg="modSp add mod">
        <pc:chgData name="Paul Easter" userId="6549cd31feb53bc1" providerId="LiveId" clId="{E19B617E-EE3F-4AAA-9381-36BBE1B8C7A2}" dt="2022-03-07T06:21:08.657" v="44333" actId="20577"/>
        <pc:sldMkLst>
          <pc:docMk/>
          <pc:sldMk cId="2756466494" sldId="763"/>
        </pc:sldMkLst>
        <pc:spChg chg="mod">
          <ac:chgData name="Paul Easter" userId="6549cd31feb53bc1" providerId="LiveId" clId="{E19B617E-EE3F-4AAA-9381-36BBE1B8C7A2}" dt="2022-03-07T06:02:04.229" v="44243" actId="1076"/>
          <ac:spMkLst>
            <pc:docMk/>
            <pc:sldMk cId="2756466494" sldId="763"/>
            <ac:spMk id="2" creationId="{7269B68D-C314-4763-98A6-FBC12773890C}"/>
          </ac:spMkLst>
        </pc:spChg>
        <pc:spChg chg="mod">
          <ac:chgData name="Paul Easter" userId="6549cd31feb53bc1" providerId="LiveId" clId="{E19B617E-EE3F-4AAA-9381-36BBE1B8C7A2}" dt="2022-03-07T06:21:06.213" v="44332" actId="20577"/>
          <ac:spMkLst>
            <pc:docMk/>
            <pc:sldMk cId="2756466494" sldId="763"/>
            <ac:spMk id="7" creationId="{FCC82E8F-9C62-495F-A272-534CB9DB59B0}"/>
          </ac:spMkLst>
        </pc:spChg>
        <pc:spChg chg="mod">
          <ac:chgData name="Paul Easter" userId="6549cd31feb53bc1" providerId="LiveId" clId="{E19B617E-EE3F-4AAA-9381-36BBE1B8C7A2}" dt="2022-03-07T06:21:08.657" v="44333" actId="20577"/>
          <ac:spMkLst>
            <pc:docMk/>
            <pc:sldMk cId="2756466494" sldId="763"/>
            <ac:spMk id="14" creationId="{D1A264E9-38AC-47A4-83E2-D3C122E48CFC}"/>
          </ac:spMkLst>
        </pc:spChg>
        <pc:picChg chg="mod">
          <ac:chgData name="Paul Easter" userId="6549cd31feb53bc1" providerId="LiveId" clId="{E19B617E-EE3F-4AAA-9381-36BBE1B8C7A2}" dt="2022-03-07T06:02:19.721" v="44246" actId="1076"/>
          <ac:picMkLst>
            <pc:docMk/>
            <pc:sldMk cId="2756466494" sldId="763"/>
            <ac:picMk id="6" creationId="{C66DB638-AC15-423B-871A-D86A3CDBBEFE}"/>
          </ac:picMkLst>
        </pc:picChg>
        <pc:picChg chg="mod">
          <ac:chgData name="Paul Easter" userId="6549cd31feb53bc1" providerId="LiveId" clId="{E19B617E-EE3F-4AAA-9381-36BBE1B8C7A2}" dt="2022-03-07T06:01:21.583" v="44240" actId="14826"/>
          <ac:picMkLst>
            <pc:docMk/>
            <pc:sldMk cId="2756466494" sldId="763"/>
            <ac:picMk id="11" creationId="{E8294FF6-2A49-4393-8878-1420E9906C6A}"/>
          </ac:picMkLst>
        </pc:picChg>
      </pc:sldChg>
      <pc:sldChg chg="modSp add mod">
        <pc:chgData name="Paul Easter" userId="6549cd31feb53bc1" providerId="LiveId" clId="{E19B617E-EE3F-4AAA-9381-36BBE1B8C7A2}" dt="2022-03-07T06:20:58.593" v="44331" actId="20577"/>
        <pc:sldMkLst>
          <pc:docMk/>
          <pc:sldMk cId="1882900325" sldId="764"/>
        </pc:sldMkLst>
        <pc:spChg chg="mod">
          <ac:chgData name="Paul Easter" userId="6549cd31feb53bc1" providerId="LiveId" clId="{E19B617E-EE3F-4AAA-9381-36BBE1B8C7A2}" dt="2022-03-07T06:03:10.246" v="44249" actId="1076"/>
          <ac:spMkLst>
            <pc:docMk/>
            <pc:sldMk cId="1882900325" sldId="764"/>
            <ac:spMk id="2" creationId="{7269B68D-C314-4763-98A6-FBC12773890C}"/>
          </ac:spMkLst>
        </pc:spChg>
        <pc:spChg chg="mod">
          <ac:chgData name="Paul Easter" userId="6549cd31feb53bc1" providerId="LiveId" clId="{E19B617E-EE3F-4AAA-9381-36BBE1B8C7A2}" dt="2022-03-07T06:20:58.593" v="44331" actId="20577"/>
          <ac:spMkLst>
            <pc:docMk/>
            <pc:sldMk cId="1882900325" sldId="764"/>
            <ac:spMk id="7" creationId="{FCC82E8F-9C62-495F-A272-534CB9DB59B0}"/>
          </ac:spMkLst>
        </pc:spChg>
        <pc:spChg chg="mod">
          <ac:chgData name="Paul Easter" userId="6549cd31feb53bc1" providerId="LiveId" clId="{E19B617E-EE3F-4AAA-9381-36BBE1B8C7A2}" dt="2022-03-07T06:20:56.303" v="44330" actId="20577"/>
          <ac:spMkLst>
            <pc:docMk/>
            <pc:sldMk cId="1882900325" sldId="764"/>
            <ac:spMk id="14" creationId="{D1A264E9-38AC-47A4-83E2-D3C122E48CFC}"/>
          </ac:spMkLst>
        </pc:spChg>
        <pc:picChg chg="mod">
          <ac:chgData name="Paul Easter" userId="6549cd31feb53bc1" providerId="LiveId" clId="{E19B617E-EE3F-4AAA-9381-36BBE1B8C7A2}" dt="2022-03-07T06:03:23.011" v="44251" actId="1076"/>
          <ac:picMkLst>
            <pc:docMk/>
            <pc:sldMk cId="1882900325" sldId="764"/>
            <ac:picMk id="6" creationId="{C66DB638-AC15-423B-871A-D86A3CDBBEFE}"/>
          </ac:picMkLst>
        </pc:picChg>
      </pc:sldChg>
      <pc:sldChg chg="addSp delSp modSp add mod">
        <pc:chgData name="Paul Easter" userId="6549cd31feb53bc1" providerId="LiveId" clId="{E19B617E-EE3F-4AAA-9381-36BBE1B8C7A2}" dt="2022-03-07T06:20:49.612" v="44329" actId="20577"/>
        <pc:sldMkLst>
          <pc:docMk/>
          <pc:sldMk cId="422164601" sldId="765"/>
        </pc:sldMkLst>
        <pc:spChg chg="mod">
          <ac:chgData name="Paul Easter" userId="6549cd31feb53bc1" providerId="LiveId" clId="{E19B617E-EE3F-4AAA-9381-36BBE1B8C7A2}" dt="2022-03-07T06:07:46.303" v="44292" actId="1076"/>
          <ac:spMkLst>
            <pc:docMk/>
            <pc:sldMk cId="422164601" sldId="765"/>
            <ac:spMk id="2" creationId="{7269B68D-C314-4763-98A6-FBC12773890C}"/>
          </ac:spMkLst>
        </pc:spChg>
        <pc:spChg chg="mod">
          <ac:chgData name="Paul Easter" userId="6549cd31feb53bc1" providerId="LiveId" clId="{E19B617E-EE3F-4AAA-9381-36BBE1B8C7A2}" dt="2022-03-07T06:20:49.612" v="44329" actId="20577"/>
          <ac:spMkLst>
            <pc:docMk/>
            <pc:sldMk cId="422164601" sldId="765"/>
            <ac:spMk id="7" creationId="{FCC82E8F-9C62-495F-A272-534CB9DB59B0}"/>
          </ac:spMkLst>
        </pc:spChg>
        <pc:spChg chg="mod">
          <ac:chgData name="Paul Easter" userId="6549cd31feb53bc1" providerId="LiveId" clId="{E19B617E-EE3F-4AAA-9381-36BBE1B8C7A2}" dt="2022-03-07T06:20:47.551" v="44328" actId="20577"/>
          <ac:spMkLst>
            <pc:docMk/>
            <pc:sldMk cId="422164601" sldId="765"/>
            <ac:spMk id="14" creationId="{D1A264E9-38AC-47A4-83E2-D3C122E48CFC}"/>
          </ac:spMkLst>
        </pc:spChg>
        <pc:picChg chg="mod">
          <ac:chgData name="Paul Easter" userId="6549cd31feb53bc1" providerId="LiveId" clId="{E19B617E-EE3F-4AAA-9381-36BBE1B8C7A2}" dt="2022-03-07T06:07:34.225" v="44289" actId="167"/>
          <ac:picMkLst>
            <pc:docMk/>
            <pc:sldMk cId="422164601" sldId="765"/>
            <ac:picMk id="6" creationId="{C66DB638-AC15-423B-871A-D86A3CDBBEFE}"/>
          </ac:picMkLst>
        </pc:picChg>
        <pc:picChg chg="add mod">
          <ac:chgData name="Paul Easter" userId="6549cd31feb53bc1" providerId="LiveId" clId="{E19B617E-EE3F-4AAA-9381-36BBE1B8C7A2}" dt="2022-03-07T06:07:39.611" v="44291" actId="1076"/>
          <ac:picMkLst>
            <pc:docMk/>
            <pc:sldMk cId="422164601" sldId="765"/>
            <ac:picMk id="8" creationId="{CF2ED8F9-9FC0-45B0-90A5-BE8CC6CA9761}"/>
          </ac:picMkLst>
        </pc:picChg>
        <pc:picChg chg="del mod">
          <ac:chgData name="Paul Easter" userId="6549cd31feb53bc1" providerId="LiveId" clId="{E19B617E-EE3F-4AAA-9381-36BBE1B8C7A2}" dt="2022-03-07T06:07:11.443" v="44286" actId="478"/>
          <ac:picMkLst>
            <pc:docMk/>
            <pc:sldMk cId="422164601" sldId="765"/>
            <ac:picMk id="11" creationId="{E8294FF6-2A49-4393-8878-1420E9906C6A}"/>
          </ac:picMkLst>
        </pc:picChg>
      </pc:sldChg>
      <pc:sldChg chg="modSp add mod">
        <pc:chgData name="Paul Easter" userId="6549cd31feb53bc1" providerId="LiveId" clId="{E19B617E-EE3F-4AAA-9381-36BBE1B8C7A2}" dt="2022-03-07T06:10:04.853" v="44297" actId="1076"/>
        <pc:sldMkLst>
          <pc:docMk/>
          <pc:sldMk cId="3907356801" sldId="766"/>
        </pc:sldMkLst>
        <pc:spChg chg="mod">
          <ac:chgData name="Paul Easter" userId="6549cd31feb53bc1" providerId="LiveId" clId="{E19B617E-EE3F-4AAA-9381-36BBE1B8C7A2}" dt="2022-03-07T06:10:04.853" v="44297" actId="1076"/>
          <ac:spMkLst>
            <pc:docMk/>
            <pc:sldMk cId="3907356801" sldId="766"/>
            <ac:spMk id="2" creationId="{7269B68D-C314-4763-98A6-FBC12773890C}"/>
          </ac:spMkLst>
        </pc:spChg>
        <pc:picChg chg="mod">
          <ac:chgData name="Paul Easter" userId="6549cd31feb53bc1" providerId="LiveId" clId="{E19B617E-EE3F-4AAA-9381-36BBE1B8C7A2}" dt="2022-03-07T06:09:36.908" v="44296" actId="14826"/>
          <ac:picMkLst>
            <pc:docMk/>
            <pc:sldMk cId="3907356801" sldId="766"/>
            <ac:picMk id="6" creationId="{C66DB638-AC15-423B-871A-D86A3CDBBEFE}"/>
          </ac:picMkLst>
        </pc:picChg>
      </pc:sldChg>
      <pc:sldChg chg="delSp modSp add mod">
        <pc:chgData name="Paul Easter" userId="6549cd31feb53bc1" providerId="LiveId" clId="{E19B617E-EE3F-4AAA-9381-36BBE1B8C7A2}" dt="2022-03-07T06:36:36.391" v="44643" actId="20577"/>
        <pc:sldMkLst>
          <pc:docMk/>
          <pc:sldMk cId="2641338777" sldId="767"/>
        </pc:sldMkLst>
        <pc:spChg chg="del">
          <ac:chgData name="Paul Easter" userId="6549cd31feb53bc1" providerId="LiveId" clId="{E19B617E-EE3F-4AAA-9381-36BBE1B8C7A2}" dt="2022-03-07T06:19:10.107" v="44311" actId="478"/>
          <ac:spMkLst>
            <pc:docMk/>
            <pc:sldMk cId="2641338777" sldId="767"/>
            <ac:spMk id="2" creationId="{7269B68D-C314-4763-98A6-FBC12773890C}"/>
          </ac:spMkLst>
        </pc:spChg>
        <pc:spChg chg="mod">
          <ac:chgData name="Paul Easter" userId="6549cd31feb53bc1" providerId="LiveId" clId="{E19B617E-EE3F-4AAA-9381-36BBE1B8C7A2}" dt="2022-03-07T06:36:36.391" v="44643" actId="20577"/>
          <ac:spMkLst>
            <pc:docMk/>
            <pc:sldMk cId="2641338777" sldId="767"/>
            <ac:spMk id="7" creationId="{FCC82E8F-9C62-495F-A272-534CB9DB59B0}"/>
          </ac:spMkLst>
        </pc:spChg>
        <pc:spChg chg="mod">
          <ac:chgData name="Paul Easter" userId="6549cd31feb53bc1" providerId="LiveId" clId="{E19B617E-EE3F-4AAA-9381-36BBE1B8C7A2}" dt="2022-03-07T06:19:20.898" v="44314" actId="20577"/>
          <ac:spMkLst>
            <pc:docMk/>
            <pc:sldMk cId="2641338777" sldId="767"/>
            <ac:spMk id="14" creationId="{D1A264E9-38AC-47A4-83E2-D3C122E48CFC}"/>
          </ac:spMkLst>
        </pc:spChg>
        <pc:picChg chg="mod">
          <ac:chgData name="Paul Easter" userId="6549cd31feb53bc1" providerId="LiveId" clId="{E19B617E-EE3F-4AAA-9381-36BBE1B8C7A2}" dt="2022-03-07T06:20:05.774" v="44324" actId="1076"/>
          <ac:picMkLst>
            <pc:docMk/>
            <pc:sldMk cId="2641338777" sldId="767"/>
            <ac:picMk id="6" creationId="{C66DB638-AC15-423B-871A-D86A3CDBBEFE}"/>
          </ac:picMkLst>
        </pc:picChg>
        <pc:picChg chg="del">
          <ac:chgData name="Paul Easter" userId="6549cd31feb53bc1" providerId="LiveId" clId="{E19B617E-EE3F-4AAA-9381-36BBE1B8C7A2}" dt="2022-03-07T06:19:08.018" v="44310" actId="478"/>
          <ac:picMkLst>
            <pc:docMk/>
            <pc:sldMk cId="2641338777" sldId="767"/>
            <ac:picMk id="8" creationId="{CF2ED8F9-9FC0-45B0-90A5-BE8CC6CA9761}"/>
          </ac:picMkLst>
        </pc:picChg>
      </pc:sldChg>
      <pc:sldChg chg="addSp modSp add mod ord">
        <pc:chgData name="Paul Easter" userId="6549cd31feb53bc1" providerId="LiveId" clId="{E19B617E-EE3F-4AAA-9381-36BBE1B8C7A2}" dt="2022-03-07T06:29:10.756" v="44502" actId="20577"/>
        <pc:sldMkLst>
          <pc:docMk/>
          <pc:sldMk cId="1173060725" sldId="768"/>
        </pc:sldMkLst>
        <pc:spChg chg="add mod">
          <ac:chgData name="Paul Easter" userId="6549cd31feb53bc1" providerId="LiveId" clId="{E19B617E-EE3F-4AAA-9381-36BBE1B8C7A2}" dt="2022-03-07T06:28:43.298" v="44496" actId="1076"/>
          <ac:spMkLst>
            <pc:docMk/>
            <pc:sldMk cId="1173060725" sldId="768"/>
            <ac:spMk id="6" creationId="{9A70AE5A-8ACC-4F2F-9886-A9122031B52F}"/>
          </ac:spMkLst>
        </pc:spChg>
        <pc:spChg chg="mod">
          <ac:chgData name="Paul Easter" userId="6549cd31feb53bc1" providerId="LiveId" clId="{E19B617E-EE3F-4AAA-9381-36BBE1B8C7A2}" dt="2022-03-07T06:29:10.756" v="44502" actId="20577"/>
          <ac:spMkLst>
            <pc:docMk/>
            <pc:sldMk cId="1173060725" sldId="768"/>
            <ac:spMk id="7" creationId="{FCC82E8F-9C62-495F-A272-534CB9DB59B0}"/>
          </ac:spMkLst>
        </pc:spChg>
        <pc:spChg chg="add mod">
          <ac:chgData name="Paul Easter" userId="6549cd31feb53bc1" providerId="LiveId" clId="{E19B617E-EE3F-4AAA-9381-36BBE1B8C7A2}" dt="2022-03-07T06:28:40.058" v="44495" actId="1076"/>
          <ac:spMkLst>
            <pc:docMk/>
            <pc:sldMk cId="1173060725" sldId="768"/>
            <ac:spMk id="8" creationId="{91A2FBEC-BC6F-4096-83C1-892FC02CFB86}"/>
          </ac:spMkLst>
        </pc:spChg>
        <pc:spChg chg="add mod">
          <ac:chgData name="Paul Easter" userId="6549cd31feb53bc1" providerId="LiveId" clId="{E19B617E-EE3F-4AAA-9381-36BBE1B8C7A2}" dt="2022-03-07T06:28:23.172" v="44489" actId="1076"/>
          <ac:spMkLst>
            <pc:docMk/>
            <pc:sldMk cId="1173060725" sldId="768"/>
            <ac:spMk id="9" creationId="{D7211511-A739-4CAF-B80E-84F4CC257BB3}"/>
          </ac:spMkLst>
        </pc:spChg>
        <pc:spChg chg="add mod">
          <ac:chgData name="Paul Easter" userId="6549cd31feb53bc1" providerId="LiveId" clId="{E19B617E-EE3F-4AAA-9381-36BBE1B8C7A2}" dt="2022-03-07T06:28:26.484" v="44490" actId="1076"/>
          <ac:spMkLst>
            <pc:docMk/>
            <pc:sldMk cId="1173060725" sldId="768"/>
            <ac:spMk id="10" creationId="{555032C7-43E9-4B01-97DE-5C33E445F1DD}"/>
          </ac:spMkLst>
        </pc:spChg>
        <pc:spChg chg="mod">
          <ac:chgData name="Paul Easter" userId="6549cd31feb53bc1" providerId="LiveId" clId="{E19B617E-EE3F-4AAA-9381-36BBE1B8C7A2}" dt="2022-03-07T06:23:23.052" v="44348" actId="20577"/>
          <ac:spMkLst>
            <pc:docMk/>
            <pc:sldMk cId="1173060725" sldId="768"/>
            <ac:spMk id="14" creationId="{D1A264E9-38AC-47A4-83E2-D3C122E48CFC}"/>
          </ac:spMkLst>
        </pc:spChg>
        <pc:picChg chg="mod">
          <ac:chgData name="Paul Easter" userId="6549cd31feb53bc1" providerId="LiveId" clId="{E19B617E-EE3F-4AAA-9381-36BBE1B8C7A2}" dt="2022-03-07T06:28:33.442" v="44493" actId="1076"/>
          <ac:picMkLst>
            <pc:docMk/>
            <pc:sldMk cId="1173060725" sldId="768"/>
            <ac:picMk id="11" creationId="{E8294FF6-2A49-4393-8878-1420E9906C6A}"/>
          </ac:picMkLst>
        </pc:picChg>
      </pc:sldChg>
      <pc:sldChg chg="delSp modSp add mod">
        <pc:chgData name="Paul Easter" userId="6549cd31feb53bc1" providerId="LiveId" clId="{E19B617E-EE3F-4AAA-9381-36BBE1B8C7A2}" dt="2022-03-07T12:54:53.555" v="47281" actId="20577"/>
        <pc:sldMkLst>
          <pc:docMk/>
          <pc:sldMk cId="649914882" sldId="769"/>
        </pc:sldMkLst>
        <pc:spChg chg="del mod">
          <ac:chgData name="Paul Easter" userId="6549cd31feb53bc1" providerId="LiveId" clId="{E19B617E-EE3F-4AAA-9381-36BBE1B8C7A2}" dt="2022-03-07T06:29:37.553" v="44508" actId="478"/>
          <ac:spMkLst>
            <pc:docMk/>
            <pc:sldMk cId="649914882" sldId="769"/>
            <ac:spMk id="6" creationId="{9A70AE5A-8ACC-4F2F-9886-A9122031B52F}"/>
          </ac:spMkLst>
        </pc:spChg>
        <pc:spChg chg="mod">
          <ac:chgData name="Paul Easter" userId="6549cd31feb53bc1" providerId="LiveId" clId="{E19B617E-EE3F-4AAA-9381-36BBE1B8C7A2}" dt="2022-03-07T12:54:53.555" v="47281" actId="20577"/>
          <ac:spMkLst>
            <pc:docMk/>
            <pc:sldMk cId="649914882" sldId="769"/>
            <ac:spMk id="7" creationId="{FCC82E8F-9C62-495F-A272-534CB9DB59B0}"/>
          </ac:spMkLst>
        </pc:spChg>
        <pc:spChg chg="del">
          <ac:chgData name="Paul Easter" userId="6549cd31feb53bc1" providerId="LiveId" clId="{E19B617E-EE3F-4AAA-9381-36BBE1B8C7A2}" dt="2022-03-07T06:29:35.623" v="44506" actId="478"/>
          <ac:spMkLst>
            <pc:docMk/>
            <pc:sldMk cId="649914882" sldId="769"/>
            <ac:spMk id="8" creationId="{91A2FBEC-BC6F-4096-83C1-892FC02CFB86}"/>
          </ac:spMkLst>
        </pc:spChg>
        <pc:spChg chg="del">
          <ac:chgData name="Paul Easter" userId="6549cd31feb53bc1" providerId="LiveId" clId="{E19B617E-EE3F-4AAA-9381-36BBE1B8C7A2}" dt="2022-03-07T06:29:33.776" v="44504" actId="478"/>
          <ac:spMkLst>
            <pc:docMk/>
            <pc:sldMk cId="649914882" sldId="769"/>
            <ac:spMk id="9" creationId="{D7211511-A739-4CAF-B80E-84F4CC257BB3}"/>
          </ac:spMkLst>
        </pc:spChg>
        <pc:spChg chg="del">
          <ac:chgData name="Paul Easter" userId="6549cd31feb53bc1" providerId="LiveId" clId="{E19B617E-EE3F-4AAA-9381-36BBE1B8C7A2}" dt="2022-03-07T06:29:34.303" v="44505" actId="478"/>
          <ac:spMkLst>
            <pc:docMk/>
            <pc:sldMk cId="649914882" sldId="769"/>
            <ac:spMk id="10" creationId="{555032C7-43E9-4B01-97DE-5C33E445F1DD}"/>
          </ac:spMkLst>
        </pc:spChg>
        <pc:spChg chg="mod">
          <ac:chgData name="Paul Easter" userId="6549cd31feb53bc1" providerId="LiveId" clId="{E19B617E-EE3F-4AAA-9381-36BBE1B8C7A2}" dt="2022-03-07T06:30:43.963" v="44535" actId="20577"/>
          <ac:spMkLst>
            <pc:docMk/>
            <pc:sldMk cId="649914882" sldId="769"/>
            <ac:spMk id="14" creationId="{D1A264E9-38AC-47A4-83E2-D3C122E48CFC}"/>
          </ac:spMkLst>
        </pc:spChg>
        <pc:picChg chg="mod">
          <ac:chgData name="Paul Easter" userId="6549cd31feb53bc1" providerId="LiveId" clId="{E19B617E-EE3F-4AAA-9381-36BBE1B8C7A2}" dt="2022-03-07T06:29:44.745" v="44509" actId="14826"/>
          <ac:picMkLst>
            <pc:docMk/>
            <pc:sldMk cId="649914882" sldId="769"/>
            <ac:picMk id="11" creationId="{E8294FF6-2A49-4393-8878-1420E9906C6A}"/>
          </ac:picMkLst>
        </pc:picChg>
      </pc:sldChg>
      <pc:sldChg chg="addSp modSp add mod">
        <pc:chgData name="Paul Easter" userId="6549cd31feb53bc1" providerId="LiveId" clId="{E19B617E-EE3F-4AAA-9381-36BBE1B8C7A2}" dt="2022-03-07T07:23:57.012" v="45388" actId="113"/>
        <pc:sldMkLst>
          <pc:docMk/>
          <pc:sldMk cId="294847306" sldId="770"/>
        </pc:sldMkLst>
        <pc:spChg chg="mod">
          <ac:chgData name="Paul Easter" userId="6549cd31feb53bc1" providerId="LiveId" clId="{E19B617E-EE3F-4AAA-9381-36BBE1B8C7A2}" dt="2022-03-07T07:23:57.012" v="45388" actId="113"/>
          <ac:spMkLst>
            <pc:docMk/>
            <pc:sldMk cId="294847306" sldId="770"/>
            <ac:spMk id="7" creationId="{FCC82E8F-9C62-495F-A272-534CB9DB59B0}"/>
          </ac:spMkLst>
        </pc:spChg>
        <pc:picChg chg="add mod">
          <ac:chgData name="Paul Easter" userId="6549cd31feb53bc1" providerId="LiveId" clId="{E19B617E-EE3F-4AAA-9381-36BBE1B8C7A2}" dt="2022-03-07T06:35:31.679" v="44619" actId="208"/>
          <ac:picMkLst>
            <pc:docMk/>
            <pc:sldMk cId="294847306" sldId="770"/>
            <ac:picMk id="6" creationId="{42246DDA-A95E-418A-9220-381EBE2644E0}"/>
          </ac:picMkLst>
        </pc:picChg>
        <pc:picChg chg="mod">
          <ac:chgData name="Paul Easter" userId="6549cd31feb53bc1" providerId="LiveId" clId="{E19B617E-EE3F-4AAA-9381-36BBE1B8C7A2}" dt="2022-03-07T06:35:20.539" v="44616" actId="1076"/>
          <ac:picMkLst>
            <pc:docMk/>
            <pc:sldMk cId="294847306" sldId="770"/>
            <ac:picMk id="11" creationId="{E8294FF6-2A49-4393-8878-1420E9906C6A}"/>
          </ac:picMkLst>
        </pc:picChg>
      </pc:sldChg>
      <pc:sldChg chg="delSp modSp add mod ord">
        <pc:chgData name="Paul Easter" userId="6549cd31feb53bc1" providerId="LiveId" clId="{E19B617E-EE3F-4AAA-9381-36BBE1B8C7A2}" dt="2022-03-07T07:23:50.304" v="45387" actId="113"/>
        <pc:sldMkLst>
          <pc:docMk/>
          <pc:sldMk cId="4128344307" sldId="771"/>
        </pc:sldMkLst>
        <pc:spChg chg="del">
          <ac:chgData name="Paul Easter" userId="6549cd31feb53bc1" providerId="LiveId" clId="{E19B617E-EE3F-4AAA-9381-36BBE1B8C7A2}" dt="2022-03-07T06:38:14.058" v="44722" actId="478"/>
          <ac:spMkLst>
            <pc:docMk/>
            <pc:sldMk cId="4128344307" sldId="771"/>
            <ac:spMk id="3" creationId="{47B5D35E-395A-4989-9BC5-60449BD36DEC}"/>
          </ac:spMkLst>
        </pc:spChg>
        <pc:spChg chg="mod">
          <ac:chgData name="Paul Easter" userId="6549cd31feb53bc1" providerId="LiveId" clId="{E19B617E-EE3F-4AAA-9381-36BBE1B8C7A2}" dt="2022-03-07T07:23:50.304" v="45387" actId="113"/>
          <ac:spMkLst>
            <pc:docMk/>
            <pc:sldMk cId="4128344307" sldId="771"/>
            <ac:spMk id="7" creationId="{FCC82E8F-9C62-495F-A272-534CB9DB59B0}"/>
          </ac:spMkLst>
        </pc:spChg>
        <pc:spChg chg="del">
          <ac:chgData name="Paul Easter" userId="6549cd31feb53bc1" providerId="LiveId" clId="{E19B617E-EE3F-4AAA-9381-36BBE1B8C7A2}" dt="2022-03-07T06:38:13.085" v="44721" actId="478"/>
          <ac:spMkLst>
            <pc:docMk/>
            <pc:sldMk cId="4128344307" sldId="771"/>
            <ac:spMk id="10" creationId="{A3FDAFF6-6E49-4764-B390-8907C51D40A4}"/>
          </ac:spMkLst>
        </pc:spChg>
        <pc:spChg chg="mod">
          <ac:chgData name="Paul Easter" userId="6549cd31feb53bc1" providerId="LiveId" clId="{E19B617E-EE3F-4AAA-9381-36BBE1B8C7A2}" dt="2022-03-07T06:38:50.711" v="44731" actId="20577"/>
          <ac:spMkLst>
            <pc:docMk/>
            <pc:sldMk cId="4128344307" sldId="771"/>
            <ac:spMk id="14" creationId="{D1A264E9-38AC-47A4-83E2-D3C122E48CFC}"/>
          </ac:spMkLst>
        </pc:spChg>
        <pc:picChg chg="mod">
          <ac:chgData name="Paul Easter" userId="6549cd31feb53bc1" providerId="LiveId" clId="{E19B617E-EE3F-4AAA-9381-36BBE1B8C7A2}" dt="2022-03-07T06:41:39.084" v="44914" actId="1036"/>
          <ac:picMkLst>
            <pc:docMk/>
            <pc:sldMk cId="4128344307" sldId="771"/>
            <ac:picMk id="8" creationId="{30E75BE4-5177-4C52-929B-41E45F934708}"/>
          </ac:picMkLst>
        </pc:picChg>
        <pc:picChg chg="mod">
          <ac:chgData name="Paul Easter" userId="6549cd31feb53bc1" providerId="LiveId" clId="{E19B617E-EE3F-4AAA-9381-36BBE1B8C7A2}" dt="2022-03-07T06:41:39.084" v="44914" actId="1036"/>
          <ac:picMkLst>
            <pc:docMk/>
            <pc:sldMk cId="4128344307" sldId="771"/>
            <ac:picMk id="11" creationId="{E8294FF6-2A49-4393-8878-1420E9906C6A}"/>
          </ac:picMkLst>
        </pc:picChg>
      </pc:sldChg>
      <pc:sldChg chg="modSp add mod">
        <pc:chgData name="Paul Easter" userId="6549cd31feb53bc1" providerId="LiveId" clId="{E19B617E-EE3F-4AAA-9381-36BBE1B8C7A2}" dt="2022-03-07T07:23:44.735" v="45385" actId="113"/>
        <pc:sldMkLst>
          <pc:docMk/>
          <pc:sldMk cId="888270579" sldId="772"/>
        </pc:sldMkLst>
        <pc:spChg chg="mod">
          <ac:chgData name="Paul Easter" userId="6549cd31feb53bc1" providerId="LiveId" clId="{E19B617E-EE3F-4AAA-9381-36BBE1B8C7A2}" dt="2022-03-07T07:23:44.735" v="45385" actId="113"/>
          <ac:spMkLst>
            <pc:docMk/>
            <pc:sldMk cId="888270579" sldId="772"/>
            <ac:spMk id="7" creationId="{FCC82E8F-9C62-495F-A272-534CB9DB59B0}"/>
          </ac:spMkLst>
        </pc:spChg>
        <pc:picChg chg="mod">
          <ac:chgData name="Paul Easter" userId="6549cd31feb53bc1" providerId="LiveId" clId="{E19B617E-EE3F-4AAA-9381-36BBE1B8C7A2}" dt="2022-03-07T06:44:20.567" v="45071" actId="14100"/>
          <ac:picMkLst>
            <pc:docMk/>
            <pc:sldMk cId="888270579" sldId="772"/>
            <ac:picMk id="8" creationId="{30E75BE4-5177-4C52-929B-41E45F934708}"/>
          </ac:picMkLst>
        </pc:picChg>
        <pc:picChg chg="mod">
          <ac:chgData name="Paul Easter" userId="6549cd31feb53bc1" providerId="LiveId" clId="{E19B617E-EE3F-4AAA-9381-36BBE1B8C7A2}" dt="2022-03-07T06:44:07.802" v="45068" actId="14100"/>
          <ac:picMkLst>
            <pc:docMk/>
            <pc:sldMk cId="888270579" sldId="772"/>
            <ac:picMk id="11" creationId="{E8294FF6-2A49-4393-8878-1420E9906C6A}"/>
          </ac:picMkLst>
        </pc:picChg>
      </pc:sldChg>
      <pc:sldChg chg="addSp delSp modSp add mod">
        <pc:chgData name="Paul Easter" userId="6549cd31feb53bc1" providerId="LiveId" clId="{E19B617E-EE3F-4AAA-9381-36BBE1B8C7A2}" dt="2022-03-07T07:23:31.195" v="45383" actId="113"/>
        <pc:sldMkLst>
          <pc:docMk/>
          <pc:sldMk cId="3827884607" sldId="773"/>
        </pc:sldMkLst>
        <pc:spChg chg="mod">
          <ac:chgData name="Paul Easter" userId="6549cd31feb53bc1" providerId="LiveId" clId="{E19B617E-EE3F-4AAA-9381-36BBE1B8C7A2}" dt="2022-03-07T07:23:31.195" v="45383" actId="113"/>
          <ac:spMkLst>
            <pc:docMk/>
            <pc:sldMk cId="3827884607" sldId="773"/>
            <ac:spMk id="7" creationId="{FCC82E8F-9C62-495F-A272-534CB9DB59B0}"/>
          </ac:spMkLst>
        </pc:spChg>
        <pc:spChg chg="add mod">
          <ac:chgData name="Paul Easter" userId="6549cd31feb53bc1" providerId="LiveId" clId="{E19B617E-EE3F-4AAA-9381-36BBE1B8C7A2}" dt="2022-03-07T07:04:05.913" v="45210" actId="164"/>
          <ac:spMkLst>
            <pc:docMk/>
            <pc:sldMk cId="3827884607" sldId="773"/>
            <ac:spMk id="9" creationId="{E343ECFA-4C34-43A3-B24E-34AF5086AFE4}"/>
          </ac:spMkLst>
        </pc:spChg>
        <pc:spChg chg="add del mod">
          <ac:chgData name="Paul Easter" userId="6549cd31feb53bc1" providerId="LiveId" clId="{E19B617E-EE3F-4AAA-9381-36BBE1B8C7A2}" dt="2022-03-07T06:58:42.757" v="45156" actId="478"/>
          <ac:spMkLst>
            <pc:docMk/>
            <pc:sldMk cId="3827884607" sldId="773"/>
            <ac:spMk id="10" creationId="{2FBFEE3B-1EBB-439E-A169-DD5687F46960}"/>
          </ac:spMkLst>
        </pc:spChg>
        <pc:spChg chg="mod">
          <ac:chgData name="Paul Easter" userId="6549cd31feb53bc1" providerId="LiveId" clId="{E19B617E-EE3F-4AAA-9381-36BBE1B8C7A2}" dt="2022-03-07T06:53:37.581" v="45098" actId="20577"/>
          <ac:spMkLst>
            <pc:docMk/>
            <pc:sldMk cId="3827884607" sldId="773"/>
            <ac:spMk id="14" creationId="{D1A264E9-38AC-47A4-83E2-D3C122E48CFC}"/>
          </ac:spMkLst>
        </pc:spChg>
        <pc:spChg chg="add mod">
          <ac:chgData name="Paul Easter" userId="6549cd31feb53bc1" providerId="LiveId" clId="{E19B617E-EE3F-4AAA-9381-36BBE1B8C7A2}" dt="2022-03-07T07:04:05.913" v="45210" actId="164"/>
          <ac:spMkLst>
            <pc:docMk/>
            <pc:sldMk cId="3827884607" sldId="773"/>
            <ac:spMk id="24" creationId="{B624BF94-90E3-4A1F-B74B-A884AF82C99E}"/>
          </ac:spMkLst>
        </pc:spChg>
        <pc:spChg chg="add del mod">
          <ac:chgData name="Paul Easter" userId="6549cd31feb53bc1" providerId="LiveId" clId="{E19B617E-EE3F-4AAA-9381-36BBE1B8C7A2}" dt="2022-03-07T07:03:45.921" v="45209"/>
          <ac:spMkLst>
            <pc:docMk/>
            <pc:sldMk cId="3827884607" sldId="773"/>
            <ac:spMk id="25" creationId="{653C1B7D-304D-4BA7-B3F7-87F2429B5865}"/>
          </ac:spMkLst>
        </pc:spChg>
        <pc:spChg chg="mod">
          <ac:chgData name="Paul Easter" userId="6549cd31feb53bc1" providerId="LiveId" clId="{E19B617E-EE3F-4AAA-9381-36BBE1B8C7A2}" dt="2022-03-07T07:04:08.158" v="45211"/>
          <ac:spMkLst>
            <pc:docMk/>
            <pc:sldMk cId="3827884607" sldId="773"/>
            <ac:spMk id="28" creationId="{C0B93276-F588-40C2-AB91-497AF89A18AD}"/>
          </ac:spMkLst>
        </pc:spChg>
        <pc:spChg chg="mod">
          <ac:chgData name="Paul Easter" userId="6549cd31feb53bc1" providerId="LiveId" clId="{E19B617E-EE3F-4AAA-9381-36BBE1B8C7A2}" dt="2022-03-07T07:04:08.158" v="45211"/>
          <ac:spMkLst>
            <pc:docMk/>
            <pc:sldMk cId="3827884607" sldId="773"/>
            <ac:spMk id="31" creationId="{6DEF0FE3-4D81-4EC8-BC91-94FC2A495139}"/>
          </ac:spMkLst>
        </pc:spChg>
        <pc:grpChg chg="add mod">
          <ac:chgData name="Paul Easter" userId="6549cd31feb53bc1" providerId="LiveId" clId="{E19B617E-EE3F-4AAA-9381-36BBE1B8C7A2}" dt="2022-03-07T07:04:05.913" v="45210" actId="164"/>
          <ac:grpSpMkLst>
            <pc:docMk/>
            <pc:sldMk cId="3827884607" sldId="773"/>
            <ac:grpSpMk id="26" creationId="{10BE3AE0-2714-46C4-9A0A-56A9D3B64C33}"/>
          </ac:grpSpMkLst>
        </pc:grpChg>
        <pc:grpChg chg="add mod">
          <ac:chgData name="Paul Easter" userId="6549cd31feb53bc1" providerId="LiveId" clId="{E19B617E-EE3F-4AAA-9381-36BBE1B8C7A2}" dt="2022-03-07T07:04:15.704" v="45212" actId="1076"/>
          <ac:grpSpMkLst>
            <pc:docMk/>
            <pc:sldMk cId="3827884607" sldId="773"/>
            <ac:grpSpMk id="27" creationId="{31D767D6-1786-4DC8-A65E-D42B5C6EC148}"/>
          </ac:grpSpMkLst>
        </pc:grpChg>
        <pc:picChg chg="mod">
          <ac:chgData name="Paul Easter" userId="6549cd31feb53bc1" providerId="LiveId" clId="{E19B617E-EE3F-4AAA-9381-36BBE1B8C7A2}" dt="2022-03-07T06:53:27.599" v="45088" actId="1076"/>
          <ac:picMkLst>
            <pc:docMk/>
            <pc:sldMk cId="3827884607" sldId="773"/>
            <ac:picMk id="8" creationId="{30E75BE4-5177-4C52-929B-41E45F934708}"/>
          </ac:picMkLst>
        </pc:picChg>
        <pc:picChg chg="mod">
          <ac:chgData name="Paul Easter" userId="6549cd31feb53bc1" providerId="LiveId" clId="{E19B617E-EE3F-4AAA-9381-36BBE1B8C7A2}" dt="2022-03-07T07:02:06.932" v="45192" actId="1076"/>
          <ac:picMkLst>
            <pc:docMk/>
            <pc:sldMk cId="3827884607" sldId="773"/>
            <ac:picMk id="11" creationId="{E8294FF6-2A49-4393-8878-1420E9906C6A}"/>
          </ac:picMkLst>
        </pc:picChg>
        <pc:cxnChg chg="add del mod">
          <ac:chgData name="Paul Easter" userId="6549cd31feb53bc1" providerId="LiveId" clId="{E19B617E-EE3F-4AAA-9381-36BBE1B8C7A2}" dt="2022-03-07T07:04:05.913" v="45210" actId="164"/>
          <ac:cxnSpMkLst>
            <pc:docMk/>
            <pc:sldMk cId="3827884607" sldId="773"/>
            <ac:cxnSpMk id="3" creationId="{9E09F7DB-3358-4859-B170-D95871E52719}"/>
          </ac:cxnSpMkLst>
        </pc:cxnChg>
        <pc:cxnChg chg="add mod">
          <ac:chgData name="Paul Easter" userId="6549cd31feb53bc1" providerId="LiveId" clId="{E19B617E-EE3F-4AAA-9381-36BBE1B8C7A2}" dt="2022-03-07T07:04:05.913" v="45210" actId="164"/>
          <ac:cxnSpMkLst>
            <pc:docMk/>
            <pc:sldMk cId="3827884607" sldId="773"/>
            <ac:cxnSpMk id="12" creationId="{CAE71994-DF83-42C1-A07E-DB0BC559D544}"/>
          </ac:cxnSpMkLst>
        </pc:cxnChg>
        <pc:cxnChg chg="add del mod">
          <ac:chgData name="Paul Easter" userId="6549cd31feb53bc1" providerId="LiveId" clId="{E19B617E-EE3F-4AAA-9381-36BBE1B8C7A2}" dt="2022-03-07T07:00:50.978" v="45172"/>
          <ac:cxnSpMkLst>
            <pc:docMk/>
            <pc:sldMk cId="3827884607" sldId="773"/>
            <ac:cxnSpMk id="23" creationId="{EB0DAF71-CCDD-458C-A396-745DDEE44748}"/>
          </ac:cxnSpMkLst>
        </pc:cxnChg>
        <pc:cxnChg chg="mod">
          <ac:chgData name="Paul Easter" userId="6549cd31feb53bc1" providerId="LiveId" clId="{E19B617E-EE3F-4AAA-9381-36BBE1B8C7A2}" dt="2022-03-07T07:04:08.158" v="45211"/>
          <ac:cxnSpMkLst>
            <pc:docMk/>
            <pc:sldMk cId="3827884607" sldId="773"/>
            <ac:cxnSpMk id="29" creationId="{0D77B8C7-7B13-4CF1-B589-B1794C8427EB}"/>
          </ac:cxnSpMkLst>
        </pc:cxnChg>
        <pc:cxnChg chg="mod">
          <ac:chgData name="Paul Easter" userId="6549cd31feb53bc1" providerId="LiveId" clId="{E19B617E-EE3F-4AAA-9381-36BBE1B8C7A2}" dt="2022-03-07T07:04:08.158" v="45211"/>
          <ac:cxnSpMkLst>
            <pc:docMk/>
            <pc:sldMk cId="3827884607" sldId="773"/>
            <ac:cxnSpMk id="30" creationId="{34C598BE-B978-46BB-AEC3-58A491FD2C3D}"/>
          </ac:cxnSpMkLst>
        </pc:cxnChg>
      </pc:sldChg>
      <pc:sldChg chg="addSp delSp modSp add mod">
        <pc:chgData name="Paul Easter" userId="6549cd31feb53bc1" providerId="LiveId" clId="{E19B617E-EE3F-4AAA-9381-36BBE1B8C7A2}" dt="2022-03-07T07:23:13.015" v="45380" actId="113"/>
        <pc:sldMkLst>
          <pc:docMk/>
          <pc:sldMk cId="539724160" sldId="774"/>
        </pc:sldMkLst>
        <pc:spChg chg="mod">
          <ac:chgData name="Paul Easter" userId="6549cd31feb53bc1" providerId="LiveId" clId="{E19B617E-EE3F-4AAA-9381-36BBE1B8C7A2}" dt="2022-03-07T07:23:13.015" v="45380" actId="113"/>
          <ac:spMkLst>
            <pc:docMk/>
            <pc:sldMk cId="539724160" sldId="774"/>
            <ac:spMk id="7" creationId="{FCC82E8F-9C62-495F-A272-534CB9DB59B0}"/>
          </ac:spMkLst>
        </pc:spChg>
        <pc:spChg chg="add mod">
          <ac:chgData name="Paul Easter" userId="6549cd31feb53bc1" providerId="LiveId" clId="{E19B617E-EE3F-4AAA-9381-36BBE1B8C7A2}" dt="2022-03-07T07:08:13.485" v="45233"/>
          <ac:spMkLst>
            <pc:docMk/>
            <pc:sldMk cId="539724160" sldId="774"/>
            <ac:spMk id="17" creationId="{C10A9266-5419-4BA9-99A3-D1F5F40552D5}"/>
          </ac:spMkLst>
        </pc:spChg>
        <pc:spChg chg="add mod">
          <ac:chgData name="Paul Easter" userId="6549cd31feb53bc1" providerId="LiveId" clId="{E19B617E-EE3F-4AAA-9381-36BBE1B8C7A2}" dt="2022-03-07T07:10:22.856" v="45296" actId="1076"/>
          <ac:spMkLst>
            <pc:docMk/>
            <pc:sldMk cId="539724160" sldId="774"/>
            <ac:spMk id="18" creationId="{E4B978BF-8217-40E7-B721-DEA6CB95D43B}"/>
          </ac:spMkLst>
        </pc:spChg>
        <pc:spChg chg="add mod">
          <ac:chgData name="Paul Easter" userId="6549cd31feb53bc1" providerId="LiveId" clId="{E19B617E-EE3F-4AAA-9381-36BBE1B8C7A2}" dt="2022-03-07T07:09:43.876" v="45275" actId="20577"/>
          <ac:spMkLst>
            <pc:docMk/>
            <pc:sldMk cId="539724160" sldId="774"/>
            <ac:spMk id="19" creationId="{2C93A104-0E73-41F5-A04C-D45985CC4FE4}"/>
          </ac:spMkLst>
        </pc:spChg>
        <pc:spChg chg="mod">
          <ac:chgData name="Paul Easter" userId="6549cd31feb53bc1" providerId="LiveId" clId="{E19B617E-EE3F-4AAA-9381-36BBE1B8C7A2}" dt="2022-03-07T07:16:21.054" v="45309" actId="20577"/>
          <ac:spMkLst>
            <pc:docMk/>
            <pc:sldMk cId="539724160" sldId="774"/>
            <ac:spMk id="21" creationId="{DA7958D3-01BF-4011-B1E6-EE0E8239B44C}"/>
          </ac:spMkLst>
        </pc:spChg>
        <pc:spChg chg="mod">
          <ac:chgData name="Paul Easter" userId="6549cd31feb53bc1" providerId="LiveId" clId="{E19B617E-EE3F-4AAA-9381-36BBE1B8C7A2}" dt="2022-03-07T07:16:21.054" v="45309" actId="20577"/>
          <ac:spMkLst>
            <pc:docMk/>
            <pc:sldMk cId="539724160" sldId="774"/>
            <ac:spMk id="25" creationId="{7F3E2ED4-05CE-4F7A-B51C-FC7892E5239A}"/>
          </ac:spMkLst>
        </pc:spChg>
        <pc:spChg chg="mod">
          <ac:chgData name="Paul Easter" userId="6549cd31feb53bc1" providerId="LiveId" clId="{E19B617E-EE3F-4AAA-9381-36BBE1B8C7A2}" dt="2022-03-07T07:17:00.888" v="45314"/>
          <ac:spMkLst>
            <pc:docMk/>
            <pc:sldMk cId="539724160" sldId="774"/>
            <ac:spMk id="33" creationId="{38843F05-FFB7-413E-8CD9-139DDAFDB7F2}"/>
          </ac:spMkLst>
        </pc:spChg>
        <pc:spChg chg="mod">
          <ac:chgData name="Paul Easter" userId="6549cd31feb53bc1" providerId="LiveId" clId="{E19B617E-EE3F-4AAA-9381-36BBE1B8C7A2}" dt="2022-03-07T07:17:00.888" v="45314"/>
          <ac:spMkLst>
            <pc:docMk/>
            <pc:sldMk cId="539724160" sldId="774"/>
            <ac:spMk id="36" creationId="{1778D79A-BA10-4097-A7B2-9D4AA3822A02}"/>
          </ac:spMkLst>
        </pc:spChg>
        <pc:spChg chg="add mod">
          <ac:chgData name="Paul Easter" userId="6549cd31feb53bc1" providerId="LiveId" clId="{E19B617E-EE3F-4AAA-9381-36BBE1B8C7A2}" dt="2022-03-07T07:22:44.193" v="45379" actId="1076"/>
          <ac:spMkLst>
            <pc:docMk/>
            <pc:sldMk cId="539724160" sldId="774"/>
            <ac:spMk id="38" creationId="{9833A2F5-D91C-43FC-A610-29A653A45843}"/>
          </ac:spMkLst>
        </pc:spChg>
        <pc:grpChg chg="add mod">
          <ac:chgData name="Paul Easter" userId="6549cd31feb53bc1" providerId="LiveId" clId="{E19B617E-EE3F-4AAA-9381-36BBE1B8C7A2}" dt="2022-03-07T07:16:21.054" v="45309" actId="20577"/>
          <ac:grpSpMkLst>
            <pc:docMk/>
            <pc:sldMk cId="539724160" sldId="774"/>
            <ac:grpSpMk id="20" creationId="{5E8DC1AD-D4C5-475F-97EB-0D0413D121F7}"/>
          </ac:grpSpMkLst>
        </pc:grpChg>
        <pc:grpChg chg="del">
          <ac:chgData name="Paul Easter" userId="6549cd31feb53bc1" providerId="LiveId" clId="{E19B617E-EE3F-4AAA-9381-36BBE1B8C7A2}" dt="2022-03-07T07:05:17.032" v="45227" actId="478"/>
          <ac:grpSpMkLst>
            <pc:docMk/>
            <pc:sldMk cId="539724160" sldId="774"/>
            <ac:grpSpMk id="26" creationId="{10BE3AE0-2714-46C4-9A0A-56A9D3B64C33}"/>
          </ac:grpSpMkLst>
        </pc:grpChg>
        <pc:grpChg chg="del">
          <ac:chgData name="Paul Easter" userId="6549cd31feb53bc1" providerId="LiveId" clId="{E19B617E-EE3F-4AAA-9381-36BBE1B8C7A2}" dt="2022-03-07T07:05:18.833" v="45228" actId="478"/>
          <ac:grpSpMkLst>
            <pc:docMk/>
            <pc:sldMk cId="539724160" sldId="774"/>
            <ac:grpSpMk id="27" creationId="{31D767D6-1786-4DC8-A65E-D42B5C6EC148}"/>
          </ac:grpSpMkLst>
        </pc:grpChg>
        <pc:grpChg chg="add mod">
          <ac:chgData name="Paul Easter" userId="6549cd31feb53bc1" providerId="LiveId" clId="{E19B617E-EE3F-4AAA-9381-36BBE1B8C7A2}" dt="2022-03-07T07:17:12.044" v="45316" actId="14100"/>
          <ac:grpSpMkLst>
            <pc:docMk/>
            <pc:sldMk cId="539724160" sldId="774"/>
            <ac:grpSpMk id="32" creationId="{DF3874C1-BFA3-4718-92F8-464CAE47762A}"/>
          </ac:grpSpMkLst>
        </pc:grpChg>
        <pc:picChg chg="mod">
          <ac:chgData name="Paul Easter" userId="6549cd31feb53bc1" providerId="LiveId" clId="{E19B617E-EE3F-4AAA-9381-36BBE1B8C7A2}" dt="2022-03-07T07:09:10.423" v="45240" actId="1035"/>
          <ac:picMkLst>
            <pc:docMk/>
            <pc:sldMk cId="539724160" sldId="774"/>
            <ac:picMk id="8" creationId="{30E75BE4-5177-4C52-929B-41E45F934708}"/>
          </ac:picMkLst>
        </pc:picChg>
        <pc:picChg chg="mod">
          <ac:chgData name="Paul Easter" userId="6549cd31feb53bc1" providerId="LiveId" clId="{E19B617E-EE3F-4AAA-9381-36BBE1B8C7A2}" dt="2022-03-07T07:09:10.423" v="45240" actId="1035"/>
          <ac:picMkLst>
            <pc:docMk/>
            <pc:sldMk cId="539724160" sldId="774"/>
            <ac:picMk id="11" creationId="{E8294FF6-2A49-4393-8878-1420E9906C6A}"/>
          </ac:picMkLst>
        </pc:picChg>
        <pc:picChg chg="add mod">
          <ac:chgData name="Paul Easter" userId="6549cd31feb53bc1" providerId="LiveId" clId="{E19B617E-EE3F-4AAA-9381-36BBE1B8C7A2}" dt="2022-03-07T07:22:03.338" v="45373" actId="208"/>
          <ac:picMkLst>
            <pc:docMk/>
            <pc:sldMk cId="539724160" sldId="774"/>
            <ac:picMk id="37" creationId="{9B30709E-BABA-4B4F-BA8F-00A6C8F28B52}"/>
          </ac:picMkLst>
        </pc:picChg>
        <pc:cxnChg chg="del">
          <ac:chgData name="Paul Easter" userId="6549cd31feb53bc1" providerId="LiveId" clId="{E19B617E-EE3F-4AAA-9381-36BBE1B8C7A2}" dt="2022-03-07T07:05:14.916" v="45226" actId="478"/>
          <ac:cxnSpMkLst>
            <pc:docMk/>
            <pc:sldMk cId="539724160" sldId="774"/>
            <ac:cxnSpMk id="3" creationId="{9E09F7DB-3358-4859-B170-D95871E52719}"/>
          </ac:cxnSpMkLst>
        </pc:cxnChg>
        <pc:cxnChg chg="mod">
          <ac:chgData name="Paul Easter" userId="6549cd31feb53bc1" providerId="LiveId" clId="{E19B617E-EE3F-4AAA-9381-36BBE1B8C7A2}" dt="2022-03-07T07:16:21.054" v="45309" actId="20577"/>
          <ac:cxnSpMkLst>
            <pc:docMk/>
            <pc:sldMk cId="539724160" sldId="774"/>
            <ac:cxnSpMk id="22" creationId="{5101077E-B9D1-4D09-A32E-463CB6EEE1F9}"/>
          </ac:cxnSpMkLst>
        </pc:cxnChg>
        <pc:cxnChg chg="mod">
          <ac:chgData name="Paul Easter" userId="6549cd31feb53bc1" providerId="LiveId" clId="{E19B617E-EE3F-4AAA-9381-36BBE1B8C7A2}" dt="2022-03-07T07:16:21.054" v="45309" actId="20577"/>
          <ac:cxnSpMkLst>
            <pc:docMk/>
            <pc:sldMk cId="539724160" sldId="774"/>
            <ac:cxnSpMk id="23" creationId="{20A00E37-D827-4182-A09C-02DEF6DC78BD}"/>
          </ac:cxnSpMkLst>
        </pc:cxnChg>
        <pc:cxnChg chg="mod">
          <ac:chgData name="Paul Easter" userId="6549cd31feb53bc1" providerId="LiveId" clId="{E19B617E-EE3F-4AAA-9381-36BBE1B8C7A2}" dt="2022-03-07T07:17:00.888" v="45314"/>
          <ac:cxnSpMkLst>
            <pc:docMk/>
            <pc:sldMk cId="539724160" sldId="774"/>
            <ac:cxnSpMk id="34" creationId="{2034E2A1-B480-4BA3-AA9C-3405E7B1ADA1}"/>
          </ac:cxnSpMkLst>
        </pc:cxnChg>
        <pc:cxnChg chg="mod">
          <ac:chgData name="Paul Easter" userId="6549cd31feb53bc1" providerId="LiveId" clId="{E19B617E-EE3F-4AAA-9381-36BBE1B8C7A2}" dt="2022-03-07T07:17:00.888" v="45314"/>
          <ac:cxnSpMkLst>
            <pc:docMk/>
            <pc:sldMk cId="539724160" sldId="774"/>
            <ac:cxnSpMk id="35" creationId="{1EB84FD1-AF3D-4058-9875-6C3A68B14BA8}"/>
          </ac:cxnSpMkLst>
        </pc:cxnChg>
      </pc:sldChg>
      <pc:sldChg chg="modSp add del">
        <pc:chgData name="Paul Easter" userId="6549cd31feb53bc1" providerId="LiveId" clId="{E19B617E-EE3F-4AAA-9381-36BBE1B8C7A2}" dt="2022-03-07T07:16:45.139" v="45312" actId="2696"/>
        <pc:sldMkLst>
          <pc:docMk/>
          <pc:sldMk cId="664492983" sldId="775"/>
        </pc:sldMkLst>
        <pc:spChg chg="mod">
          <ac:chgData name="Paul Easter" userId="6549cd31feb53bc1" providerId="LiveId" clId="{E19B617E-EE3F-4AAA-9381-36BBE1B8C7A2}" dt="2022-03-07T07:16:29.538" v="45311" actId="20577"/>
          <ac:spMkLst>
            <pc:docMk/>
            <pc:sldMk cId="664492983" sldId="775"/>
            <ac:spMk id="21" creationId="{DA7958D3-01BF-4011-B1E6-EE0E8239B44C}"/>
          </ac:spMkLst>
        </pc:spChg>
        <pc:spChg chg="mod">
          <ac:chgData name="Paul Easter" userId="6549cd31feb53bc1" providerId="LiveId" clId="{E19B617E-EE3F-4AAA-9381-36BBE1B8C7A2}" dt="2022-03-07T07:16:29.538" v="45311" actId="20577"/>
          <ac:spMkLst>
            <pc:docMk/>
            <pc:sldMk cId="664492983" sldId="775"/>
            <ac:spMk id="25" creationId="{7F3E2ED4-05CE-4F7A-B51C-FC7892E5239A}"/>
          </ac:spMkLst>
        </pc:spChg>
        <pc:grpChg chg="mod">
          <ac:chgData name="Paul Easter" userId="6549cd31feb53bc1" providerId="LiveId" clId="{E19B617E-EE3F-4AAA-9381-36BBE1B8C7A2}" dt="2022-03-07T07:16:29.538" v="45311" actId="20577"/>
          <ac:grpSpMkLst>
            <pc:docMk/>
            <pc:sldMk cId="664492983" sldId="775"/>
            <ac:grpSpMk id="20" creationId="{5E8DC1AD-D4C5-475F-97EB-0D0413D121F7}"/>
          </ac:grpSpMkLst>
        </pc:grpChg>
        <pc:cxnChg chg="mod">
          <ac:chgData name="Paul Easter" userId="6549cd31feb53bc1" providerId="LiveId" clId="{E19B617E-EE3F-4AAA-9381-36BBE1B8C7A2}" dt="2022-03-07T07:16:29.538" v="45311" actId="20577"/>
          <ac:cxnSpMkLst>
            <pc:docMk/>
            <pc:sldMk cId="664492983" sldId="775"/>
            <ac:cxnSpMk id="22" creationId="{5101077E-B9D1-4D09-A32E-463CB6EEE1F9}"/>
          </ac:cxnSpMkLst>
        </pc:cxnChg>
        <pc:cxnChg chg="mod">
          <ac:chgData name="Paul Easter" userId="6549cd31feb53bc1" providerId="LiveId" clId="{E19B617E-EE3F-4AAA-9381-36BBE1B8C7A2}" dt="2022-03-07T07:16:29.538" v="45311" actId="20577"/>
          <ac:cxnSpMkLst>
            <pc:docMk/>
            <pc:sldMk cId="664492983" sldId="775"/>
            <ac:cxnSpMk id="23" creationId="{20A00E37-D827-4182-A09C-02DEF6DC78BD}"/>
          </ac:cxnSpMkLst>
        </pc:cxnChg>
      </pc:sldChg>
      <pc:sldChg chg="delSp modSp add mod">
        <pc:chgData name="Paul Easter" userId="6549cd31feb53bc1" providerId="LiveId" clId="{E19B617E-EE3F-4AAA-9381-36BBE1B8C7A2}" dt="2022-03-07T07:23:16.676" v="45381" actId="113"/>
        <pc:sldMkLst>
          <pc:docMk/>
          <pc:sldMk cId="4149394995" sldId="776"/>
        </pc:sldMkLst>
        <pc:spChg chg="mod">
          <ac:chgData name="Paul Easter" userId="6549cd31feb53bc1" providerId="LiveId" clId="{E19B617E-EE3F-4AAA-9381-36BBE1B8C7A2}" dt="2022-03-07T07:23:16.676" v="45381" actId="113"/>
          <ac:spMkLst>
            <pc:docMk/>
            <pc:sldMk cId="4149394995" sldId="776"/>
            <ac:spMk id="7" creationId="{FCC82E8F-9C62-495F-A272-534CB9DB59B0}"/>
          </ac:spMkLst>
        </pc:spChg>
        <pc:grpChg chg="del">
          <ac:chgData name="Paul Easter" userId="6549cd31feb53bc1" providerId="LiveId" clId="{E19B617E-EE3F-4AAA-9381-36BBE1B8C7A2}" dt="2022-03-07T07:13:08.676" v="45303" actId="478"/>
          <ac:grpSpMkLst>
            <pc:docMk/>
            <pc:sldMk cId="4149394995" sldId="776"/>
            <ac:grpSpMk id="26" creationId="{10BE3AE0-2714-46C4-9A0A-56A9D3B64C33}"/>
          </ac:grpSpMkLst>
        </pc:grpChg>
        <pc:grpChg chg="del">
          <ac:chgData name="Paul Easter" userId="6549cd31feb53bc1" providerId="LiveId" clId="{E19B617E-EE3F-4AAA-9381-36BBE1B8C7A2}" dt="2022-03-07T07:13:09.888" v="45304" actId="478"/>
          <ac:grpSpMkLst>
            <pc:docMk/>
            <pc:sldMk cId="4149394995" sldId="776"/>
            <ac:grpSpMk id="27" creationId="{31D767D6-1786-4DC8-A65E-D42B5C6EC148}"/>
          </ac:grpSpMkLst>
        </pc:grpChg>
      </pc:sldChg>
      <pc:sldChg chg="delSp modSp add mod">
        <pc:chgData name="Paul Easter" userId="6549cd31feb53bc1" providerId="LiveId" clId="{E19B617E-EE3F-4AAA-9381-36BBE1B8C7A2}" dt="2022-03-07T07:23:24.577" v="45382" actId="113"/>
        <pc:sldMkLst>
          <pc:docMk/>
          <pc:sldMk cId="2950135820" sldId="777"/>
        </pc:sldMkLst>
        <pc:spChg chg="mod">
          <ac:chgData name="Paul Easter" userId="6549cd31feb53bc1" providerId="LiveId" clId="{E19B617E-EE3F-4AAA-9381-36BBE1B8C7A2}" dt="2022-03-07T07:23:24.577" v="45382" actId="113"/>
          <ac:spMkLst>
            <pc:docMk/>
            <pc:sldMk cId="2950135820" sldId="777"/>
            <ac:spMk id="7" creationId="{FCC82E8F-9C62-495F-A272-534CB9DB59B0}"/>
          </ac:spMkLst>
        </pc:spChg>
        <pc:grpChg chg="del">
          <ac:chgData name="Paul Easter" userId="6549cd31feb53bc1" providerId="LiveId" clId="{E19B617E-EE3F-4AAA-9381-36BBE1B8C7A2}" dt="2022-03-07T07:17:24.408" v="45317" actId="478"/>
          <ac:grpSpMkLst>
            <pc:docMk/>
            <pc:sldMk cId="2950135820" sldId="777"/>
            <ac:grpSpMk id="20" creationId="{5E8DC1AD-D4C5-475F-97EB-0D0413D121F7}"/>
          </ac:grpSpMkLst>
        </pc:grpChg>
      </pc:sldChg>
      <pc:sldChg chg="delSp modSp add del mod">
        <pc:chgData name="Paul Easter" userId="6549cd31feb53bc1" providerId="LiveId" clId="{E19B617E-EE3F-4AAA-9381-36BBE1B8C7A2}" dt="2022-03-07T08:42:05.620" v="46982" actId="2696"/>
        <pc:sldMkLst>
          <pc:docMk/>
          <pc:sldMk cId="2967195308" sldId="778"/>
        </pc:sldMkLst>
        <pc:spChg chg="mod">
          <ac:chgData name="Paul Easter" userId="6549cd31feb53bc1" providerId="LiveId" clId="{E19B617E-EE3F-4AAA-9381-36BBE1B8C7A2}" dt="2022-03-07T08:38:06.528" v="46981" actId="20577"/>
          <ac:spMkLst>
            <pc:docMk/>
            <pc:sldMk cId="2967195308" sldId="778"/>
            <ac:spMk id="7" creationId="{FCC82E8F-9C62-495F-A272-534CB9DB59B0}"/>
          </ac:spMkLst>
        </pc:spChg>
        <pc:spChg chg="mod">
          <ac:chgData name="Paul Easter" userId="6549cd31feb53bc1" providerId="LiveId" clId="{E19B617E-EE3F-4AAA-9381-36BBE1B8C7A2}" dt="2022-03-07T08:07:16.937" v="46152" actId="20577"/>
          <ac:spMkLst>
            <pc:docMk/>
            <pc:sldMk cId="2967195308" sldId="778"/>
            <ac:spMk id="14" creationId="{D1A264E9-38AC-47A4-83E2-D3C122E48CFC}"/>
          </ac:spMkLst>
        </pc:spChg>
        <pc:spChg chg="del">
          <ac:chgData name="Paul Easter" userId="6549cd31feb53bc1" providerId="LiveId" clId="{E19B617E-EE3F-4AAA-9381-36BBE1B8C7A2}" dt="2022-03-07T08:02:58.052" v="46124" actId="478"/>
          <ac:spMkLst>
            <pc:docMk/>
            <pc:sldMk cId="2967195308" sldId="778"/>
            <ac:spMk id="15" creationId="{333D9244-0078-4858-BF08-7CDF4D7A4FB1}"/>
          </ac:spMkLst>
        </pc:spChg>
        <pc:picChg chg="del">
          <ac:chgData name="Paul Easter" userId="6549cd31feb53bc1" providerId="LiveId" clId="{E19B617E-EE3F-4AAA-9381-36BBE1B8C7A2}" dt="2022-03-07T08:02:56.346" v="46123" actId="478"/>
          <ac:picMkLst>
            <pc:docMk/>
            <pc:sldMk cId="2967195308" sldId="778"/>
            <ac:picMk id="12" creationId="{97B84890-C5AE-4C8E-B772-3216A097F978}"/>
          </ac:picMkLst>
        </pc:picChg>
        <pc:picChg chg="del">
          <ac:chgData name="Paul Easter" userId="6549cd31feb53bc1" providerId="LiveId" clId="{E19B617E-EE3F-4AAA-9381-36BBE1B8C7A2}" dt="2022-03-07T08:02:55.649" v="46122" actId="478"/>
          <ac:picMkLst>
            <pc:docMk/>
            <pc:sldMk cId="2967195308" sldId="778"/>
            <ac:picMk id="3076" creationId="{5FE9D47E-D270-4494-BF61-D6AFF6CF5D62}"/>
          </ac:picMkLst>
        </pc:picChg>
        <pc:picChg chg="del">
          <ac:chgData name="Paul Easter" userId="6549cd31feb53bc1" providerId="LiveId" clId="{E19B617E-EE3F-4AAA-9381-36BBE1B8C7A2}" dt="2022-03-07T08:02:54.561" v="46121" actId="478"/>
          <ac:picMkLst>
            <pc:docMk/>
            <pc:sldMk cId="2967195308" sldId="778"/>
            <ac:picMk id="3080" creationId="{39E41920-A00D-480C-A0C0-15B01AD23C70}"/>
          </ac:picMkLst>
        </pc:picChg>
      </pc:sldChg>
      <pc:sldChg chg="addSp modSp add mod">
        <pc:chgData name="Paul Easter" userId="6549cd31feb53bc1" providerId="LiveId" clId="{E19B617E-EE3F-4AAA-9381-36BBE1B8C7A2}" dt="2022-03-07T08:45:24.984" v="47011" actId="1035"/>
        <pc:sldMkLst>
          <pc:docMk/>
          <pc:sldMk cId="3320560350" sldId="778"/>
        </pc:sldMkLst>
        <pc:spChg chg="mod">
          <ac:chgData name="Paul Easter" userId="6549cd31feb53bc1" providerId="LiveId" clId="{E19B617E-EE3F-4AAA-9381-36BBE1B8C7A2}" dt="2022-03-07T08:45:16.910" v="47007" actId="20577"/>
          <ac:spMkLst>
            <pc:docMk/>
            <pc:sldMk cId="3320560350" sldId="778"/>
            <ac:spMk id="7" creationId="{FCC82E8F-9C62-495F-A272-534CB9DB59B0}"/>
          </ac:spMkLst>
        </pc:spChg>
        <pc:picChg chg="add mod">
          <ac:chgData name="Paul Easter" userId="6549cd31feb53bc1" providerId="LiveId" clId="{E19B617E-EE3F-4AAA-9381-36BBE1B8C7A2}" dt="2022-03-07T08:45:24.984" v="47011" actId="1035"/>
          <ac:picMkLst>
            <pc:docMk/>
            <pc:sldMk cId="3320560350" sldId="778"/>
            <ac:picMk id="7170" creationId="{5B483819-FFA1-490E-A7B6-0D2B5283814C}"/>
          </ac:picMkLst>
        </pc:picChg>
      </pc:sldChg>
      <pc:sldChg chg="add">
        <pc:chgData name="Paul Easter" userId="6549cd31feb53bc1" providerId="LiveId" clId="{E19B617E-EE3F-4AAA-9381-36BBE1B8C7A2}" dt="2022-03-07T08:42:10.083" v="46983"/>
        <pc:sldMkLst>
          <pc:docMk/>
          <pc:sldMk cId="33476010" sldId="779"/>
        </pc:sldMkLst>
      </pc:sldChg>
      <pc:sldChg chg="addSp delSp modSp add del mod">
        <pc:chgData name="Paul Easter" userId="6549cd31feb53bc1" providerId="LiveId" clId="{E19B617E-EE3F-4AAA-9381-36BBE1B8C7A2}" dt="2022-03-07T08:42:05.620" v="46982" actId="2696"/>
        <pc:sldMkLst>
          <pc:docMk/>
          <pc:sldMk cId="56601979" sldId="779"/>
        </pc:sldMkLst>
        <pc:spChg chg="add del mod">
          <ac:chgData name="Paul Easter" userId="6549cd31feb53bc1" providerId="LiveId" clId="{E19B617E-EE3F-4AAA-9381-36BBE1B8C7A2}" dt="2022-03-07T08:13:07.547" v="46198" actId="478"/>
          <ac:spMkLst>
            <pc:docMk/>
            <pc:sldMk cId="56601979" sldId="779"/>
            <ac:spMk id="6" creationId="{2F918C5C-6DB5-4755-B4AA-E78462A8AC74}"/>
          </ac:spMkLst>
        </pc:spChg>
        <pc:spChg chg="mod">
          <ac:chgData name="Paul Easter" userId="6549cd31feb53bc1" providerId="LiveId" clId="{E19B617E-EE3F-4AAA-9381-36BBE1B8C7A2}" dt="2022-03-07T08:36:45.674" v="46972" actId="20577"/>
          <ac:spMkLst>
            <pc:docMk/>
            <pc:sldMk cId="56601979" sldId="779"/>
            <ac:spMk id="7" creationId="{FCC82E8F-9C62-495F-A272-534CB9DB59B0}"/>
          </ac:spMkLst>
        </pc:spChg>
        <pc:spChg chg="add del mod">
          <ac:chgData name="Paul Easter" userId="6549cd31feb53bc1" providerId="LiveId" clId="{E19B617E-EE3F-4AAA-9381-36BBE1B8C7A2}" dt="2022-03-07T08:25:19.616" v="46708"/>
          <ac:spMkLst>
            <pc:docMk/>
            <pc:sldMk cId="56601979" sldId="779"/>
            <ac:spMk id="8" creationId="{46492EC8-8D6B-4FD5-A823-FC5D5761D787}"/>
          </ac:spMkLst>
        </pc:spChg>
        <pc:spChg chg="mod">
          <ac:chgData name="Paul Easter" userId="6549cd31feb53bc1" providerId="LiveId" clId="{E19B617E-EE3F-4AAA-9381-36BBE1B8C7A2}" dt="2022-03-07T08:08:09.075" v="46168" actId="20577"/>
          <ac:spMkLst>
            <pc:docMk/>
            <pc:sldMk cId="56601979" sldId="779"/>
            <ac:spMk id="14" creationId="{D1A264E9-38AC-47A4-83E2-D3C122E48CFC}"/>
          </ac:spMkLst>
        </pc:spChg>
        <pc:picChg chg="add del mod">
          <ac:chgData name="Paul Easter" userId="6549cd31feb53bc1" providerId="LiveId" clId="{E19B617E-EE3F-4AAA-9381-36BBE1B8C7A2}" dt="2022-03-07T08:35:47.339" v="46951" actId="478"/>
          <ac:picMkLst>
            <pc:docMk/>
            <pc:sldMk cId="56601979" sldId="779"/>
            <ac:picMk id="6146" creationId="{62437D42-C80D-4DE7-B0A2-4D6ED2FA9269}"/>
          </ac:picMkLst>
        </pc:picChg>
        <pc:picChg chg="add mod">
          <ac:chgData name="Paul Easter" userId="6549cd31feb53bc1" providerId="LiveId" clId="{E19B617E-EE3F-4AAA-9381-36BBE1B8C7A2}" dt="2022-03-07T08:36:35.481" v="46968" actId="1076"/>
          <ac:picMkLst>
            <pc:docMk/>
            <pc:sldMk cId="56601979" sldId="779"/>
            <ac:picMk id="6148" creationId="{FC5E77D7-A611-47F2-AF11-2DEC92E79A64}"/>
          </ac:picMkLst>
        </pc:picChg>
      </pc:sldChg>
      <pc:sldChg chg="addSp delSp modSp add mod">
        <pc:chgData name="Paul Easter" userId="6549cd31feb53bc1" providerId="LiveId" clId="{E19B617E-EE3F-4AAA-9381-36BBE1B8C7A2}" dt="2022-03-07T18:32:13.297" v="48829" actId="20577"/>
        <pc:sldMkLst>
          <pc:docMk/>
          <pc:sldMk cId="1635421473" sldId="780"/>
        </pc:sldMkLst>
        <pc:spChg chg="mod">
          <ac:chgData name="Paul Easter" userId="6549cd31feb53bc1" providerId="LiveId" clId="{E19B617E-EE3F-4AAA-9381-36BBE1B8C7A2}" dt="2022-03-07T18:32:13.297" v="48829" actId="20577"/>
          <ac:spMkLst>
            <pc:docMk/>
            <pc:sldMk cId="1635421473" sldId="780"/>
            <ac:spMk id="8" creationId="{3180D4FA-FBD8-4844-979A-CC7F1AAE4BB5}"/>
          </ac:spMkLst>
        </pc:spChg>
        <pc:picChg chg="add del mod">
          <ac:chgData name="Paul Easter" userId="6549cd31feb53bc1" providerId="LiveId" clId="{E19B617E-EE3F-4AAA-9381-36BBE1B8C7A2}" dt="2022-03-07T09:28:13.432" v="47146" actId="478"/>
          <ac:picMkLst>
            <pc:docMk/>
            <pc:sldMk cId="1635421473" sldId="780"/>
            <ac:picMk id="3" creationId="{8119E1DF-82EE-44D7-9FFF-3E6DF97E9457}"/>
          </ac:picMkLst>
        </pc:picChg>
        <pc:picChg chg="add del mod">
          <ac:chgData name="Paul Easter" userId="6549cd31feb53bc1" providerId="LiveId" clId="{E19B617E-EE3F-4AAA-9381-36BBE1B8C7A2}" dt="2022-03-07T08:52:22.397" v="47079" actId="478"/>
          <ac:picMkLst>
            <pc:docMk/>
            <pc:sldMk cId="1635421473" sldId="780"/>
            <ac:picMk id="7" creationId="{91E349BB-9CBB-4D02-A14E-9BBC50203A2C}"/>
          </ac:picMkLst>
        </pc:picChg>
        <pc:picChg chg="add del mod">
          <ac:chgData name="Paul Easter" userId="6549cd31feb53bc1" providerId="LiveId" clId="{E19B617E-EE3F-4AAA-9381-36BBE1B8C7A2}" dt="2022-03-07T08:53:46.760" v="47089" actId="478"/>
          <ac:picMkLst>
            <pc:docMk/>
            <pc:sldMk cId="1635421473" sldId="780"/>
            <ac:picMk id="8194" creationId="{D82B73BF-8999-48A7-BA64-B56BD89EF1B2}"/>
          </ac:picMkLst>
        </pc:picChg>
        <pc:picChg chg="add del mod">
          <ac:chgData name="Paul Easter" userId="6549cd31feb53bc1" providerId="LiveId" clId="{E19B617E-EE3F-4AAA-9381-36BBE1B8C7A2}" dt="2022-03-07T08:53:45.376" v="47088" actId="478"/>
          <ac:picMkLst>
            <pc:docMk/>
            <pc:sldMk cId="1635421473" sldId="780"/>
            <ac:picMk id="8196" creationId="{16755955-BF85-4C86-828B-66E31B4E8CE2}"/>
          </ac:picMkLst>
        </pc:picChg>
        <pc:picChg chg="add del mod">
          <ac:chgData name="Paul Easter" userId="6549cd31feb53bc1" providerId="LiveId" clId="{E19B617E-EE3F-4AAA-9381-36BBE1B8C7A2}" dt="2022-03-07T08:57:34.305" v="47094" actId="478"/>
          <ac:picMkLst>
            <pc:docMk/>
            <pc:sldMk cId="1635421473" sldId="780"/>
            <ac:picMk id="8198" creationId="{AE3178D4-BC07-4F43-B84E-CB224F1D1AE8}"/>
          </ac:picMkLst>
        </pc:picChg>
      </pc:sldChg>
      <pc:sldChg chg="addSp delSp modSp add del mod">
        <pc:chgData name="Paul Easter" userId="6549cd31feb53bc1" providerId="LiveId" clId="{E19B617E-EE3F-4AAA-9381-36BBE1B8C7A2}" dt="2022-03-07T08:42:05.620" v="46982" actId="2696"/>
        <pc:sldMkLst>
          <pc:docMk/>
          <pc:sldMk cId="2843614859" sldId="780"/>
        </pc:sldMkLst>
        <pc:spChg chg="del mod">
          <ac:chgData name="Paul Easter" userId="6549cd31feb53bc1" providerId="LiveId" clId="{E19B617E-EE3F-4AAA-9381-36BBE1B8C7A2}" dt="2022-03-07T08:26:11.507" v="46714" actId="478"/>
          <ac:spMkLst>
            <pc:docMk/>
            <pc:sldMk cId="2843614859" sldId="780"/>
            <ac:spMk id="6" creationId="{2F918C5C-6DB5-4755-B4AA-E78462A8AC74}"/>
          </ac:spMkLst>
        </pc:spChg>
        <pc:spChg chg="del mod">
          <ac:chgData name="Paul Easter" userId="6549cd31feb53bc1" providerId="LiveId" clId="{E19B617E-EE3F-4AAA-9381-36BBE1B8C7A2}" dt="2022-03-07T08:20:41.820" v="46596" actId="478"/>
          <ac:spMkLst>
            <pc:docMk/>
            <pc:sldMk cId="2843614859" sldId="780"/>
            <ac:spMk id="7" creationId="{FCC82E8F-9C62-495F-A272-534CB9DB59B0}"/>
          </ac:spMkLst>
        </pc:spChg>
        <pc:spChg chg="add mod ord">
          <ac:chgData name="Paul Easter" userId="6549cd31feb53bc1" providerId="LiveId" clId="{E19B617E-EE3F-4AAA-9381-36BBE1B8C7A2}" dt="2022-03-07T08:34:47.746" v="46944" actId="20577"/>
          <ac:spMkLst>
            <pc:docMk/>
            <pc:sldMk cId="2843614859" sldId="780"/>
            <ac:spMk id="8" creationId="{3180D4FA-FBD8-4844-979A-CC7F1AAE4BB5}"/>
          </ac:spMkLst>
        </pc:spChg>
        <pc:picChg chg="add del mod">
          <ac:chgData name="Paul Easter" userId="6549cd31feb53bc1" providerId="LiveId" clId="{E19B617E-EE3F-4AAA-9381-36BBE1B8C7A2}" dt="2022-03-07T08:37:11.605" v="46973" actId="478"/>
          <ac:picMkLst>
            <pc:docMk/>
            <pc:sldMk cId="2843614859" sldId="780"/>
            <ac:picMk id="4098" creationId="{3637ACF8-5EA0-418C-8257-67CDC5402991}"/>
          </ac:picMkLst>
        </pc:picChg>
        <pc:picChg chg="add mod">
          <ac:chgData name="Paul Easter" userId="6549cd31feb53bc1" providerId="LiveId" clId="{E19B617E-EE3F-4AAA-9381-36BBE1B8C7A2}" dt="2022-03-07T08:37:31.069" v="46976" actId="1076"/>
          <ac:picMkLst>
            <pc:docMk/>
            <pc:sldMk cId="2843614859" sldId="780"/>
            <ac:picMk id="4100" creationId="{0D2790AE-F275-4CD5-9E2A-8DD218A8F6AC}"/>
          </ac:picMkLst>
        </pc:picChg>
      </pc:sldChg>
      <pc:sldChg chg="addSp modSp add del mod">
        <pc:chgData name="Paul Easter" userId="6549cd31feb53bc1" providerId="LiveId" clId="{E19B617E-EE3F-4AAA-9381-36BBE1B8C7A2}" dt="2022-03-07T08:47:29.745" v="47034" actId="2696"/>
        <pc:sldMkLst>
          <pc:docMk/>
          <pc:sldMk cId="434476870" sldId="781"/>
        </pc:sldMkLst>
        <pc:spChg chg="mod">
          <ac:chgData name="Paul Easter" userId="6549cd31feb53bc1" providerId="LiveId" clId="{E19B617E-EE3F-4AAA-9381-36BBE1B8C7A2}" dt="2022-03-07T08:46:24.363" v="47025" actId="14100"/>
          <ac:spMkLst>
            <pc:docMk/>
            <pc:sldMk cId="434476870" sldId="781"/>
            <ac:spMk id="7" creationId="{FCC82E8F-9C62-495F-A272-534CB9DB59B0}"/>
          </ac:spMkLst>
        </pc:spChg>
        <pc:picChg chg="add mod">
          <ac:chgData name="Paul Easter" userId="6549cd31feb53bc1" providerId="LiveId" clId="{E19B617E-EE3F-4AAA-9381-36BBE1B8C7A2}" dt="2022-03-07T08:46:29.847" v="47027" actId="1076"/>
          <ac:picMkLst>
            <pc:docMk/>
            <pc:sldMk cId="434476870" sldId="781"/>
            <ac:picMk id="10242" creationId="{660E9749-BE65-4363-BB2B-9125F86CE010}"/>
          </ac:picMkLst>
        </pc:picChg>
      </pc:sldChg>
      <pc:sldChg chg="addSp delSp modSp add mod">
        <pc:chgData name="Paul Easter" userId="6549cd31feb53bc1" providerId="LiveId" clId="{E19B617E-EE3F-4AAA-9381-36BBE1B8C7A2}" dt="2022-03-07T08:50:29.360" v="47058" actId="208"/>
        <pc:sldMkLst>
          <pc:docMk/>
          <pc:sldMk cId="3546189507" sldId="782"/>
        </pc:sldMkLst>
        <pc:spChg chg="mod">
          <ac:chgData name="Paul Easter" userId="6549cd31feb53bc1" providerId="LiveId" clId="{E19B617E-EE3F-4AAA-9381-36BBE1B8C7A2}" dt="2022-03-07T08:46:48.480" v="47029"/>
          <ac:spMkLst>
            <pc:docMk/>
            <pc:sldMk cId="3546189507" sldId="782"/>
            <ac:spMk id="7" creationId="{FCC82E8F-9C62-495F-A272-534CB9DB59B0}"/>
          </ac:spMkLst>
        </pc:spChg>
        <pc:picChg chg="add del mod">
          <ac:chgData name="Paul Easter" userId="6549cd31feb53bc1" providerId="LiveId" clId="{E19B617E-EE3F-4AAA-9381-36BBE1B8C7A2}" dt="2022-03-07T08:50:22.997" v="47057" actId="478"/>
          <ac:picMkLst>
            <pc:docMk/>
            <pc:sldMk cId="3546189507" sldId="782"/>
            <ac:picMk id="8" creationId="{83571646-4B8E-4CEE-AAC6-7C701A863C1B}"/>
          </ac:picMkLst>
        </pc:picChg>
        <pc:picChg chg="del">
          <ac:chgData name="Paul Easter" userId="6549cd31feb53bc1" providerId="LiveId" clId="{E19B617E-EE3F-4AAA-9381-36BBE1B8C7A2}" dt="2022-03-07T08:47:12.422" v="47033" actId="478"/>
          <ac:picMkLst>
            <pc:docMk/>
            <pc:sldMk cId="3546189507" sldId="782"/>
            <ac:picMk id="7170" creationId="{5B483819-FFA1-490E-A7B6-0D2B5283814C}"/>
          </ac:picMkLst>
        </pc:picChg>
        <pc:picChg chg="add del mod">
          <ac:chgData name="Paul Easter" userId="6549cd31feb53bc1" providerId="LiveId" clId="{E19B617E-EE3F-4AAA-9381-36BBE1B8C7A2}" dt="2022-03-07T08:48:11.564" v="47042" actId="478"/>
          <ac:picMkLst>
            <pc:docMk/>
            <pc:sldMk cId="3546189507" sldId="782"/>
            <ac:picMk id="11266" creationId="{0E4F3B1E-CA96-4DE4-A073-A4C69A9A8C16}"/>
          </ac:picMkLst>
        </pc:picChg>
        <pc:picChg chg="add mod">
          <ac:chgData name="Paul Easter" userId="6549cd31feb53bc1" providerId="LiveId" clId="{E19B617E-EE3F-4AAA-9381-36BBE1B8C7A2}" dt="2022-03-07T08:50:29.360" v="47058" actId="208"/>
          <ac:picMkLst>
            <pc:docMk/>
            <pc:sldMk cId="3546189507" sldId="782"/>
            <ac:picMk id="11268" creationId="{E1E1AB23-8A2D-4778-932E-97C9A3FD9E58}"/>
          </ac:picMkLst>
        </pc:picChg>
      </pc:sldChg>
      <pc:sldChg chg="add del">
        <pc:chgData name="Paul Easter" userId="6549cd31feb53bc1" providerId="LiveId" clId="{E19B617E-EE3F-4AAA-9381-36BBE1B8C7A2}" dt="2022-03-07T12:56:16.146" v="47283" actId="2696"/>
        <pc:sldMkLst>
          <pc:docMk/>
          <pc:sldMk cId="1413723690" sldId="783"/>
        </pc:sldMkLst>
      </pc:sldChg>
      <pc:sldChg chg="delSp add del">
        <pc:chgData name="Paul Easter" userId="6549cd31feb53bc1" providerId="LiveId" clId="{E19B617E-EE3F-4AAA-9381-36BBE1B8C7A2}" dt="2022-03-07T08:52:05.076" v="47078" actId="2696"/>
        <pc:sldMkLst>
          <pc:docMk/>
          <pc:sldMk cId="2640437058" sldId="783"/>
        </pc:sldMkLst>
        <pc:picChg chg="del">
          <ac:chgData name="Paul Easter" userId="6549cd31feb53bc1" providerId="LiveId" clId="{E19B617E-EE3F-4AAA-9381-36BBE1B8C7A2}" dt="2022-03-07T08:50:16.860" v="47055" actId="478"/>
          <ac:picMkLst>
            <pc:docMk/>
            <pc:sldMk cId="2640437058" sldId="783"/>
            <ac:picMk id="11268" creationId="{E1E1AB23-8A2D-4778-932E-97C9A3FD9E58}"/>
          </ac:picMkLst>
        </pc:picChg>
      </pc:sldChg>
      <pc:sldChg chg="modSp add mod">
        <pc:chgData name="Paul Easter" userId="6549cd31feb53bc1" providerId="LiveId" clId="{E19B617E-EE3F-4AAA-9381-36BBE1B8C7A2}" dt="2022-03-07T13:15:53.729" v="48346" actId="20577"/>
        <pc:sldMkLst>
          <pc:docMk/>
          <pc:sldMk cId="4116457864" sldId="783"/>
        </pc:sldMkLst>
        <pc:spChg chg="mod">
          <ac:chgData name="Paul Easter" userId="6549cd31feb53bc1" providerId="LiveId" clId="{E19B617E-EE3F-4AAA-9381-36BBE1B8C7A2}" dt="2022-03-07T13:15:53.729" v="48346" actId="20577"/>
          <ac:spMkLst>
            <pc:docMk/>
            <pc:sldMk cId="4116457864" sldId="783"/>
            <ac:spMk id="7" creationId="{FCC82E8F-9C62-495F-A272-534CB9DB59B0}"/>
          </ac:spMkLst>
        </pc:spChg>
      </pc:sldChg>
      <pc:sldChg chg="modSp add mod">
        <pc:chgData name="Paul Easter" userId="6549cd31feb53bc1" providerId="LiveId" clId="{E19B617E-EE3F-4AAA-9381-36BBE1B8C7A2}" dt="2022-03-07T18:29:52.418" v="48820" actId="20577"/>
        <pc:sldMkLst>
          <pc:docMk/>
          <pc:sldMk cId="18219113" sldId="784"/>
        </pc:sldMkLst>
        <pc:spChg chg="mod">
          <ac:chgData name="Paul Easter" userId="6549cd31feb53bc1" providerId="LiveId" clId="{E19B617E-EE3F-4AAA-9381-36BBE1B8C7A2}" dt="2022-03-07T18:29:52.418" v="48820" actId="20577"/>
          <ac:spMkLst>
            <pc:docMk/>
            <pc:sldMk cId="18219113" sldId="784"/>
            <ac:spMk id="7" creationId="{FCC82E8F-9C62-495F-A272-534CB9DB59B0}"/>
          </ac:spMkLst>
        </pc:spChg>
      </pc:sldChg>
      <pc:sldChg chg="modSp add mod">
        <pc:chgData name="Paul Easter" userId="6549cd31feb53bc1" providerId="LiveId" clId="{E19B617E-EE3F-4AAA-9381-36BBE1B8C7A2}" dt="2022-03-07T18:14:14.073" v="48793" actId="255"/>
        <pc:sldMkLst>
          <pc:docMk/>
          <pc:sldMk cId="1165828826" sldId="785"/>
        </pc:sldMkLst>
        <pc:spChg chg="mod">
          <ac:chgData name="Paul Easter" userId="6549cd31feb53bc1" providerId="LiveId" clId="{E19B617E-EE3F-4AAA-9381-36BBE1B8C7A2}" dt="2022-03-07T18:14:14.073" v="48793" actId="255"/>
          <ac:spMkLst>
            <pc:docMk/>
            <pc:sldMk cId="1165828826" sldId="785"/>
            <ac:spMk id="8" creationId="{E2F794A7-8C4C-4A3F-A33D-B76FD77934A3}"/>
          </ac:spMkLst>
        </pc:spChg>
      </pc:sldChg>
      <pc:sldChg chg="add">
        <pc:chgData name="Paul Easter" userId="6549cd31feb53bc1" providerId="LiveId" clId="{E19B617E-EE3F-4AAA-9381-36BBE1B8C7A2}" dt="2022-03-09T00:39:09.925" v="48830" actId="2890"/>
        <pc:sldMkLst>
          <pc:docMk/>
          <pc:sldMk cId="4182051690" sldId="786"/>
        </pc:sldMkLst>
      </pc:sldChg>
      <pc:sldChg chg="modSp add">
        <pc:chgData name="Paul Easter" userId="6549cd31feb53bc1" providerId="LiveId" clId="{E19B617E-EE3F-4AAA-9381-36BBE1B8C7A2}" dt="2022-03-12T13:32:14.943" v="68444" actId="20577"/>
        <pc:sldMkLst>
          <pc:docMk/>
          <pc:sldMk cId="3868917295" sldId="787"/>
        </pc:sldMkLst>
        <pc:spChg chg="mod">
          <ac:chgData name="Paul Easter" userId="6549cd31feb53bc1" providerId="LiveId" clId="{E19B617E-EE3F-4AAA-9381-36BBE1B8C7A2}" dt="2022-03-12T13:32:14.943" v="68444" actId="20577"/>
          <ac:spMkLst>
            <pc:docMk/>
            <pc:sldMk cId="3868917295" sldId="787"/>
            <ac:spMk id="13" creationId="{00000000-0000-0000-0000-000000000000}"/>
          </ac:spMkLst>
        </pc:spChg>
      </pc:sldChg>
      <pc:sldChg chg="modSp add mod">
        <pc:chgData name="Paul Easter" userId="6549cd31feb53bc1" providerId="LiveId" clId="{E19B617E-EE3F-4AAA-9381-36BBE1B8C7A2}" dt="2022-03-12T15:31:47" v="70245" actId="20577"/>
        <pc:sldMkLst>
          <pc:docMk/>
          <pc:sldMk cId="1062224065" sldId="788"/>
        </pc:sldMkLst>
        <pc:spChg chg="mod">
          <ac:chgData name="Paul Easter" userId="6549cd31feb53bc1" providerId="LiveId" clId="{E19B617E-EE3F-4AAA-9381-36BBE1B8C7A2}" dt="2022-03-12T15:31:47" v="70245" actId="20577"/>
          <ac:spMkLst>
            <pc:docMk/>
            <pc:sldMk cId="1062224065" sldId="788"/>
            <ac:spMk id="14" creationId="{D1A264E9-38AC-47A4-83E2-D3C122E48CFC}"/>
          </ac:spMkLst>
        </pc:spChg>
      </pc:sldChg>
      <pc:sldChg chg="addSp delSp modSp add del mod">
        <pc:chgData name="Paul Easter" userId="6549cd31feb53bc1" providerId="LiveId" clId="{E19B617E-EE3F-4AAA-9381-36BBE1B8C7A2}" dt="2022-03-12T13:29:12.920" v="68424" actId="2696"/>
        <pc:sldMkLst>
          <pc:docMk/>
          <pc:sldMk cId="2857092137" sldId="788"/>
        </pc:sldMkLst>
        <pc:spChg chg="del">
          <ac:chgData name="Paul Easter" userId="6549cd31feb53bc1" providerId="LiveId" clId="{E19B617E-EE3F-4AAA-9381-36BBE1B8C7A2}" dt="2022-03-09T02:18:28.065" v="49284" actId="478"/>
          <ac:spMkLst>
            <pc:docMk/>
            <pc:sldMk cId="2857092137" sldId="788"/>
            <ac:spMk id="3" creationId="{2EE5776E-3845-4391-B7F2-D914238EDC76}"/>
          </ac:spMkLst>
        </pc:spChg>
        <pc:spChg chg="mod">
          <ac:chgData name="Paul Easter" userId="6549cd31feb53bc1" providerId="LiveId" clId="{E19B617E-EE3F-4AAA-9381-36BBE1B8C7A2}" dt="2022-03-09T03:18:19.582" v="50702" actId="20577"/>
          <ac:spMkLst>
            <pc:docMk/>
            <pc:sldMk cId="2857092137" sldId="788"/>
            <ac:spMk id="8" creationId="{E2F794A7-8C4C-4A3F-A33D-B76FD77934A3}"/>
          </ac:spMkLst>
        </pc:spChg>
        <pc:spChg chg="mod">
          <ac:chgData name="Paul Easter" userId="6549cd31feb53bc1" providerId="LiveId" clId="{E19B617E-EE3F-4AAA-9381-36BBE1B8C7A2}" dt="2022-03-09T02:13:27.100" v="49007"/>
          <ac:spMkLst>
            <pc:docMk/>
            <pc:sldMk cId="2857092137" sldId="788"/>
            <ac:spMk id="13" creationId="{00000000-0000-0000-0000-000000000000}"/>
          </ac:spMkLst>
        </pc:spChg>
        <pc:spChg chg="mod">
          <ac:chgData name="Paul Easter" userId="6549cd31feb53bc1" providerId="LiveId" clId="{E19B617E-EE3F-4AAA-9381-36BBE1B8C7A2}" dt="2022-03-09T04:10:13.179" v="50983" actId="20577"/>
          <ac:spMkLst>
            <pc:docMk/>
            <pc:sldMk cId="2857092137" sldId="788"/>
            <ac:spMk id="14" creationId="{D1A264E9-38AC-47A4-83E2-D3C122E48CFC}"/>
          </ac:spMkLst>
        </pc:spChg>
        <pc:graphicFrameChg chg="del">
          <ac:chgData name="Paul Easter" userId="6549cd31feb53bc1" providerId="LiveId" clId="{E19B617E-EE3F-4AAA-9381-36BBE1B8C7A2}" dt="2022-03-09T02:16:13.364" v="49055" actId="478"/>
          <ac:graphicFrameMkLst>
            <pc:docMk/>
            <pc:sldMk cId="2857092137" sldId="788"/>
            <ac:graphicFrameMk id="2" creationId="{DEE618F2-00F1-4967-ACDB-F0BA7643576E}"/>
          </ac:graphicFrameMkLst>
        </pc:graphicFrameChg>
        <pc:graphicFrameChg chg="add mod modGraphic">
          <ac:chgData name="Paul Easter" userId="6549cd31feb53bc1" providerId="LiveId" clId="{E19B617E-EE3F-4AAA-9381-36BBE1B8C7A2}" dt="2022-03-09T21:08:17.881" v="60809" actId="21"/>
          <ac:graphicFrameMkLst>
            <pc:docMk/>
            <pc:sldMk cId="2857092137" sldId="788"/>
            <ac:graphicFrameMk id="7" creationId="{8D31A96C-D51C-46CB-8FC9-BC48F754A944}"/>
          </ac:graphicFrameMkLst>
        </pc:graphicFrameChg>
      </pc:sldChg>
      <pc:sldChg chg="delSp modSp add mod">
        <pc:chgData name="Paul Easter" userId="6549cd31feb53bc1" providerId="LiveId" clId="{E19B617E-EE3F-4AAA-9381-36BBE1B8C7A2}" dt="2022-03-12T20:39:52.671" v="75381" actId="20577"/>
        <pc:sldMkLst>
          <pc:docMk/>
          <pc:sldMk cId="2635816466" sldId="789"/>
        </pc:sldMkLst>
        <pc:spChg chg="del mod">
          <ac:chgData name="Paul Easter" userId="6549cd31feb53bc1" providerId="LiveId" clId="{E19B617E-EE3F-4AAA-9381-36BBE1B8C7A2}" dt="2022-03-12T14:23:40.094" v="68999" actId="478"/>
          <ac:spMkLst>
            <pc:docMk/>
            <pc:sldMk cId="2635816466" sldId="789"/>
            <ac:spMk id="7" creationId="{CAB2A74F-F96F-4BEE-BF26-E638E5B4BB5F}"/>
          </ac:spMkLst>
        </pc:spChg>
        <pc:spChg chg="mod">
          <ac:chgData name="Paul Easter" userId="6549cd31feb53bc1" providerId="LiveId" clId="{E19B617E-EE3F-4AAA-9381-36BBE1B8C7A2}" dt="2022-03-12T15:31:52.485" v="70246"/>
          <ac:spMkLst>
            <pc:docMk/>
            <pc:sldMk cId="2635816466" sldId="789"/>
            <ac:spMk id="14" creationId="{D1A264E9-38AC-47A4-83E2-D3C122E48CFC}"/>
          </ac:spMkLst>
        </pc:spChg>
        <pc:graphicFrameChg chg="modGraphic">
          <ac:chgData name="Paul Easter" userId="6549cd31feb53bc1" providerId="LiveId" clId="{E19B617E-EE3F-4AAA-9381-36BBE1B8C7A2}" dt="2022-03-12T20:39:52.671" v="75381" actId="20577"/>
          <ac:graphicFrameMkLst>
            <pc:docMk/>
            <pc:sldMk cId="2635816466" sldId="789"/>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4237950860" sldId="789"/>
        </pc:sldMkLst>
        <pc:spChg chg="del">
          <ac:chgData name="Paul Easter" userId="6549cd31feb53bc1" providerId="LiveId" clId="{E19B617E-EE3F-4AAA-9381-36BBE1B8C7A2}" dt="2022-03-09T02:35:57.393" v="50137" actId="478"/>
          <ac:spMkLst>
            <pc:docMk/>
            <pc:sldMk cId="4237950860" sldId="789"/>
            <ac:spMk id="3" creationId="{2EE5776E-3845-4391-B7F2-D914238EDC76}"/>
          </ac:spMkLst>
        </pc:spChg>
        <pc:spChg chg="add mod">
          <ac:chgData name="Paul Easter" userId="6549cd31feb53bc1" providerId="LiveId" clId="{E19B617E-EE3F-4AAA-9381-36BBE1B8C7A2}" dt="2022-03-09T12:30:44.486" v="57063" actId="20577"/>
          <ac:spMkLst>
            <pc:docMk/>
            <pc:sldMk cId="4237950860" sldId="789"/>
            <ac:spMk id="7" creationId="{CAB2A74F-F96F-4BEE-BF26-E638E5B4BB5F}"/>
          </ac:spMkLst>
        </pc:spChg>
        <pc:spChg chg="mod">
          <ac:chgData name="Paul Easter" userId="6549cd31feb53bc1" providerId="LiveId" clId="{E19B617E-EE3F-4AAA-9381-36BBE1B8C7A2}" dt="2022-03-09T12:19:15.641" v="56903" actId="113"/>
          <ac:spMkLst>
            <pc:docMk/>
            <pc:sldMk cId="4237950860" sldId="789"/>
            <ac:spMk id="8" creationId="{E2F794A7-8C4C-4A3F-A33D-B76FD77934A3}"/>
          </ac:spMkLst>
        </pc:spChg>
        <pc:spChg chg="mod">
          <ac:chgData name="Paul Easter" userId="6549cd31feb53bc1" providerId="LiveId" clId="{E19B617E-EE3F-4AAA-9381-36BBE1B8C7A2}" dt="2022-03-09T04:10:19.141" v="50984"/>
          <ac:spMkLst>
            <pc:docMk/>
            <pc:sldMk cId="4237950860" sldId="789"/>
            <ac:spMk id="14" creationId="{D1A264E9-38AC-47A4-83E2-D3C122E48CFC}"/>
          </ac:spMkLst>
        </pc:spChg>
        <pc:graphicFrameChg chg="mod modGraphic">
          <ac:chgData name="Paul Easter" userId="6549cd31feb53bc1" providerId="LiveId" clId="{E19B617E-EE3F-4AAA-9381-36BBE1B8C7A2}" dt="2022-03-09T13:46:00.895" v="57452"/>
          <ac:graphicFrameMkLst>
            <pc:docMk/>
            <pc:sldMk cId="4237950860" sldId="789"/>
            <ac:graphicFrameMk id="2" creationId="{DEE618F2-00F1-4967-ACDB-F0BA7643576E}"/>
          </ac:graphicFrameMkLst>
        </pc:graphicFrameChg>
      </pc:sldChg>
      <pc:sldChg chg="add del">
        <pc:chgData name="Paul Easter" userId="6549cd31feb53bc1" providerId="LiveId" clId="{E19B617E-EE3F-4AAA-9381-36BBE1B8C7A2}" dt="2022-03-09T03:10:04.041" v="50491" actId="2696"/>
        <pc:sldMkLst>
          <pc:docMk/>
          <pc:sldMk cId="719259755" sldId="790"/>
        </pc:sldMkLst>
      </pc:sldChg>
      <pc:sldChg chg="addSp delSp modSp add del mod">
        <pc:chgData name="Paul Easter" userId="6549cd31feb53bc1" providerId="LiveId" clId="{E19B617E-EE3F-4AAA-9381-36BBE1B8C7A2}" dt="2022-03-12T13:29:12.920" v="68424" actId="2696"/>
        <pc:sldMkLst>
          <pc:docMk/>
          <pc:sldMk cId="1237387510" sldId="790"/>
        </pc:sldMkLst>
        <pc:spChg chg="del">
          <ac:chgData name="Paul Easter" userId="6549cd31feb53bc1" providerId="LiveId" clId="{E19B617E-EE3F-4AAA-9381-36BBE1B8C7A2}" dt="2022-03-09T03:16:52.185" v="50634" actId="478"/>
          <ac:spMkLst>
            <pc:docMk/>
            <pc:sldMk cId="1237387510" sldId="790"/>
            <ac:spMk id="7" creationId="{CAB2A74F-F96F-4BEE-BF26-E638E5B4BB5F}"/>
          </ac:spMkLst>
        </pc:spChg>
        <pc:spChg chg="mod">
          <ac:chgData name="Paul Easter" userId="6549cd31feb53bc1" providerId="LiveId" clId="{E19B617E-EE3F-4AAA-9381-36BBE1B8C7A2}" dt="2022-03-09T17:10:31.663" v="58063" actId="20577"/>
          <ac:spMkLst>
            <pc:docMk/>
            <pc:sldMk cId="1237387510" sldId="790"/>
            <ac:spMk id="8" creationId="{E2F794A7-8C4C-4A3F-A33D-B76FD77934A3}"/>
          </ac:spMkLst>
        </pc:spChg>
        <pc:spChg chg="add del mod">
          <ac:chgData name="Paul Easter" userId="6549cd31feb53bc1" providerId="LiveId" clId="{E19B617E-EE3F-4AAA-9381-36BBE1B8C7A2}" dt="2022-03-09T13:45:15.827" v="57447" actId="478"/>
          <ac:spMkLst>
            <pc:docMk/>
            <pc:sldMk cId="1237387510" sldId="790"/>
            <ac:spMk id="9" creationId="{6B251349-D6D4-4186-A4FF-588CA6340C08}"/>
          </ac:spMkLst>
        </pc:spChg>
        <pc:spChg chg="mod">
          <ac:chgData name="Paul Easter" userId="6549cd31feb53bc1" providerId="LiveId" clId="{E19B617E-EE3F-4AAA-9381-36BBE1B8C7A2}" dt="2022-03-09T04:10:21.721" v="50985"/>
          <ac:spMkLst>
            <pc:docMk/>
            <pc:sldMk cId="1237387510" sldId="790"/>
            <ac:spMk id="14" creationId="{D1A264E9-38AC-47A4-83E2-D3C122E48CFC}"/>
          </ac:spMkLst>
        </pc:spChg>
        <pc:graphicFrameChg chg="mod modGraphic">
          <ac:chgData name="Paul Easter" userId="6549cd31feb53bc1" providerId="LiveId" clId="{E19B617E-EE3F-4AAA-9381-36BBE1B8C7A2}" dt="2022-03-09T17:10:25.994" v="58057" actId="2165"/>
          <ac:graphicFrameMkLst>
            <pc:docMk/>
            <pc:sldMk cId="1237387510" sldId="790"/>
            <ac:graphicFrameMk id="2" creationId="{DEE618F2-00F1-4967-ACDB-F0BA7643576E}"/>
          </ac:graphicFrameMkLst>
        </pc:graphicFrameChg>
      </pc:sldChg>
      <pc:sldChg chg="modSp add mod">
        <pc:chgData name="Paul Easter" userId="6549cd31feb53bc1" providerId="LiveId" clId="{E19B617E-EE3F-4AAA-9381-36BBE1B8C7A2}" dt="2022-03-12T20:40:06.178" v="75383" actId="20577"/>
        <pc:sldMkLst>
          <pc:docMk/>
          <pc:sldMk cId="1265279918" sldId="790"/>
        </pc:sldMkLst>
        <pc:spChg chg="mod">
          <ac:chgData name="Paul Easter" userId="6549cd31feb53bc1" providerId="LiveId" clId="{E19B617E-EE3F-4AAA-9381-36BBE1B8C7A2}" dt="2022-03-12T15:31:57.974" v="70248"/>
          <ac:spMkLst>
            <pc:docMk/>
            <pc:sldMk cId="1265279918" sldId="790"/>
            <ac:spMk id="14" creationId="{D1A264E9-38AC-47A4-83E2-D3C122E48CFC}"/>
          </ac:spMkLst>
        </pc:spChg>
        <pc:graphicFrameChg chg="modGraphic">
          <ac:chgData name="Paul Easter" userId="6549cd31feb53bc1" providerId="LiveId" clId="{E19B617E-EE3F-4AAA-9381-36BBE1B8C7A2}" dt="2022-03-12T20:40:06.178" v="75383" actId="20577"/>
          <ac:graphicFrameMkLst>
            <pc:docMk/>
            <pc:sldMk cId="1265279918" sldId="790"/>
            <ac:graphicFrameMk id="2" creationId="{DEE618F2-00F1-4967-ACDB-F0BA7643576E}"/>
          </ac:graphicFrameMkLst>
        </pc:graphicFrameChg>
      </pc:sldChg>
      <pc:sldChg chg="add">
        <pc:chgData name="Paul Easter" userId="6549cd31feb53bc1" providerId="LiveId" clId="{E19B617E-EE3F-4AAA-9381-36BBE1B8C7A2}" dt="2022-03-12T13:29:19.169" v="68425"/>
        <pc:sldMkLst>
          <pc:docMk/>
          <pc:sldMk cId="1232216561" sldId="791"/>
        </pc:sldMkLst>
      </pc:sldChg>
      <pc:sldChg chg="addSp delSp modSp add del mod">
        <pc:chgData name="Paul Easter" userId="6549cd31feb53bc1" providerId="LiveId" clId="{E19B617E-EE3F-4AAA-9381-36BBE1B8C7A2}" dt="2022-03-12T13:29:12.920" v="68424" actId="2696"/>
        <pc:sldMkLst>
          <pc:docMk/>
          <pc:sldMk cId="3935217576" sldId="791"/>
        </pc:sldMkLst>
        <pc:spChg chg="mod">
          <ac:chgData name="Paul Easter" userId="6549cd31feb53bc1" providerId="LiveId" clId="{E19B617E-EE3F-4AAA-9381-36BBE1B8C7A2}" dt="2022-03-09T05:50:03.461" v="52307" actId="113"/>
          <ac:spMkLst>
            <pc:docMk/>
            <pc:sldMk cId="3935217576" sldId="791"/>
            <ac:spMk id="8" creationId="{E2F794A7-8C4C-4A3F-A33D-B76FD77934A3}"/>
          </ac:spMkLst>
        </pc:spChg>
        <pc:spChg chg="del">
          <ac:chgData name="Paul Easter" userId="6549cd31feb53bc1" providerId="LiveId" clId="{E19B617E-EE3F-4AAA-9381-36BBE1B8C7A2}" dt="2022-03-09T04:11:05.204" v="50996" actId="478"/>
          <ac:spMkLst>
            <pc:docMk/>
            <pc:sldMk cId="3935217576" sldId="791"/>
            <ac:spMk id="9" creationId="{6B251349-D6D4-4186-A4FF-588CA6340C08}"/>
          </ac:spMkLst>
        </pc:spChg>
        <pc:spChg chg="add mod">
          <ac:chgData name="Paul Easter" userId="6549cd31feb53bc1" providerId="LiveId" clId="{E19B617E-EE3F-4AAA-9381-36BBE1B8C7A2}" dt="2022-03-09T06:02:15.704" v="52739" actId="20577"/>
          <ac:spMkLst>
            <pc:docMk/>
            <pc:sldMk cId="3935217576" sldId="791"/>
            <ac:spMk id="10" creationId="{636A57D3-2FA8-4C55-B83C-28061CE97E75}"/>
          </ac:spMkLst>
        </pc:spChg>
        <pc:spChg chg="mod">
          <ac:chgData name="Paul Easter" userId="6549cd31feb53bc1" providerId="LiveId" clId="{E19B617E-EE3F-4AAA-9381-36BBE1B8C7A2}" dt="2022-03-09T05:42:47.057" v="51691" actId="20577"/>
          <ac:spMkLst>
            <pc:docMk/>
            <pc:sldMk cId="3935217576" sldId="791"/>
            <ac:spMk id="14" creationId="{D1A264E9-38AC-47A4-83E2-D3C122E48CFC}"/>
          </ac:spMkLst>
        </pc:spChg>
        <pc:graphicFrameChg chg="del mod modGraphic">
          <ac:chgData name="Paul Easter" userId="6549cd31feb53bc1" providerId="LiveId" clId="{E19B617E-EE3F-4AAA-9381-36BBE1B8C7A2}" dt="2022-03-09T05:45:06.571" v="52006" actId="478"/>
          <ac:graphicFrameMkLst>
            <pc:docMk/>
            <pc:sldMk cId="3935217576" sldId="791"/>
            <ac:graphicFrameMk id="2" creationId="{DEE618F2-00F1-4967-ACDB-F0BA7643576E}"/>
          </ac:graphicFrameMkLst>
        </pc:graphicFrameChg>
        <pc:graphicFrameChg chg="add mod modGraphic">
          <ac:chgData name="Paul Easter" userId="6549cd31feb53bc1" providerId="LiveId" clId="{E19B617E-EE3F-4AAA-9381-36BBE1B8C7A2}" dt="2022-03-09T05:52:23.914" v="52398" actId="14100"/>
          <ac:graphicFrameMkLst>
            <pc:docMk/>
            <pc:sldMk cId="3935217576" sldId="791"/>
            <ac:graphicFrameMk id="7" creationId="{387C7B7C-95F6-49AF-A65D-D825CC8BCC03}"/>
          </ac:graphicFrameMkLst>
        </pc:graphicFrameChg>
      </pc:sldChg>
      <pc:sldChg chg="modSp add del mod">
        <pc:chgData name="Paul Easter" userId="6549cd31feb53bc1" providerId="LiveId" clId="{E19B617E-EE3F-4AAA-9381-36BBE1B8C7A2}" dt="2022-03-09T06:20:42.212" v="53224" actId="2696"/>
        <pc:sldMkLst>
          <pc:docMk/>
          <pc:sldMk cId="1442690697" sldId="792"/>
        </pc:sldMkLst>
        <pc:spChg chg="mod">
          <ac:chgData name="Paul Easter" userId="6549cd31feb53bc1" providerId="LiveId" clId="{E19B617E-EE3F-4AAA-9381-36BBE1B8C7A2}" dt="2022-03-09T04:54:43.124" v="51323" actId="20577"/>
          <ac:spMkLst>
            <pc:docMk/>
            <pc:sldMk cId="1442690697" sldId="792"/>
            <ac:spMk id="8" creationId="{E2F794A7-8C4C-4A3F-A33D-B76FD77934A3}"/>
          </ac:spMkLst>
        </pc:spChg>
        <pc:spChg chg="mod">
          <ac:chgData name="Paul Easter" userId="6549cd31feb53bc1" providerId="LiveId" clId="{E19B617E-EE3F-4AAA-9381-36BBE1B8C7A2}" dt="2022-03-09T04:54:33.935" v="51310" actId="20577"/>
          <ac:spMkLst>
            <pc:docMk/>
            <pc:sldMk cId="1442690697" sldId="792"/>
            <ac:spMk id="14" creationId="{D1A264E9-38AC-47A4-83E2-D3C122E48CFC}"/>
          </ac:spMkLst>
        </pc:spChg>
        <pc:graphicFrameChg chg="mod modGraphic">
          <ac:chgData name="Paul Easter" userId="6549cd31feb53bc1" providerId="LiveId" clId="{E19B617E-EE3F-4AAA-9381-36BBE1B8C7A2}" dt="2022-03-09T05:00:41.912" v="51532" actId="20577"/>
          <ac:graphicFrameMkLst>
            <pc:docMk/>
            <pc:sldMk cId="1442690697" sldId="792"/>
            <ac:graphicFrameMk id="2" creationId="{DEE618F2-00F1-4967-ACDB-F0BA7643576E}"/>
          </ac:graphicFrameMkLst>
        </pc:graphicFrameChg>
      </pc:sldChg>
      <pc:sldChg chg="add">
        <pc:chgData name="Paul Easter" userId="6549cd31feb53bc1" providerId="LiveId" clId="{E19B617E-EE3F-4AAA-9381-36BBE1B8C7A2}" dt="2022-03-12T13:29:19.169" v="68425"/>
        <pc:sldMkLst>
          <pc:docMk/>
          <pc:sldMk cId="3194086704" sldId="793"/>
        </pc:sldMkLst>
      </pc:sldChg>
      <pc:sldChg chg="modSp add del mod ord">
        <pc:chgData name="Paul Easter" userId="6549cd31feb53bc1" providerId="LiveId" clId="{E19B617E-EE3F-4AAA-9381-36BBE1B8C7A2}" dt="2022-03-12T13:29:12.920" v="68424" actId="2696"/>
        <pc:sldMkLst>
          <pc:docMk/>
          <pc:sldMk cId="3599082394" sldId="793"/>
        </pc:sldMkLst>
        <pc:graphicFrameChg chg="mod modGraphic">
          <ac:chgData name="Paul Easter" userId="6549cd31feb53bc1" providerId="LiveId" clId="{E19B617E-EE3F-4AAA-9381-36BBE1B8C7A2}" dt="2022-03-09T06:58:31.149" v="53576" actId="20577"/>
          <ac:graphicFrameMkLst>
            <pc:docMk/>
            <pc:sldMk cId="3599082394" sldId="793"/>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2486734387" sldId="794"/>
        </pc:sldMkLst>
        <pc:spChg chg="mod">
          <ac:chgData name="Paul Easter" userId="6549cd31feb53bc1" providerId="LiveId" clId="{E19B617E-EE3F-4AAA-9381-36BBE1B8C7A2}" dt="2022-03-09T05:51:48.063" v="52391" actId="20577"/>
          <ac:spMkLst>
            <pc:docMk/>
            <pc:sldMk cId="2486734387" sldId="794"/>
            <ac:spMk id="8" creationId="{E2F794A7-8C4C-4A3F-A33D-B76FD77934A3}"/>
          </ac:spMkLst>
        </pc:spChg>
        <pc:spChg chg="add mod">
          <ac:chgData name="Paul Easter" userId="6549cd31feb53bc1" providerId="LiveId" clId="{E19B617E-EE3F-4AAA-9381-36BBE1B8C7A2}" dt="2022-03-09T06:09:37.585" v="53159" actId="20577"/>
          <ac:spMkLst>
            <pc:docMk/>
            <pc:sldMk cId="2486734387" sldId="794"/>
            <ac:spMk id="9" creationId="{8F728E46-1D16-4898-9CE5-5202DEB77B40}"/>
          </ac:spMkLst>
        </pc:spChg>
        <pc:spChg chg="del">
          <ac:chgData name="Paul Easter" userId="6549cd31feb53bc1" providerId="LiveId" clId="{E19B617E-EE3F-4AAA-9381-36BBE1B8C7A2}" dt="2022-03-09T06:03:36.579" v="52742" actId="478"/>
          <ac:spMkLst>
            <pc:docMk/>
            <pc:sldMk cId="2486734387" sldId="794"/>
            <ac:spMk id="10" creationId="{636A57D3-2FA8-4C55-B83C-28061CE97E75}"/>
          </ac:spMkLst>
        </pc:spChg>
        <pc:graphicFrameChg chg="mod modGraphic">
          <ac:chgData name="Paul Easter" userId="6549cd31feb53bc1" providerId="LiveId" clId="{E19B617E-EE3F-4AAA-9381-36BBE1B8C7A2}" dt="2022-03-09T06:08:45.478" v="53031"/>
          <ac:graphicFrameMkLst>
            <pc:docMk/>
            <pc:sldMk cId="2486734387" sldId="794"/>
            <ac:graphicFrameMk id="7" creationId="{387C7B7C-95F6-49AF-A65D-D825CC8BCC03}"/>
          </ac:graphicFrameMkLst>
        </pc:graphicFrameChg>
      </pc:sldChg>
      <pc:sldChg chg="add">
        <pc:chgData name="Paul Easter" userId="6549cd31feb53bc1" providerId="LiveId" clId="{E19B617E-EE3F-4AAA-9381-36BBE1B8C7A2}" dt="2022-03-12T13:29:19.169" v="68425"/>
        <pc:sldMkLst>
          <pc:docMk/>
          <pc:sldMk cId="2918702312" sldId="794"/>
        </pc:sldMkLst>
      </pc:sldChg>
      <pc:sldChg chg="addSp delSp modSp add del mod ord">
        <pc:chgData name="Paul Easter" userId="6549cd31feb53bc1" providerId="LiveId" clId="{E19B617E-EE3F-4AAA-9381-36BBE1B8C7A2}" dt="2022-03-12T13:29:12.920" v="68424" actId="2696"/>
        <pc:sldMkLst>
          <pc:docMk/>
          <pc:sldMk cId="635277775" sldId="795"/>
        </pc:sldMkLst>
        <pc:spChg chg="mod">
          <ac:chgData name="Paul Easter" userId="6549cd31feb53bc1" providerId="LiveId" clId="{E19B617E-EE3F-4AAA-9381-36BBE1B8C7A2}" dt="2022-03-09T06:04:54.429" v="52852" actId="20577"/>
          <ac:spMkLst>
            <pc:docMk/>
            <pc:sldMk cId="635277775" sldId="795"/>
            <ac:spMk id="8" creationId="{E2F794A7-8C4C-4A3F-A33D-B76FD77934A3}"/>
          </ac:spMkLst>
        </pc:spChg>
        <pc:spChg chg="add mod">
          <ac:chgData name="Paul Easter" userId="6549cd31feb53bc1" providerId="LiveId" clId="{E19B617E-EE3F-4AAA-9381-36BBE1B8C7A2}" dt="2022-03-09T06:08:03.445" v="53030" actId="20577"/>
          <ac:spMkLst>
            <pc:docMk/>
            <pc:sldMk cId="635277775" sldId="795"/>
            <ac:spMk id="9" creationId="{6A107189-2314-4E2C-97AF-3CDB8EC4593E}"/>
          </ac:spMkLst>
        </pc:spChg>
        <pc:spChg chg="del">
          <ac:chgData name="Paul Easter" userId="6549cd31feb53bc1" providerId="LiveId" clId="{E19B617E-EE3F-4AAA-9381-36BBE1B8C7A2}" dt="2022-03-09T06:06:49.192" v="52981" actId="478"/>
          <ac:spMkLst>
            <pc:docMk/>
            <pc:sldMk cId="635277775" sldId="795"/>
            <ac:spMk id="10" creationId="{636A57D3-2FA8-4C55-B83C-28061CE97E75}"/>
          </ac:spMkLst>
        </pc:spChg>
        <pc:graphicFrameChg chg="mod modGraphic">
          <ac:chgData name="Paul Easter" userId="6549cd31feb53bc1" providerId="LiveId" clId="{E19B617E-EE3F-4AAA-9381-36BBE1B8C7A2}" dt="2022-03-09T06:58:18.805" v="53573" actId="20577"/>
          <ac:graphicFrameMkLst>
            <pc:docMk/>
            <pc:sldMk cId="635277775" sldId="795"/>
            <ac:graphicFrameMk id="7" creationId="{387C7B7C-95F6-49AF-A65D-D825CC8BCC03}"/>
          </ac:graphicFrameMkLst>
        </pc:graphicFrameChg>
      </pc:sldChg>
      <pc:sldChg chg="add">
        <pc:chgData name="Paul Easter" userId="6549cd31feb53bc1" providerId="LiveId" clId="{E19B617E-EE3F-4AAA-9381-36BBE1B8C7A2}" dt="2022-03-12T13:29:19.169" v="68425"/>
        <pc:sldMkLst>
          <pc:docMk/>
          <pc:sldMk cId="4072531211" sldId="795"/>
        </pc:sldMkLst>
      </pc:sldChg>
      <pc:sldChg chg="add">
        <pc:chgData name="Paul Easter" userId="6549cd31feb53bc1" providerId="LiveId" clId="{E19B617E-EE3F-4AAA-9381-36BBE1B8C7A2}" dt="2022-03-12T13:29:19.169" v="68425"/>
        <pc:sldMkLst>
          <pc:docMk/>
          <pc:sldMk cId="654508730" sldId="796"/>
        </pc:sldMkLst>
      </pc:sldChg>
      <pc:sldChg chg="modSp add del mod ord">
        <pc:chgData name="Paul Easter" userId="6549cd31feb53bc1" providerId="LiveId" clId="{E19B617E-EE3F-4AAA-9381-36BBE1B8C7A2}" dt="2022-03-12T13:29:12.920" v="68424" actId="2696"/>
        <pc:sldMkLst>
          <pc:docMk/>
          <pc:sldMk cId="3097563207" sldId="796"/>
        </pc:sldMkLst>
        <pc:spChg chg="mod">
          <ac:chgData name="Paul Easter" userId="6549cd31feb53bc1" providerId="LiveId" clId="{E19B617E-EE3F-4AAA-9381-36BBE1B8C7A2}" dt="2022-03-09T06:19:42.657" v="53223" actId="20577"/>
          <ac:spMkLst>
            <pc:docMk/>
            <pc:sldMk cId="3097563207" sldId="796"/>
            <ac:spMk id="14" creationId="{D1A264E9-38AC-47A4-83E2-D3C122E48CFC}"/>
          </ac:spMkLst>
        </pc:spChg>
        <pc:graphicFrameChg chg="mod modGraphic">
          <ac:chgData name="Paul Easter" userId="6549cd31feb53bc1" providerId="LiveId" clId="{E19B617E-EE3F-4AAA-9381-36BBE1B8C7A2}" dt="2022-03-09T19:11:06.728" v="59438" actId="20577"/>
          <ac:graphicFrameMkLst>
            <pc:docMk/>
            <pc:sldMk cId="3097563207" sldId="796"/>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386226038" sldId="797"/>
        </pc:sldMkLst>
        <pc:spChg chg="mod">
          <ac:chgData name="Paul Easter" userId="6549cd31feb53bc1" providerId="LiveId" clId="{E19B617E-EE3F-4AAA-9381-36BBE1B8C7A2}" dt="2022-03-09T06:29:10.598" v="53463" actId="20577"/>
          <ac:spMkLst>
            <pc:docMk/>
            <pc:sldMk cId="386226038" sldId="797"/>
            <ac:spMk id="8" creationId="{E2F794A7-8C4C-4A3F-A33D-B76FD77934A3}"/>
          </ac:spMkLst>
        </pc:spChg>
        <pc:spChg chg="mod">
          <ac:chgData name="Paul Easter" userId="6549cd31feb53bc1" providerId="LiveId" clId="{E19B617E-EE3F-4AAA-9381-36BBE1B8C7A2}" dt="2022-03-09T12:26:00.532" v="56980" actId="20577"/>
          <ac:spMkLst>
            <pc:docMk/>
            <pc:sldMk cId="386226038" sldId="797"/>
            <ac:spMk id="14" creationId="{D1A264E9-38AC-47A4-83E2-D3C122E48CFC}"/>
          </ac:spMkLst>
        </pc:spChg>
        <pc:graphicFrameChg chg="mod modGraphic">
          <ac:chgData name="Paul Easter" userId="6549cd31feb53bc1" providerId="LiveId" clId="{E19B617E-EE3F-4AAA-9381-36BBE1B8C7A2}" dt="2022-03-09T19:11:35.955" v="59444" actId="20577"/>
          <ac:graphicFrameMkLst>
            <pc:docMk/>
            <pc:sldMk cId="386226038" sldId="797"/>
            <ac:graphicFrameMk id="2" creationId="{DEE618F2-00F1-4967-ACDB-F0BA7643576E}"/>
          </ac:graphicFrameMkLst>
        </pc:graphicFrameChg>
      </pc:sldChg>
      <pc:sldChg chg="add">
        <pc:chgData name="Paul Easter" userId="6549cd31feb53bc1" providerId="LiveId" clId="{E19B617E-EE3F-4AAA-9381-36BBE1B8C7A2}" dt="2022-03-12T13:29:19.169" v="68425"/>
        <pc:sldMkLst>
          <pc:docMk/>
          <pc:sldMk cId="1928958017" sldId="797"/>
        </pc:sldMkLst>
      </pc:sldChg>
      <pc:sldChg chg="add">
        <pc:chgData name="Paul Easter" userId="6549cd31feb53bc1" providerId="LiveId" clId="{E19B617E-EE3F-4AAA-9381-36BBE1B8C7A2}" dt="2022-03-12T13:29:19.169" v="68425"/>
        <pc:sldMkLst>
          <pc:docMk/>
          <pc:sldMk cId="88318014" sldId="798"/>
        </pc:sldMkLst>
      </pc:sldChg>
      <pc:sldChg chg="modSp add del mod ord">
        <pc:chgData name="Paul Easter" userId="6549cd31feb53bc1" providerId="LiveId" clId="{E19B617E-EE3F-4AAA-9381-36BBE1B8C7A2}" dt="2022-03-09T09:07:22.849" v="53670" actId="2696"/>
        <pc:sldMkLst>
          <pc:docMk/>
          <pc:sldMk cId="3230113817" sldId="798"/>
        </pc:sldMkLst>
        <pc:spChg chg="mod">
          <ac:chgData name="Paul Easter" userId="6549cd31feb53bc1" providerId="LiveId" clId="{E19B617E-EE3F-4AAA-9381-36BBE1B8C7A2}" dt="2022-03-09T08:05:15.556" v="53634" actId="20577"/>
          <ac:spMkLst>
            <pc:docMk/>
            <pc:sldMk cId="3230113817" sldId="798"/>
            <ac:spMk id="14" creationId="{D1A264E9-38AC-47A4-83E2-D3C122E48CFC}"/>
          </ac:spMkLst>
        </pc:spChg>
        <pc:graphicFrameChg chg="mod">
          <ac:chgData name="Paul Easter" userId="6549cd31feb53bc1" providerId="LiveId" clId="{E19B617E-EE3F-4AAA-9381-36BBE1B8C7A2}" dt="2022-03-09T08:40:27.089" v="53641"/>
          <ac:graphicFrameMkLst>
            <pc:docMk/>
            <pc:sldMk cId="3230113817" sldId="798"/>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3748532970" sldId="798"/>
        </pc:sldMkLst>
        <pc:spChg chg="add del mod">
          <ac:chgData name="Paul Easter" userId="6549cd31feb53bc1" providerId="LiveId" clId="{E19B617E-EE3F-4AAA-9381-36BBE1B8C7A2}" dt="2022-03-09T10:28:51.754" v="55548" actId="478"/>
          <ac:spMkLst>
            <pc:docMk/>
            <pc:sldMk cId="3748532970" sldId="798"/>
            <ac:spMk id="6" creationId="{E6C72DE8-5686-49E1-9034-8F9A47540174}"/>
          </ac:spMkLst>
        </pc:spChg>
        <pc:spChg chg="add mod">
          <ac:chgData name="Paul Easter" userId="6549cd31feb53bc1" providerId="LiveId" clId="{E19B617E-EE3F-4AAA-9381-36BBE1B8C7A2}" dt="2022-03-09T10:28:52.141" v="55549"/>
          <ac:spMkLst>
            <pc:docMk/>
            <pc:sldMk cId="3748532970" sldId="798"/>
            <ac:spMk id="7" creationId="{6AE59A08-32A7-41FC-A354-30E386EFAB36}"/>
          </ac:spMkLst>
        </pc:spChg>
        <pc:spChg chg="mod">
          <ac:chgData name="Paul Easter" userId="6549cd31feb53bc1" providerId="LiveId" clId="{E19B617E-EE3F-4AAA-9381-36BBE1B8C7A2}" dt="2022-03-09T10:31:14.064" v="55615" actId="20577"/>
          <ac:spMkLst>
            <pc:docMk/>
            <pc:sldMk cId="3748532970" sldId="798"/>
            <ac:spMk id="8" creationId="{E2F794A7-8C4C-4A3F-A33D-B76FD77934A3}"/>
          </ac:spMkLst>
        </pc:spChg>
        <pc:spChg chg="mod">
          <ac:chgData name="Paul Easter" userId="6549cd31feb53bc1" providerId="LiveId" clId="{E19B617E-EE3F-4AAA-9381-36BBE1B8C7A2}" dt="2022-03-09T10:27:17.752" v="55415" actId="20577"/>
          <ac:spMkLst>
            <pc:docMk/>
            <pc:sldMk cId="3748532970" sldId="798"/>
            <ac:spMk id="14" creationId="{D1A264E9-38AC-47A4-83E2-D3C122E48CFC}"/>
          </ac:spMkLst>
        </pc:spChg>
        <pc:graphicFrameChg chg="mod modGraphic">
          <ac:chgData name="Paul Easter" userId="6549cd31feb53bc1" providerId="LiveId" clId="{E19B617E-EE3F-4AAA-9381-36BBE1B8C7A2}" dt="2022-03-09T11:38:41.574" v="56483"/>
          <ac:graphicFrameMkLst>
            <pc:docMk/>
            <pc:sldMk cId="3748532970" sldId="798"/>
            <ac:graphicFrameMk id="2" creationId="{DEE618F2-00F1-4967-ACDB-F0BA7643576E}"/>
          </ac:graphicFrameMkLst>
        </pc:graphicFrameChg>
        <pc:graphicFrameChg chg="add mod modGraphic">
          <ac:chgData name="Paul Easter" userId="6549cd31feb53bc1" providerId="LiveId" clId="{E19B617E-EE3F-4AAA-9381-36BBE1B8C7A2}" dt="2022-03-09T11:38:45.156" v="56484"/>
          <ac:graphicFrameMkLst>
            <pc:docMk/>
            <pc:sldMk cId="3748532970" sldId="798"/>
            <ac:graphicFrameMk id="9" creationId="{0AC62435-D524-4B66-B56E-FED8005DE747}"/>
          </ac:graphicFrameMkLst>
        </pc:graphicFrameChg>
      </pc:sldChg>
      <pc:sldChg chg="addSp delSp modSp add del mod">
        <pc:chgData name="Paul Easter" userId="6549cd31feb53bc1" providerId="LiveId" clId="{E19B617E-EE3F-4AAA-9381-36BBE1B8C7A2}" dt="2022-03-09T12:11:48.429" v="56794" actId="2696"/>
        <pc:sldMkLst>
          <pc:docMk/>
          <pc:sldMk cId="1237901031" sldId="799"/>
        </pc:sldMkLst>
        <pc:spChg chg="mod">
          <ac:chgData name="Paul Easter" userId="6549cd31feb53bc1" providerId="LiveId" clId="{E19B617E-EE3F-4AAA-9381-36BBE1B8C7A2}" dt="2022-03-09T10:02:40.072" v="55383"/>
          <ac:spMkLst>
            <pc:docMk/>
            <pc:sldMk cId="1237901031" sldId="799"/>
            <ac:spMk id="8" creationId="{E2F794A7-8C4C-4A3F-A33D-B76FD77934A3}"/>
          </ac:spMkLst>
        </pc:spChg>
        <pc:graphicFrameChg chg="del mod modGraphic">
          <ac:chgData name="Paul Easter" userId="6549cd31feb53bc1" providerId="LiveId" clId="{E19B617E-EE3F-4AAA-9381-36BBE1B8C7A2}" dt="2022-03-09T09:47:13.071" v="54847" actId="478"/>
          <ac:graphicFrameMkLst>
            <pc:docMk/>
            <pc:sldMk cId="1237901031" sldId="799"/>
            <ac:graphicFrameMk id="2" creationId="{DEE618F2-00F1-4967-ACDB-F0BA7643576E}"/>
          </ac:graphicFrameMkLst>
        </pc:graphicFrameChg>
        <pc:graphicFrameChg chg="add mod modGraphic">
          <ac:chgData name="Paul Easter" userId="6549cd31feb53bc1" providerId="LiveId" clId="{E19B617E-EE3F-4AAA-9381-36BBE1B8C7A2}" dt="2022-03-09T11:39:16.310" v="56491"/>
          <ac:graphicFrameMkLst>
            <pc:docMk/>
            <pc:sldMk cId="1237901031" sldId="799"/>
            <ac:graphicFrameMk id="7" creationId="{C5338C02-DC4C-44D8-AC26-1C1FF36476DF}"/>
          </ac:graphicFrameMkLst>
        </pc:graphicFrameChg>
        <pc:graphicFrameChg chg="add del mod">
          <ac:chgData name="Paul Easter" userId="6549cd31feb53bc1" providerId="LiveId" clId="{E19B617E-EE3F-4AAA-9381-36BBE1B8C7A2}" dt="2022-03-09T09:59:26.674" v="55376" actId="478"/>
          <ac:graphicFrameMkLst>
            <pc:docMk/>
            <pc:sldMk cId="1237901031" sldId="799"/>
            <ac:graphicFrameMk id="9" creationId="{A7C75E02-1DFE-42C9-B216-E3B48049585A}"/>
          </ac:graphicFrameMkLst>
        </pc:graphicFrameChg>
      </pc:sldChg>
      <pc:sldChg chg="add">
        <pc:chgData name="Paul Easter" userId="6549cd31feb53bc1" providerId="LiveId" clId="{E19B617E-EE3F-4AAA-9381-36BBE1B8C7A2}" dt="2022-03-12T13:29:19.169" v="68425"/>
        <pc:sldMkLst>
          <pc:docMk/>
          <pc:sldMk cId="2211548325" sldId="800"/>
        </pc:sldMkLst>
      </pc:sldChg>
      <pc:sldChg chg="addSp modSp add del mod">
        <pc:chgData name="Paul Easter" userId="6549cd31feb53bc1" providerId="LiveId" clId="{E19B617E-EE3F-4AAA-9381-36BBE1B8C7A2}" dt="2022-03-12T13:29:12.920" v="68424" actId="2696"/>
        <pc:sldMkLst>
          <pc:docMk/>
          <pc:sldMk cId="4250272344" sldId="800"/>
        </pc:sldMkLst>
        <pc:spChg chg="mod">
          <ac:chgData name="Paul Easter" userId="6549cd31feb53bc1" providerId="LiveId" clId="{E19B617E-EE3F-4AAA-9381-36BBE1B8C7A2}" dt="2022-03-09T10:30:07.959" v="55608" actId="113"/>
          <ac:spMkLst>
            <pc:docMk/>
            <pc:sldMk cId="4250272344" sldId="800"/>
            <ac:spMk id="8" creationId="{E2F794A7-8C4C-4A3F-A33D-B76FD77934A3}"/>
          </ac:spMkLst>
        </pc:spChg>
        <pc:graphicFrameChg chg="mod modGraphic">
          <ac:chgData name="Paul Easter" userId="6549cd31feb53bc1" providerId="LiveId" clId="{E19B617E-EE3F-4AAA-9381-36BBE1B8C7A2}" dt="2022-03-09T11:41:15.362" v="56533" actId="20577"/>
          <ac:graphicFrameMkLst>
            <pc:docMk/>
            <pc:sldMk cId="4250272344" sldId="800"/>
            <ac:graphicFrameMk id="2" creationId="{DEE618F2-00F1-4967-ACDB-F0BA7643576E}"/>
          </ac:graphicFrameMkLst>
        </pc:graphicFrameChg>
        <pc:graphicFrameChg chg="add mod modGraphic">
          <ac:chgData name="Paul Easter" userId="6549cd31feb53bc1" providerId="LiveId" clId="{E19B617E-EE3F-4AAA-9381-36BBE1B8C7A2}" dt="2022-03-09T11:41:17.377" v="56539" actId="20577"/>
          <ac:graphicFrameMkLst>
            <pc:docMk/>
            <pc:sldMk cId="4250272344" sldId="800"/>
            <ac:graphicFrameMk id="7" creationId="{AAD3ED6D-0E42-4F5C-8C02-A7854B93A84C}"/>
          </ac:graphicFrameMkLst>
        </pc:graphicFrameChg>
      </pc:sldChg>
      <pc:sldChg chg="modSp add del mod">
        <pc:chgData name="Paul Easter" userId="6549cd31feb53bc1" providerId="LiveId" clId="{E19B617E-EE3F-4AAA-9381-36BBE1B8C7A2}" dt="2022-03-12T13:29:12.920" v="68424" actId="2696"/>
        <pc:sldMkLst>
          <pc:docMk/>
          <pc:sldMk cId="102710050" sldId="801"/>
        </pc:sldMkLst>
        <pc:spChg chg="mod">
          <ac:chgData name="Paul Easter" userId="6549cd31feb53bc1" providerId="LiveId" clId="{E19B617E-EE3F-4AAA-9381-36BBE1B8C7A2}" dt="2022-03-09T11:49:44.466" v="56547" actId="113"/>
          <ac:spMkLst>
            <pc:docMk/>
            <pc:sldMk cId="102710050" sldId="801"/>
            <ac:spMk id="8" creationId="{E2F794A7-8C4C-4A3F-A33D-B76FD77934A3}"/>
          </ac:spMkLst>
        </pc:spChg>
        <pc:spChg chg="mod">
          <ac:chgData name="Paul Easter" userId="6549cd31feb53bc1" providerId="LiveId" clId="{E19B617E-EE3F-4AAA-9381-36BBE1B8C7A2}" dt="2022-03-09T10:39:24.169" v="55723"/>
          <ac:spMkLst>
            <pc:docMk/>
            <pc:sldMk cId="102710050" sldId="801"/>
            <ac:spMk id="14" creationId="{D1A264E9-38AC-47A4-83E2-D3C122E48CFC}"/>
          </ac:spMkLst>
        </pc:spChg>
        <pc:graphicFrameChg chg="mod modGraphic">
          <ac:chgData name="Paul Easter" userId="6549cd31feb53bc1" providerId="LiveId" clId="{E19B617E-EE3F-4AAA-9381-36BBE1B8C7A2}" dt="2022-03-09T12:07:46.873" v="56751" actId="14100"/>
          <ac:graphicFrameMkLst>
            <pc:docMk/>
            <pc:sldMk cId="102710050" sldId="801"/>
            <ac:graphicFrameMk id="7" creationId="{C5338C02-DC4C-44D8-AC26-1C1FF36476DF}"/>
          </ac:graphicFrameMkLst>
        </pc:graphicFrameChg>
      </pc:sldChg>
      <pc:sldChg chg="add">
        <pc:chgData name="Paul Easter" userId="6549cd31feb53bc1" providerId="LiveId" clId="{E19B617E-EE3F-4AAA-9381-36BBE1B8C7A2}" dt="2022-03-12T13:29:19.169" v="68425"/>
        <pc:sldMkLst>
          <pc:docMk/>
          <pc:sldMk cId="1455328470" sldId="801"/>
        </pc:sldMkLst>
      </pc:sldChg>
      <pc:sldChg chg="modSp add del mod">
        <pc:chgData name="Paul Easter" userId="6549cd31feb53bc1" providerId="LiveId" clId="{E19B617E-EE3F-4AAA-9381-36BBE1B8C7A2}" dt="2022-03-12T13:29:12.920" v="68424" actId="2696"/>
        <pc:sldMkLst>
          <pc:docMk/>
          <pc:sldMk cId="2430056567" sldId="802"/>
        </pc:sldMkLst>
        <pc:spChg chg="mod">
          <ac:chgData name="Paul Easter" userId="6549cd31feb53bc1" providerId="LiveId" clId="{E19B617E-EE3F-4AAA-9381-36BBE1B8C7A2}" dt="2022-03-09T11:40:29.639" v="56525" actId="20577"/>
          <ac:spMkLst>
            <pc:docMk/>
            <pc:sldMk cId="2430056567" sldId="802"/>
            <ac:spMk id="8" creationId="{E2F794A7-8C4C-4A3F-A33D-B76FD77934A3}"/>
          </ac:spMkLst>
        </pc:spChg>
        <pc:spChg chg="mod">
          <ac:chgData name="Paul Easter" userId="6549cd31feb53bc1" providerId="LiveId" clId="{E19B617E-EE3F-4AAA-9381-36BBE1B8C7A2}" dt="2022-03-09T12:26:18.157" v="56981" actId="6549"/>
          <ac:spMkLst>
            <pc:docMk/>
            <pc:sldMk cId="2430056567" sldId="802"/>
            <ac:spMk id="14" creationId="{D1A264E9-38AC-47A4-83E2-D3C122E48CFC}"/>
          </ac:spMkLst>
        </pc:spChg>
        <pc:graphicFrameChg chg="mod modGraphic">
          <ac:chgData name="Paul Easter" userId="6549cd31feb53bc1" providerId="LiveId" clId="{E19B617E-EE3F-4AAA-9381-36BBE1B8C7A2}" dt="2022-03-09T12:12:04.819" v="56800" actId="1035"/>
          <ac:graphicFrameMkLst>
            <pc:docMk/>
            <pc:sldMk cId="2430056567" sldId="802"/>
            <ac:graphicFrameMk id="7" creationId="{C5338C02-DC4C-44D8-AC26-1C1FF36476DF}"/>
          </ac:graphicFrameMkLst>
        </pc:graphicFrameChg>
      </pc:sldChg>
      <pc:sldChg chg="add">
        <pc:chgData name="Paul Easter" userId="6549cd31feb53bc1" providerId="LiveId" clId="{E19B617E-EE3F-4AAA-9381-36BBE1B8C7A2}" dt="2022-03-12T13:29:19.169" v="68425"/>
        <pc:sldMkLst>
          <pc:docMk/>
          <pc:sldMk cId="3978183881" sldId="802"/>
        </pc:sldMkLst>
      </pc:sldChg>
      <pc:sldChg chg="modSp add del mod">
        <pc:chgData name="Paul Easter" userId="6549cd31feb53bc1" providerId="LiveId" clId="{E19B617E-EE3F-4AAA-9381-36BBE1B8C7A2}" dt="2022-03-12T13:29:12.920" v="68424" actId="2696"/>
        <pc:sldMkLst>
          <pc:docMk/>
          <pc:sldMk cId="1278708840" sldId="803"/>
        </pc:sldMkLst>
        <pc:spChg chg="mod">
          <ac:chgData name="Paul Easter" userId="6549cd31feb53bc1" providerId="LiveId" clId="{E19B617E-EE3F-4AAA-9381-36BBE1B8C7A2}" dt="2022-03-09T12:11:25.717" v="56793" actId="20577"/>
          <ac:spMkLst>
            <pc:docMk/>
            <pc:sldMk cId="1278708840" sldId="803"/>
            <ac:spMk id="8" creationId="{E2F794A7-8C4C-4A3F-A33D-B76FD77934A3}"/>
          </ac:spMkLst>
        </pc:spChg>
        <pc:spChg chg="mod">
          <ac:chgData name="Paul Easter" userId="6549cd31feb53bc1" providerId="LiveId" clId="{E19B617E-EE3F-4AAA-9381-36BBE1B8C7A2}" dt="2022-03-09T11:49:28.270" v="56545"/>
          <ac:spMkLst>
            <pc:docMk/>
            <pc:sldMk cId="1278708840" sldId="803"/>
            <ac:spMk id="14" creationId="{D1A264E9-38AC-47A4-83E2-D3C122E48CFC}"/>
          </ac:spMkLst>
        </pc:spChg>
        <pc:graphicFrameChg chg="mod modGraphic">
          <ac:chgData name="Paul Easter" userId="6549cd31feb53bc1" providerId="LiveId" clId="{E19B617E-EE3F-4AAA-9381-36BBE1B8C7A2}" dt="2022-03-09T12:11:11.355" v="56785"/>
          <ac:graphicFrameMkLst>
            <pc:docMk/>
            <pc:sldMk cId="1278708840" sldId="803"/>
            <ac:graphicFrameMk id="7" creationId="{C5338C02-DC4C-44D8-AC26-1C1FF36476DF}"/>
          </ac:graphicFrameMkLst>
        </pc:graphicFrameChg>
      </pc:sldChg>
      <pc:sldChg chg="add del ord">
        <pc:chgData name="Paul Easter" userId="6549cd31feb53bc1" providerId="LiveId" clId="{E19B617E-EE3F-4AAA-9381-36BBE1B8C7A2}" dt="2022-03-09T11:48:29.716" v="56543" actId="2696"/>
        <pc:sldMkLst>
          <pc:docMk/>
          <pc:sldMk cId="2870780880" sldId="803"/>
        </pc:sldMkLst>
      </pc:sldChg>
      <pc:sldChg chg="add">
        <pc:chgData name="Paul Easter" userId="6549cd31feb53bc1" providerId="LiveId" clId="{E19B617E-EE3F-4AAA-9381-36BBE1B8C7A2}" dt="2022-03-12T13:29:19.169" v="68425"/>
        <pc:sldMkLst>
          <pc:docMk/>
          <pc:sldMk cId="3855934669" sldId="803"/>
        </pc:sldMkLst>
      </pc:sldChg>
      <pc:sldChg chg="add">
        <pc:chgData name="Paul Easter" userId="6549cd31feb53bc1" providerId="LiveId" clId="{E19B617E-EE3F-4AAA-9381-36BBE1B8C7A2}" dt="2022-03-12T13:29:19.169" v="68425"/>
        <pc:sldMkLst>
          <pc:docMk/>
          <pc:sldMk cId="796548420" sldId="804"/>
        </pc:sldMkLst>
      </pc:sldChg>
      <pc:sldChg chg="modSp add del mod">
        <pc:chgData name="Paul Easter" userId="6549cd31feb53bc1" providerId="LiveId" clId="{E19B617E-EE3F-4AAA-9381-36BBE1B8C7A2}" dt="2022-03-12T13:29:12.920" v="68424" actId="2696"/>
        <pc:sldMkLst>
          <pc:docMk/>
          <pc:sldMk cId="1852766313" sldId="804"/>
        </pc:sldMkLst>
        <pc:spChg chg="mod">
          <ac:chgData name="Paul Easter" userId="6549cd31feb53bc1" providerId="LiveId" clId="{E19B617E-EE3F-4AAA-9381-36BBE1B8C7A2}" dt="2022-03-09T12:13:06.634" v="56832" actId="20577"/>
          <ac:spMkLst>
            <pc:docMk/>
            <pc:sldMk cId="1852766313" sldId="804"/>
            <ac:spMk id="8" creationId="{E2F794A7-8C4C-4A3F-A33D-B76FD77934A3}"/>
          </ac:spMkLst>
        </pc:spChg>
        <pc:spChg chg="mod">
          <ac:chgData name="Paul Easter" userId="6549cd31feb53bc1" providerId="LiveId" clId="{E19B617E-EE3F-4AAA-9381-36BBE1B8C7A2}" dt="2022-03-09T12:26:25.456" v="56982" actId="6549"/>
          <ac:spMkLst>
            <pc:docMk/>
            <pc:sldMk cId="1852766313" sldId="804"/>
            <ac:spMk id="14" creationId="{D1A264E9-38AC-47A4-83E2-D3C122E48CFC}"/>
          </ac:spMkLst>
        </pc:spChg>
        <pc:graphicFrameChg chg="mod modGraphic">
          <ac:chgData name="Paul Easter" userId="6549cd31feb53bc1" providerId="LiveId" clId="{E19B617E-EE3F-4AAA-9381-36BBE1B8C7A2}" dt="2022-03-09T12:17:52.571" v="56895" actId="20577"/>
          <ac:graphicFrameMkLst>
            <pc:docMk/>
            <pc:sldMk cId="1852766313" sldId="804"/>
            <ac:graphicFrameMk id="7" creationId="{C5338C02-DC4C-44D8-AC26-1C1FF36476DF}"/>
          </ac:graphicFrameMkLst>
        </pc:graphicFrameChg>
      </pc:sldChg>
      <pc:sldChg chg="addSp delSp modSp add del mod">
        <pc:chgData name="Paul Easter" userId="6549cd31feb53bc1" providerId="LiveId" clId="{E19B617E-EE3F-4AAA-9381-36BBE1B8C7A2}" dt="2022-03-12T13:29:12.920" v="68424" actId="2696"/>
        <pc:sldMkLst>
          <pc:docMk/>
          <pc:sldMk cId="344403952" sldId="805"/>
        </pc:sldMkLst>
        <pc:spChg chg="add mod">
          <ac:chgData name="Paul Easter" userId="6549cd31feb53bc1" providerId="LiveId" clId="{E19B617E-EE3F-4AAA-9381-36BBE1B8C7A2}" dt="2022-03-09T17:28:31.242" v="58300"/>
          <ac:spMkLst>
            <pc:docMk/>
            <pc:sldMk cId="344403952" sldId="805"/>
            <ac:spMk id="7" creationId="{D2B6F12B-5061-4043-91E1-8D4CB85390A8}"/>
          </ac:spMkLst>
        </pc:spChg>
        <pc:spChg chg="del mod">
          <ac:chgData name="Paul Easter" userId="6549cd31feb53bc1" providerId="LiveId" clId="{E19B617E-EE3F-4AAA-9381-36BBE1B8C7A2}" dt="2022-03-09T17:28:28.342" v="58298" actId="478"/>
          <ac:spMkLst>
            <pc:docMk/>
            <pc:sldMk cId="344403952" sldId="805"/>
            <ac:spMk id="8" creationId="{E2F794A7-8C4C-4A3F-A33D-B76FD77934A3}"/>
          </ac:spMkLst>
        </pc:spChg>
        <pc:spChg chg="del">
          <ac:chgData name="Paul Easter" userId="6549cd31feb53bc1" providerId="LiveId" clId="{E19B617E-EE3F-4AAA-9381-36BBE1B8C7A2}" dt="2022-03-09T13:16:02.754" v="57348" actId="478"/>
          <ac:spMkLst>
            <pc:docMk/>
            <pc:sldMk cId="344403952" sldId="805"/>
            <ac:spMk id="9" creationId="{6B251349-D6D4-4186-A4FF-588CA6340C08}"/>
          </ac:spMkLst>
        </pc:spChg>
        <pc:spChg chg="add mod">
          <ac:chgData name="Paul Easter" userId="6549cd31feb53bc1" providerId="LiveId" clId="{E19B617E-EE3F-4AAA-9381-36BBE1B8C7A2}" dt="2022-03-09T17:28:31.242" v="58300"/>
          <ac:spMkLst>
            <pc:docMk/>
            <pc:sldMk cId="344403952" sldId="805"/>
            <ac:spMk id="10" creationId="{29D0B3D0-0919-4A32-9D8A-27F46C5BE30B}"/>
          </ac:spMkLst>
        </pc:spChg>
        <pc:spChg chg="del mod">
          <ac:chgData name="Paul Easter" userId="6549cd31feb53bc1" providerId="LiveId" clId="{E19B617E-EE3F-4AAA-9381-36BBE1B8C7A2}" dt="2022-03-09T17:28:29.768" v="58299" actId="478"/>
          <ac:spMkLst>
            <pc:docMk/>
            <pc:sldMk cId="344403952" sldId="805"/>
            <ac:spMk id="14" creationId="{D1A264E9-38AC-47A4-83E2-D3C122E48CFC}"/>
          </ac:spMkLst>
        </pc:spChg>
        <pc:graphicFrameChg chg="mod modGraphic">
          <ac:chgData name="Paul Easter" userId="6549cd31feb53bc1" providerId="LiveId" clId="{E19B617E-EE3F-4AAA-9381-36BBE1B8C7A2}" dt="2022-03-12T12:36:37.545" v="67704" actId="2165"/>
          <ac:graphicFrameMkLst>
            <pc:docMk/>
            <pc:sldMk cId="344403952" sldId="805"/>
            <ac:graphicFrameMk id="2" creationId="{DEE618F2-00F1-4967-ACDB-F0BA7643576E}"/>
          </ac:graphicFrameMkLst>
        </pc:graphicFrameChg>
      </pc:sldChg>
      <pc:sldChg chg="modSp add mod">
        <pc:chgData name="Paul Easter" userId="6549cd31feb53bc1" providerId="LiveId" clId="{E19B617E-EE3F-4AAA-9381-36BBE1B8C7A2}" dt="2022-03-12T20:40:32.613" v="75392" actId="20577"/>
        <pc:sldMkLst>
          <pc:docMk/>
          <pc:sldMk cId="703135665" sldId="805"/>
        </pc:sldMkLst>
        <pc:spChg chg="mod">
          <ac:chgData name="Paul Easter" userId="6549cd31feb53bc1" providerId="LiveId" clId="{E19B617E-EE3F-4AAA-9381-36BBE1B8C7A2}" dt="2022-03-12T20:40:27.626" v="75390" actId="14100"/>
          <ac:spMkLst>
            <pc:docMk/>
            <pc:sldMk cId="703135665" sldId="805"/>
            <ac:spMk id="7" creationId="{D2B6F12B-5061-4043-91E1-8D4CB85390A8}"/>
          </ac:spMkLst>
        </pc:spChg>
        <pc:spChg chg="mod">
          <ac:chgData name="Paul Easter" userId="6549cd31feb53bc1" providerId="LiveId" clId="{E19B617E-EE3F-4AAA-9381-36BBE1B8C7A2}" dt="2022-03-12T18:18:38.380" v="72541" actId="6549"/>
          <ac:spMkLst>
            <pc:docMk/>
            <pc:sldMk cId="703135665" sldId="805"/>
            <ac:spMk id="10" creationId="{29D0B3D0-0919-4A32-9D8A-27F46C5BE30B}"/>
          </ac:spMkLst>
        </pc:spChg>
        <pc:graphicFrameChg chg="mod modGraphic">
          <ac:chgData name="Paul Easter" userId="6549cd31feb53bc1" providerId="LiveId" clId="{E19B617E-EE3F-4AAA-9381-36BBE1B8C7A2}" dt="2022-03-12T20:40:32.613" v="75392" actId="20577"/>
          <ac:graphicFrameMkLst>
            <pc:docMk/>
            <pc:sldMk cId="703135665" sldId="805"/>
            <ac:graphicFrameMk id="2" creationId="{DEE618F2-00F1-4967-ACDB-F0BA7643576E}"/>
          </ac:graphicFrameMkLst>
        </pc:graphicFrameChg>
      </pc:sldChg>
      <pc:sldChg chg="modSp add mod">
        <pc:chgData name="Paul Easter" userId="6549cd31feb53bc1" providerId="LiveId" clId="{E19B617E-EE3F-4AAA-9381-36BBE1B8C7A2}" dt="2022-03-12T20:40:46.606" v="75395" actId="20577"/>
        <pc:sldMkLst>
          <pc:docMk/>
          <pc:sldMk cId="2098465478" sldId="806"/>
        </pc:sldMkLst>
        <pc:spChg chg="mod">
          <ac:chgData name="Paul Easter" userId="6549cd31feb53bc1" providerId="LiveId" clId="{E19B617E-EE3F-4AAA-9381-36BBE1B8C7A2}" dt="2022-03-12T20:40:41.121" v="75393" actId="14100"/>
          <ac:spMkLst>
            <pc:docMk/>
            <pc:sldMk cId="2098465478" sldId="806"/>
            <ac:spMk id="6" creationId="{666CACDB-C0C5-4B0B-8142-41E3D84B5513}"/>
          </ac:spMkLst>
        </pc:spChg>
        <pc:spChg chg="mod">
          <ac:chgData name="Paul Easter" userId="6549cd31feb53bc1" providerId="LiveId" clId="{E19B617E-EE3F-4AAA-9381-36BBE1B8C7A2}" dt="2022-03-12T18:18:27.725" v="72535" actId="6549"/>
          <ac:spMkLst>
            <pc:docMk/>
            <pc:sldMk cId="2098465478" sldId="806"/>
            <ac:spMk id="7" creationId="{51A6A00E-7BD8-4789-B2E5-6BB0E10AB0EC}"/>
          </ac:spMkLst>
        </pc:spChg>
        <pc:graphicFrameChg chg="modGraphic">
          <ac:chgData name="Paul Easter" userId="6549cd31feb53bc1" providerId="LiveId" clId="{E19B617E-EE3F-4AAA-9381-36BBE1B8C7A2}" dt="2022-03-12T20:40:46.606" v="75395" actId="20577"/>
          <ac:graphicFrameMkLst>
            <pc:docMk/>
            <pc:sldMk cId="2098465478" sldId="806"/>
            <ac:graphicFrameMk id="2" creationId="{DEE618F2-00F1-4967-ACDB-F0BA7643576E}"/>
          </ac:graphicFrameMkLst>
        </pc:graphicFrameChg>
      </pc:sldChg>
      <pc:sldChg chg="add del">
        <pc:chgData name="Paul Easter" userId="6549cd31feb53bc1" providerId="LiveId" clId="{E19B617E-EE3F-4AAA-9381-36BBE1B8C7A2}" dt="2022-03-09T15:16:47.181" v="57677" actId="2696"/>
        <pc:sldMkLst>
          <pc:docMk/>
          <pc:sldMk cId="2504305633" sldId="806"/>
        </pc:sldMkLst>
      </pc:sldChg>
      <pc:sldChg chg="addSp delSp modSp add del mod">
        <pc:chgData name="Paul Easter" userId="6549cd31feb53bc1" providerId="LiveId" clId="{E19B617E-EE3F-4AAA-9381-36BBE1B8C7A2}" dt="2022-03-12T13:29:12.920" v="68424" actId="2696"/>
        <pc:sldMkLst>
          <pc:docMk/>
          <pc:sldMk cId="3897282714" sldId="806"/>
        </pc:sldMkLst>
        <pc:spChg chg="add mod">
          <ac:chgData name="Paul Easter" userId="6549cd31feb53bc1" providerId="LiveId" clId="{E19B617E-EE3F-4AAA-9381-36BBE1B8C7A2}" dt="2022-03-09T17:28:23.833" v="58297"/>
          <ac:spMkLst>
            <pc:docMk/>
            <pc:sldMk cId="3897282714" sldId="806"/>
            <ac:spMk id="6" creationId="{666CACDB-C0C5-4B0B-8142-41E3D84B5513}"/>
          </ac:spMkLst>
        </pc:spChg>
        <pc:spChg chg="add mod">
          <ac:chgData name="Paul Easter" userId="6549cd31feb53bc1" providerId="LiveId" clId="{E19B617E-EE3F-4AAA-9381-36BBE1B8C7A2}" dt="2022-03-09T17:28:23.833" v="58297"/>
          <ac:spMkLst>
            <pc:docMk/>
            <pc:sldMk cId="3897282714" sldId="806"/>
            <ac:spMk id="7" creationId="{51A6A00E-7BD8-4789-B2E5-6BB0E10AB0EC}"/>
          </ac:spMkLst>
        </pc:spChg>
        <pc:spChg chg="del mod">
          <ac:chgData name="Paul Easter" userId="6549cd31feb53bc1" providerId="LiveId" clId="{E19B617E-EE3F-4AAA-9381-36BBE1B8C7A2}" dt="2022-03-09T17:28:21.314" v="58295" actId="478"/>
          <ac:spMkLst>
            <pc:docMk/>
            <pc:sldMk cId="3897282714" sldId="806"/>
            <ac:spMk id="8" creationId="{E2F794A7-8C4C-4A3F-A33D-B76FD77934A3}"/>
          </ac:spMkLst>
        </pc:spChg>
        <pc:spChg chg="del mod">
          <ac:chgData name="Paul Easter" userId="6549cd31feb53bc1" providerId="LiveId" clId="{E19B617E-EE3F-4AAA-9381-36BBE1B8C7A2}" dt="2022-03-09T17:28:22.702" v="58296" actId="478"/>
          <ac:spMkLst>
            <pc:docMk/>
            <pc:sldMk cId="3897282714" sldId="806"/>
            <ac:spMk id="14" creationId="{D1A264E9-38AC-47A4-83E2-D3C122E48CFC}"/>
          </ac:spMkLst>
        </pc:spChg>
        <pc:graphicFrameChg chg="mod modGraphic">
          <ac:chgData name="Paul Easter" userId="6549cd31feb53bc1" providerId="LiveId" clId="{E19B617E-EE3F-4AAA-9381-36BBE1B8C7A2}" dt="2022-03-09T17:30:37.516" v="58340" actId="6549"/>
          <ac:graphicFrameMkLst>
            <pc:docMk/>
            <pc:sldMk cId="3897282714" sldId="806"/>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1504679524" sldId="807"/>
        </pc:sldMkLst>
        <pc:spChg chg="add mod">
          <ac:chgData name="Paul Easter" userId="6549cd31feb53bc1" providerId="LiveId" clId="{E19B617E-EE3F-4AAA-9381-36BBE1B8C7A2}" dt="2022-03-09T17:28:13.396" v="58294"/>
          <ac:spMkLst>
            <pc:docMk/>
            <pc:sldMk cId="1504679524" sldId="807"/>
            <ac:spMk id="6" creationId="{83A3E68D-7F1A-40E4-A05A-B2E1AE0ABC9E}"/>
          </ac:spMkLst>
        </pc:spChg>
        <pc:spChg chg="add mod">
          <ac:chgData name="Paul Easter" userId="6549cd31feb53bc1" providerId="LiveId" clId="{E19B617E-EE3F-4AAA-9381-36BBE1B8C7A2}" dt="2022-03-09T17:28:13.396" v="58294"/>
          <ac:spMkLst>
            <pc:docMk/>
            <pc:sldMk cId="1504679524" sldId="807"/>
            <ac:spMk id="7" creationId="{B71FD35C-F069-4B17-AFD6-038A177A3D84}"/>
          </ac:spMkLst>
        </pc:spChg>
        <pc:spChg chg="del">
          <ac:chgData name="Paul Easter" userId="6549cd31feb53bc1" providerId="LiveId" clId="{E19B617E-EE3F-4AAA-9381-36BBE1B8C7A2}" dt="2022-03-09T17:28:10.672" v="58292" actId="478"/>
          <ac:spMkLst>
            <pc:docMk/>
            <pc:sldMk cId="1504679524" sldId="807"/>
            <ac:spMk id="8" creationId="{E2F794A7-8C4C-4A3F-A33D-B76FD77934A3}"/>
          </ac:spMkLst>
        </pc:spChg>
        <pc:spChg chg="del">
          <ac:chgData name="Paul Easter" userId="6549cd31feb53bc1" providerId="LiveId" clId="{E19B617E-EE3F-4AAA-9381-36BBE1B8C7A2}" dt="2022-03-09T17:28:12.232" v="58293" actId="478"/>
          <ac:spMkLst>
            <pc:docMk/>
            <pc:sldMk cId="1504679524" sldId="807"/>
            <ac:spMk id="14" creationId="{D1A264E9-38AC-47A4-83E2-D3C122E48CFC}"/>
          </ac:spMkLst>
        </pc:spChg>
        <pc:graphicFrameChg chg="mod modGraphic">
          <ac:chgData name="Paul Easter" userId="6549cd31feb53bc1" providerId="LiveId" clId="{E19B617E-EE3F-4AAA-9381-36BBE1B8C7A2}" dt="2022-03-09T17:13:27.902" v="58099" actId="20577"/>
          <ac:graphicFrameMkLst>
            <pc:docMk/>
            <pc:sldMk cId="1504679524" sldId="807"/>
            <ac:graphicFrameMk id="2" creationId="{DEE618F2-00F1-4967-ACDB-F0BA7643576E}"/>
          </ac:graphicFrameMkLst>
        </pc:graphicFrameChg>
      </pc:sldChg>
      <pc:sldChg chg="modSp add mod">
        <pc:chgData name="Paul Easter" userId="6549cd31feb53bc1" providerId="LiveId" clId="{E19B617E-EE3F-4AAA-9381-36BBE1B8C7A2}" dt="2022-03-12T20:40:57.092" v="75397"/>
        <pc:sldMkLst>
          <pc:docMk/>
          <pc:sldMk cId="4193605503" sldId="807"/>
        </pc:sldMkLst>
        <pc:spChg chg="mod">
          <ac:chgData name="Paul Easter" userId="6549cd31feb53bc1" providerId="LiveId" clId="{E19B617E-EE3F-4AAA-9381-36BBE1B8C7A2}" dt="2022-03-12T20:40:54.616" v="75396" actId="14100"/>
          <ac:spMkLst>
            <pc:docMk/>
            <pc:sldMk cId="4193605503" sldId="807"/>
            <ac:spMk id="6" creationId="{83A3E68D-7F1A-40E4-A05A-B2E1AE0ABC9E}"/>
          </ac:spMkLst>
        </pc:spChg>
        <pc:spChg chg="mod">
          <ac:chgData name="Paul Easter" userId="6549cd31feb53bc1" providerId="LiveId" clId="{E19B617E-EE3F-4AAA-9381-36BBE1B8C7A2}" dt="2022-03-12T18:18:15.454" v="72529" actId="6549"/>
          <ac:spMkLst>
            <pc:docMk/>
            <pc:sldMk cId="4193605503" sldId="807"/>
            <ac:spMk id="7" creationId="{B71FD35C-F069-4B17-AFD6-038A177A3D84}"/>
          </ac:spMkLst>
        </pc:spChg>
        <pc:graphicFrameChg chg="mod">
          <ac:chgData name="Paul Easter" userId="6549cd31feb53bc1" providerId="LiveId" clId="{E19B617E-EE3F-4AAA-9381-36BBE1B8C7A2}" dt="2022-03-12T20:40:57.092" v="75397"/>
          <ac:graphicFrameMkLst>
            <pc:docMk/>
            <pc:sldMk cId="4193605503" sldId="807"/>
            <ac:graphicFrameMk id="2" creationId="{DEE618F2-00F1-4967-ACDB-F0BA7643576E}"/>
          </ac:graphicFrameMkLst>
        </pc:graphicFrameChg>
      </pc:sldChg>
      <pc:sldChg chg="modSp add mod">
        <pc:chgData name="Paul Easter" userId="6549cd31feb53bc1" providerId="LiveId" clId="{E19B617E-EE3F-4AAA-9381-36BBE1B8C7A2}" dt="2022-03-12T20:41:04.090" v="75399"/>
        <pc:sldMkLst>
          <pc:docMk/>
          <pc:sldMk cId="107557984" sldId="808"/>
        </pc:sldMkLst>
        <pc:spChg chg="mod">
          <ac:chgData name="Paul Easter" userId="6549cd31feb53bc1" providerId="LiveId" clId="{E19B617E-EE3F-4AAA-9381-36BBE1B8C7A2}" dt="2022-03-12T20:41:01.434" v="75398" actId="14100"/>
          <ac:spMkLst>
            <pc:docMk/>
            <pc:sldMk cId="107557984" sldId="808"/>
            <ac:spMk id="8" creationId="{E2F794A7-8C4C-4A3F-A33D-B76FD77934A3}"/>
          </ac:spMkLst>
        </pc:spChg>
        <pc:spChg chg="mod">
          <ac:chgData name="Paul Easter" userId="6549cd31feb53bc1" providerId="LiveId" clId="{E19B617E-EE3F-4AAA-9381-36BBE1B8C7A2}" dt="2022-03-12T18:18:01.816" v="72523" actId="6549"/>
          <ac:spMkLst>
            <pc:docMk/>
            <pc:sldMk cId="107557984" sldId="808"/>
            <ac:spMk id="14" creationId="{D1A264E9-38AC-47A4-83E2-D3C122E48CFC}"/>
          </ac:spMkLst>
        </pc:spChg>
        <pc:graphicFrameChg chg="mod">
          <ac:chgData name="Paul Easter" userId="6549cd31feb53bc1" providerId="LiveId" clId="{E19B617E-EE3F-4AAA-9381-36BBE1B8C7A2}" dt="2022-03-12T20:41:04.090" v="75399"/>
          <ac:graphicFrameMkLst>
            <pc:docMk/>
            <pc:sldMk cId="107557984" sldId="808"/>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154937403" sldId="808"/>
        </pc:sldMkLst>
        <pc:spChg chg="mod">
          <ac:chgData name="Paul Easter" userId="6549cd31feb53bc1" providerId="LiveId" clId="{E19B617E-EE3F-4AAA-9381-36BBE1B8C7A2}" dt="2022-03-09T17:27:49.548" v="58291" actId="20577"/>
          <ac:spMkLst>
            <pc:docMk/>
            <pc:sldMk cId="154937403" sldId="808"/>
            <ac:spMk id="8" creationId="{E2F794A7-8C4C-4A3F-A33D-B76FD77934A3}"/>
          </ac:spMkLst>
        </pc:spChg>
        <pc:spChg chg="mod">
          <ac:chgData name="Paul Easter" userId="6549cd31feb53bc1" providerId="LiveId" clId="{E19B617E-EE3F-4AAA-9381-36BBE1B8C7A2}" dt="2022-03-09T17:27:40.475" v="58288" actId="20577"/>
          <ac:spMkLst>
            <pc:docMk/>
            <pc:sldMk cId="154937403" sldId="808"/>
            <ac:spMk id="14" creationId="{D1A264E9-38AC-47A4-83E2-D3C122E48CFC}"/>
          </ac:spMkLst>
        </pc:spChg>
        <pc:graphicFrameChg chg="mod modGraphic">
          <ac:chgData name="Paul Easter" userId="6549cd31feb53bc1" providerId="LiveId" clId="{E19B617E-EE3F-4AAA-9381-36BBE1B8C7A2}" dt="2022-03-09T20:12:36.777" v="60782" actId="20577"/>
          <ac:graphicFrameMkLst>
            <pc:docMk/>
            <pc:sldMk cId="154937403" sldId="808"/>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1796076994" sldId="809"/>
        </pc:sldMkLst>
        <pc:spChg chg="mod">
          <ac:chgData name="Paul Easter" userId="6549cd31feb53bc1" providerId="LiveId" clId="{E19B617E-EE3F-4AAA-9381-36BBE1B8C7A2}" dt="2022-03-09T17:56:21.912" v="59056" actId="113"/>
          <ac:spMkLst>
            <pc:docMk/>
            <pc:sldMk cId="1796076994" sldId="809"/>
            <ac:spMk id="8" creationId="{E2F794A7-8C4C-4A3F-A33D-B76FD77934A3}"/>
          </ac:spMkLst>
        </pc:spChg>
        <pc:spChg chg="del">
          <ac:chgData name="Paul Easter" userId="6549cd31feb53bc1" providerId="LiveId" clId="{E19B617E-EE3F-4AAA-9381-36BBE1B8C7A2}" dt="2022-03-09T17:40:51.836" v="58867" actId="478"/>
          <ac:spMkLst>
            <pc:docMk/>
            <pc:sldMk cId="1796076994" sldId="809"/>
            <ac:spMk id="10" creationId="{636A57D3-2FA8-4C55-B83C-28061CE97E75}"/>
          </ac:spMkLst>
        </pc:spChg>
        <pc:spChg chg="add mod">
          <ac:chgData name="Paul Easter" userId="6549cd31feb53bc1" providerId="LiveId" clId="{E19B617E-EE3F-4AAA-9381-36BBE1B8C7A2}" dt="2022-03-09T17:56:44.560" v="59057"/>
          <ac:spMkLst>
            <pc:docMk/>
            <pc:sldMk cId="1796076994" sldId="809"/>
            <ac:spMk id="11" creationId="{077F7505-BB4D-4E27-80CB-53B2AC2A1ACD}"/>
          </ac:spMkLst>
        </pc:spChg>
        <pc:spChg chg="mod">
          <ac:chgData name="Paul Easter" userId="6549cd31feb53bc1" providerId="LiveId" clId="{E19B617E-EE3F-4AAA-9381-36BBE1B8C7A2}" dt="2022-03-09T17:34:24.174" v="58361" actId="20577"/>
          <ac:spMkLst>
            <pc:docMk/>
            <pc:sldMk cId="1796076994" sldId="809"/>
            <ac:spMk id="14" creationId="{D1A264E9-38AC-47A4-83E2-D3C122E48CFC}"/>
          </ac:spMkLst>
        </pc:spChg>
        <pc:graphicFrameChg chg="mod modGraphic">
          <ac:chgData name="Paul Easter" userId="6549cd31feb53bc1" providerId="LiveId" clId="{E19B617E-EE3F-4AAA-9381-36BBE1B8C7A2}" dt="2022-03-09T17:55:57.046" v="59055" actId="554"/>
          <ac:graphicFrameMkLst>
            <pc:docMk/>
            <pc:sldMk cId="1796076994" sldId="809"/>
            <ac:graphicFrameMk id="7" creationId="{387C7B7C-95F6-49AF-A65D-D825CC8BCC03}"/>
          </ac:graphicFrameMkLst>
        </pc:graphicFrameChg>
        <pc:graphicFrameChg chg="add mod modGraphic">
          <ac:chgData name="Paul Easter" userId="6549cd31feb53bc1" providerId="LiveId" clId="{E19B617E-EE3F-4AAA-9381-36BBE1B8C7A2}" dt="2022-03-09T17:55:57.046" v="59055" actId="554"/>
          <ac:graphicFrameMkLst>
            <pc:docMk/>
            <pc:sldMk cId="1796076994" sldId="809"/>
            <ac:graphicFrameMk id="9" creationId="{12931A52-D6B5-4B0A-BD46-8101760E4E01}"/>
          </ac:graphicFrameMkLst>
        </pc:graphicFrameChg>
      </pc:sldChg>
      <pc:sldChg chg="modSp add mod">
        <pc:chgData name="Paul Easter" userId="6549cd31feb53bc1" providerId="LiveId" clId="{E19B617E-EE3F-4AAA-9381-36BBE1B8C7A2}" dt="2022-03-15T02:54:23.236" v="83959"/>
        <pc:sldMkLst>
          <pc:docMk/>
          <pc:sldMk cId="2417444670" sldId="809"/>
        </pc:sldMkLst>
        <pc:spChg chg="mod">
          <ac:chgData name="Paul Easter" userId="6549cd31feb53bc1" providerId="LiveId" clId="{E19B617E-EE3F-4AAA-9381-36BBE1B8C7A2}" dt="2022-03-15T02:54:23.236" v="83959"/>
          <ac:spMkLst>
            <pc:docMk/>
            <pc:sldMk cId="2417444670" sldId="809"/>
            <ac:spMk id="8" creationId="{E2F794A7-8C4C-4A3F-A33D-B76FD77934A3}"/>
          </ac:spMkLst>
        </pc:spChg>
        <pc:graphicFrameChg chg="mod">
          <ac:chgData name="Paul Easter" userId="6549cd31feb53bc1" providerId="LiveId" clId="{E19B617E-EE3F-4AAA-9381-36BBE1B8C7A2}" dt="2022-03-15T02:54:14.677" v="83957" actId="1036"/>
          <ac:graphicFrameMkLst>
            <pc:docMk/>
            <pc:sldMk cId="2417444670" sldId="809"/>
            <ac:graphicFrameMk id="7" creationId="{387C7B7C-95F6-49AF-A65D-D825CC8BCC03}"/>
          </ac:graphicFrameMkLst>
        </pc:graphicFrameChg>
        <pc:graphicFrameChg chg="mod">
          <ac:chgData name="Paul Easter" userId="6549cd31feb53bc1" providerId="LiveId" clId="{E19B617E-EE3F-4AAA-9381-36BBE1B8C7A2}" dt="2022-03-15T02:54:14.677" v="83957" actId="1036"/>
          <ac:graphicFrameMkLst>
            <pc:docMk/>
            <pc:sldMk cId="2417444670" sldId="809"/>
            <ac:graphicFrameMk id="9" creationId="{12931A52-D6B5-4B0A-BD46-8101760E4E01}"/>
          </ac:graphicFrameMkLst>
        </pc:graphicFrameChg>
      </pc:sldChg>
      <pc:sldChg chg="addSp delSp modSp add del mod">
        <pc:chgData name="Paul Easter" userId="6549cd31feb53bc1" providerId="LiveId" clId="{E19B617E-EE3F-4AAA-9381-36BBE1B8C7A2}" dt="2022-03-12T13:29:12.920" v="68424" actId="2696"/>
        <pc:sldMkLst>
          <pc:docMk/>
          <pc:sldMk cId="1026925416" sldId="810"/>
        </pc:sldMkLst>
        <pc:spChg chg="del">
          <ac:chgData name="Paul Easter" userId="6549cd31feb53bc1" providerId="LiveId" clId="{E19B617E-EE3F-4AAA-9381-36BBE1B8C7A2}" dt="2022-03-09T17:59:29.122" v="59185" actId="478"/>
          <ac:spMkLst>
            <pc:docMk/>
            <pc:sldMk cId="1026925416" sldId="810"/>
            <ac:spMk id="7" creationId="{CAB2A74F-F96F-4BEE-BF26-E638E5B4BB5F}"/>
          </ac:spMkLst>
        </pc:spChg>
        <pc:spChg chg="mod">
          <ac:chgData name="Paul Easter" userId="6549cd31feb53bc1" providerId="LiveId" clId="{E19B617E-EE3F-4AAA-9381-36BBE1B8C7A2}" dt="2022-03-09T18:06:24.542" v="59328" actId="113"/>
          <ac:spMkLst>
            <pc:docMk/>
            <pc:sldMk cId="1026925416" sldId="810"/>
            <ac:spMk id="8" creationId="{E2F794A7-8C4C-4A3F-A33D-B76FD77934A3}"/>
          </ac:spMkLst>
        </pc:spChg>
        <pc:spChg chg="add mod">
          <ac:chgData name="Paul Easter" userId="6549cd31feb53bc1" providerId="LiveId" clId="{E19B617E-EE3F-4AAA-9381-36BBE1B8C7A2}" dt="2022-03-10T13:57:15.418" v="60879" actId="1076"/>
          <ac:spMkLst>
            <pc:docMk/>
            <pc:sldMk cId="1026925416" sldId="810"/>
            <ac:spMk id="9" creationId="{BB13FA6F-1131-4ED4-9256-58F09158DBD8}"/>
          </ac:spMkLst>
        </pc:spChg>
        <pc:spChg chg="add del mod">
          <ac:chgData name="Paul Easter" userId="6549cd31feb53bc1" providerId="LiveId" clId="{E19B617E-EE3F-4AAA-9381-36BBE1B8C7A2}" dt="2022-03-09T19:27:16.892" v="60119" actId="21"/>
          <ac:spMkLst>
            <pc:docMk/>
            <pc:sldMk cId="1026925416" sldId="810"/>
            <ac:spMk id="10" creationId="{D0A4A168-FEFD-41B2-A1B1-E970A0E597FF}"/>
          </ac:spMkLst>
        </pc:spChg>
        <pc:spChg chg="add mod">
          <ac:chgData name="Paul Easter" userId="6549cd31feb53bc1" providerId="LiveId" clId="{E19B617E-EE3F-4AAA-9381-36BBE1B8C7A2}" dt="2022-03-10T13:57:09.185" v="60878" actId="20577"/>
          <ac:spMkLst>
            <pc:docMk/>
            <pc:sldMk cId="1026925416" sldId="810"/>
            <ac:spMk id="11" creationId="{AC7EC5CF-78AA-4541-AEC7-A11A7C586BDA}"/>
          </ac:spMkLst>
        </pc:spChg>
        <pc:spChg chg="mod">
          <ac:chgData name="Paul Easter" userId="6549cd31feb53bc1" providerId="LiveId" clId="{E19B617E-EE3F-4AAA-9381-36BBE1B8C7A2}" dt="2022-03-09T17:57:56.252" v="59059"/>
          <ac:spMkLst>
            <pc:docMk/>
            <pc:sldMk cId="1026925416" sldId="810"/>
            <ac:spMk id="14" creationId="{D1A264E9-38AC-47A4-83E2-D3C122E48CFC}"/>
          </ac:spMkLst>
        </pc:spChg>
        <pc:graphicFrameChg chg="mod modGraphic">
          <ac:chgData name="Paul Easter" userId="6549cd31feb53bc1" providerId="LiveId" clId="{E19B617E-EE3F-4AAA-9381-36BBE1B8C7A2}" dt="2022-03-10T13:58:19.612" v="60881" actId="207"/>
          <ac:graphicFrameMkLst>
            <pc:docMk/>
            <pc:sldMk cId="1026925416" sldId="810"/>
            <ac:graphicFrameMk id="2" creationId="{DEE618F2-00F1-4967-ACDB-F0BA7643576E}"/>
          </ac:graphicFrameMkLst>
        </pc:graphicFrameChg>
      </pc:sldChg>
      <pc:sldChg chg="modSp add mod">
        <pc:chgData name="Paul Easter" userId="6549cd31feb53bc1" providerId="LiveId" clId="{E19B617E-EE3F-4AAA-9381-36BBE1B8C7A2}" dt="2022-03-12T20:41:17.120" v="75401" actId="20577"/>
        <pc:sldMkLst>
          <pc:docMk/>
          <pc:sldMk cId="3754983282" sldId="810"/>
        </pc:sldMkLst>
        <pc:graphicFrameChg chg="modGraphic">
          <ac:chgData name="Paul Easter" userId="6549cd31feb53bc1" providerId="LiveId" clId="{E19B617E-EE3F-4AAA-9381-36BBE1B8C7A2}" dt="2022-03-12T20:41:17.120" v="75401" actId="20577"/>
          <ac:graphicFrameMkLst>
            <pc:docMk/>
            <pc:sldMk cId="3754983282" sldId="810"/>
            <ac:graphicFrameMk id="2" creationId="{DEE618F2-00F1-4967-ACDB-F0BA7643576E}"/>
          </ac:graphicFrameMkLst>
        </pc:graphicFrameChg>
      </pc:sldChg>
      <pc:sldChg chg="addSp modSp add del mod">
        <pc:chgData name="Paul Easter" userId="6549cd31feb53bc1" providerId="LiveId" clId="{E19B617E-EE3F-4AAA-9381-36BBE1B8C7A2}" dt="2022-03-12T13:29:12.920" v="68424" actId="2696"/>
        <pc:sldMkLst>
          <pc:docMk/>
          <pc:sldMk cId="957953461" sldId="811"/>
        </pc:sldMkLst>
        <pc:spChg chg="add mod">
          <ac:chgData name="Paul Easter" userId="6549cd31feb53bc1" providerId="LiveId" clId="{E19B617E-EE3F-4AAA-9381-36BBE1B8C7A2}" dt="2022-03-09T18:06:49.793" v="59331"/>
          <ac:spMkLst>
            <pc:docMk/>
            <pc:sldMk cId="957953461" sldId="811"/>
            <ac:spMk id="6" creationId="{8DBE636D-A797-43AA-8A03-CBCC44D21FA9}"/>
          </ac:spMkLst>
        </pc:spChg>
        <pc:spChg chg="add mod">
          <ac:chgData name="Paul Easter" userId="6549cd31feb53bc1" providerId="LiveId" clId="{E19B617E-EE3F-4AAA-9381-36BBE1B8C7A2}" dt="2022-03-09T19:05:06.947" v="59397" actId="113"/>
          <ac:spMkLst>
            <pc:docMk/>
            <pc:sldMk cId="957953461" sldId="811"/>
            <ac:spMk id="7" creationId="{9D10F2E2-B99A-4704-869D-3F26C25BF025}"/>
          </ac:spMkLst>
        </pc:spChg>
        <pc:graphicFrameChg chg="mod modGraphic">
          <ac:chgData name="Paul Easter" userId="6549cd31feb53bc1" providerId="LiveId" clId="{E19B617E-EE3F-4AAA-9381-36BBE1B8C7A2}" dt="2022-03-10T13:58:34.487" v="60882" actId="207"/>
          <ac:graphicFrameMkLst>
            <pc:docMk/>
            <pc:sldMk cId="957953461" sldId="811"/>
            <ac:graphicFrameMk id="2" creationId="{DEE618F2-00F1-4967-ACDB-F0BA7643576E}"/>
          </ac:graphicFrameMkLst>
        </pc:graphicFrameChg>
      </pc:sldChg>
      <pc:sldChg chg="modSp add mod">
        <pc:chgData name="Paul Easter" userId="6549cd31feb53bc1" providerId="LiveId" clId="{E19B617E-EE3F-4AAA-9381-36BBE1B8C7A2}" dt="2022-03-12T20:41:28.238" v="75403" actId="20577"/>
        <pc:sldMkLst>
          <pc:docMk/>
          <pc:sldMk cId="3764602002" sldId="811"/>
        </pc:sldMkLst>
        <pc:graphicFrameChg chg="modGraphic">
          <ac:chgData name="Paul Easter" userId="6549cd31feb53bc1" providerId="LiveId" clId="{E19B617E-EE3F-4AAA-9381-36BBE1B8C7A2}" dt="2022-03-12T20:41:28.238" v="75403" actId="20577"/>
          <ac:graphicFrameMkLst>
            <pc:docMk/>
            <pc:sldMk cId="3764602002" sldId="811"/>
            <ac:graphicFrameMk id="2" creationId="{DEE618F2-00F1-4967-ACDB-F0BA7643576E}"/>
          </ac:graphicFrameMkLst>
        </pc:graphicFrameChg>
      </pc:sldChg>
      <pc:sldChg chg="modSp add">
        <pc:chgData name="Paul Easter" userId="6549cd31feb53bc1" providerId="LiveId" clId="{E19B617E-EE3F-4AAA-9381-36BBE1B8C7A2}" dt="2022-03-12T20:43:32.793" v="75408"/>
        <pc:sldMkLst>
          <pc:docMk/>
          <pc:sldMk cId="256856324" sldId="812"/>
        </pc:sldMkLst>
        <pc:graphicFrameChg chg="mod">
          <ac:chgData name="Paul Easter" userId="6549cd31feb53bc1" providerId="LiveId" clId="{E19B617E-EE3F-4AAA-9381-36BBE1B8C7A2}" dt="2022-03-12T20:43:32.793" v="75408"/>
          <ac:graphicFrameMkLst>
            <pc:docMk/>
            <pc:sldMk cId="256856324" sldId="812"/>
            <ac:graphicFrameMk id="10" creationId="{42CF2E21-4B52-493B-A9DA-726AA39D2F07}"/>
          </ac:graphicFrameMkLst>
        </pc:graphicFrameChg>
      </pc:sldChg>
      <pc:sldChg chg="add del">
        <pc:chgData name="Paul Easter" userId="6549cd31feb53bc1" providerId="LiveId" clId="{E19B617E-EE3F-4AAA-9381-36BBE1B8C7A2}" dt="2022-03-09T19:16:24.957" v="59482" actId="2696"/>
        <pc:sldMkLst>
          <pc:docMk/>
          <pc:sldMk cId="1195468125" sldId="812"/>
        </pc:sldMkLst>
      </pc:sldChg>
      <pc:sldChg chg="addSp delSp modSp add del mod">
        <pc:chgData name="Paul Easter" userId="6549cd31feb53bc1" providerId="LiveId" clId="{E19B617E-EE3F-4AAA-9381-36BBE1B8C7A2}" dt="2022-03-12T13:29:12.920" v="68424" actId="2696"/>
        <pc:sldMkLst>
          <pc:docMk/>
          <pc:sldMk cId="2495727436" sldId="812"/>
        </pc:sldMkLst>
        <pc:spChg chg="mod">
          <ac:chgData name="Paul Easter" userId="6549cd31feb53bc1" providerId="LiveId" clId="{E19B617E-EE3F-4AAA-9381-36BBE1B8C7A2}" dt="2022-03-09T19:43:18.706" v="60645" actId="16959"/>
          <ac:spMkLst>
            <pc:docMk/>
            <pc:sldMk cId="2495727436" sldId="812"/>
            <ac:spMk id="8" creationId="{E2F794A7-8C4C-4A3F-A33D-B76FD77934A3}"/>
          </ac:spMkLst>
        </pc:spChg>
        <pc:spChg chg="add mod">
          <ac:chgData name="Paul Easter" userId="6549cd31feb53bc1" providerId="LiveId" clId="{E19B617E-EE3F-4AAA-9381-36BBE1B8C7A2}" dt="2022-03-09T19:34:55.034" v="60485" actId="20577"/>
          <ac:spMkLst>
            <pc:docMk/>
            <pc:sldMk cId="2495727436" sldId="812"/>
            <ac:spMk id="12" creationId="{A9FEB657-3DE8-4AE2-9D25-2D8EB36B10D5}"/>
          </ac:spMkLst>
        </pc:spChg>
        <pc:graphicFrameChg chg="del mod">
          <ac:chgData name="Paul Easter" userId="6549cd31feb53bc1" providerId="LiveId" clId="{E19B617E-EE3F-4AAA-9381-36BBE1B8C7A2}" dt="2022-03-09T19:25:56.158" v="60094" actId="478"/>
          <ac:graphicFrameMkLst>
            <pc:docMk/>
            <pc:sldMk cId="2495727436" sldId="812"/>
            <ac:graphicFrameMk id="7" creationId="{387C7B7C-95F6-49AF-A65D-D825CC8BCC03}"/>
          </ac:graphicFrameMkLst>
        </pc:graphicFrameChg>
        <pc:graphicFrameChg chg="del mod">
          <ac:chgData name="Paul Easter" userId="6549cd31feb53bc1" providerId="LiveId" clId="{E19B617E-EE3F-4AAA-9381-36BBE1B8C7A2}" dt="2022-03-09T19:25:54.817" v="60093" actId="478"/>
          <ac:graphicFrameMkLst>
            <pc:docMk/>
            <pc:sldMk cId="2495727436" sldId="812"/>
            <ac:graphicFrameMk id="9" creationId="{12931A52-D6B5-4B0A-BD46-8101760E4E01}"/>
          </ac:graphicFrameMkLst>
        </pc:graphicFrameChg>
        <pc:graphicFrameChg chg="add mod modGraphic">
          <ac:chgData name="Paul Easter" userId="6549cd31feb53bc1" providerId="LiveId" clId="{E19B617E-EE3F-4AAA-9381-36BBE1B8C7A2}" dt="2022-03-09T19:34:37.034" v="60484" actId="20577"/>
          <ac:graphicFrameMkLst>
            <pc:docMk/>
            <pc:sldMk cId="2495727436" sldId="812"/>
            <ac:graphicFrameMk id="10" creationId="{42CF2E21-4B52-493B-A9DA-726AA39D2F07}"/>
          </ac:graphicFrameMkLst>
        </pc:graphicFrameChg>
      </pc:sldChg>
      <pc:sldChg chg="modSp add">
        <pc:chgData name="Paul Easter" userId="6549cd31feb53bc1" providerId="LiveId" clId="{E19B617E-EE3F-4AAA-9381-36BBE1B8C7A2}" dt="2022-03-12T20:43:32.793" v="75408"/>
        <pc:sldMkLst>
          <pc:docMk/>
          <pc:sldMk cId="1364433851" sldId="813"/>
        </pc:sldMkLst>
        <pc:spChg chg="mod">
          <ac:chgData name="Paul Easter" userId="6549cd31feb53bc1" providerId="LiveId" clId="{E19B617E-EE3F-4AAA-9381-36BBE1B8C7A2}" dt="2022-03-12T18:19:29.824" v="72547" actId="20577"/>
          <ac:spMkLst>
            <pc:docMk/>
            <pc:sldMk cId="1364433851" sldId="813"/>
            <ac:spMk id="12" creationId="{A9FEB657-3DE8-4AE2-9D25-2D8EB36B10D5}"/>
          </ac:spMkLst>
        </pc:spChg>
        <pc:graphicFrameChg chg="mod">
          <ac:chgData name="Paul Easter" userId="6549cd31feb53bc1" providerId="LiveId" clId="{E19B617E-EE3F-4AAA-9381-36BBE1B8C7A2}" dt="2022-03-12T20:43:32.793" v="75408"/>
          <ac:graphicFrameMkLst>
            <pc:docMk/>
            <pc:sldMk cId="1364433851" sldId="813"/>
            <ac:graphicFrameMk id="10" creationId="{42CF2E21-4B52-493B-A9DA-726AA39D2F07}"/>
          </ac:graphicFrameMkLst>
        </pc:graphicFrameChg>
      </pc:sldChg>
      <pc:sldChg chg="modSp add del mod">
        <pc:chgData name="Paul Easter" userId="6549cd31feb53bc1" providerId="LiveId" clId="{E19B617E-EE3F-4AAA-9381-36BBE1B8C7A2}" dt="2022-03-12T13:29:12.920" v="68424" actId="2696"/>
        <pc:sldMkLst>
          <pc:docMk/>
          <pc:sldMk cId="3894158828" sldId="813"/>
        </pc:sldMkLst>
        <pc:spChg chg="mod">
          <ac:chgData name="Paul Easter" userId="6549cd31feb53bc1" providerId="LiveId" clId="{E19B617E-EE3F-4AAA-9381-36BBE1B8C7A2}" dt="2022-03-10T13:59:39.712" v="60885" actId="113"/>
          <ac:spMkLst>
            <pc:docMk/>
            <pc:sldMk cId="3894158828" sldId="813"/>
            <ac:spMk id="8" creationId="{E2F794A7-8C4C-4A3F-A33D-B76FD77934A3}"/>
          </ac:spMkLst>
        </pc:spChg>
        <pc:spChg chg="mod">
          <ac:chgData name="Paul Easter" userId="6549cd31feb53bc1" providerId="LiveId" clId="{E19B617E-EE3F-4AAA-9381-36BBE1B8C7A2}" dt="2022-03-10T13:59:42.237" v="60886" actId="113"/>
          <ac:spMkLst>
            <pc:docMk/>
            <pc:sldMk cId="3894158828" sldId="813"/>
            <ac:spMk id="12" creationId="{A9FEB657-3DE8-4AE2-9D25-2D8EB36B10D5}"/>
          </ac:spMkLst>
        </pc:spChg>
        <pc:graphicFrameChg chg="mod modGraphic">
          <ac:chgData name="Paul Easter" userId="6549cd31feb53bc1" providerId="LiveId" clId="{E19B617E-EE3F-4AAA-9381-36BBE1B8C7A2}" dt="2022-03-10T13:59:50.422" v="60888" actId="113"/>
          <ac:graphicFrameMkLst>
            <pc:docMk/>
            <pc:sldMk cId="3894158828" sldId="813"/>
            <ac:graphicFrameMk id="10" creationId="{42CF2E21-4B52-493B-A9DA-726AA39D2F07}"/>
          </ac:graphicFrameMkLst>
        </pc:graphicFrameChg>
      </pc:sldChg>
      <pc:sldChg chg="addSp delSp modSp add mod">
        <pc:chgData name="Paul Easter" userId="6549cd31feb53bc1" providerId="LiveId" clId="{E19B617E-EE3F-4AAA-9381-36BBE1B8C7A2}" dt="2022-03-12T09:22:39.772" v="66762" actId="113"/>
        <pc:sldMkLst>
          <pc:docMk/>
          <pc:sldMk cId="4154070439" sldId="814"/>
        </pc:sldMkLst>
        <pc:spChg chg="add mod">
          <ac:chgData name="Paul Easter" userId="6549cd31feb53bc1" providerId="LiveId" clId="{E19B617E-EE3F-4AAA-9381-36BBE1B8C7A2}" dt="2022-03-12T08:14:05.120" v="64191"/>
          <ac:spMkLst>
            <pc:docMk/>
            <pc:sldMk cId="4154070439" sldId="814"/>
            <ac:spMk id="5" creationId="{35F2B83F-50BD-40A6-9E99-7E6D6C06E200}"/>
          </ac:spMkLst>
        </pc:spChg>
        <pc:spChg chg="mod">
          <ac:chgData name="Paul Easter" userId="6549cd31feb53bc1" providerId="LiveId" clId="{E19B617E-EE3F-4AAA-9381-36BBE1B8C7A2}" dt="2022-03-12T09:22:39.772" v="66762" actId="113"/>
          <ac:spMkLst>
            <pc:docMk/>
            <pc:sldMk cId="4154070439" sldId="814"/>
            <ac:spMk id="8" creationId="{E2F794A7-8C4C-4A3F-A33D-B76FD77934A3}"/>
          </ac:spMkLst>
        </pc:spChg>
        <pc:spChg chg="del mod">
          <ac:chgData name="Paul Easter" userId="6549cd31feb53bc1" providerId="LiveId" clId="{E19B617E-EE3F-4AAA-9381-36BBE1B8C7A2}" dt="2022-03-11T00:02:01.502" v="61478" actId="478"/>
          <ac:spMkLst>
            <pc:docMk/>
            <pc:sldMk cId="4154070439" sldId="814"/>
            <ac:spMk id="10" creationId="{636A57D3-2FA8-4C55-B83C-28061CE97E75}"/>
          </ac:spMkLst>
        </pc:spChg>
        <pc:spChg chg="mod">
          <ac:chgData name="Paul Easter" userId="6549cd31feb53bc1" providerId="LiveId" clId="{E19B617E-EE3F-4AAA-9381-36BBE1B8C7A2}" dt="2022-03-12T08:10:21.310" v="64083"/>
          <ac:spMkLst>
            <pc:docMk/>
            <pc:sldMk cId="4154070439" sldId="814"/>
            <ac:spMk id="13" creationId="{00000000-0000-0000-0000-000000000000}"/>
          </ac:spMkLst>
        </pc:spChg>
        <pc:spChg chg="mod">
          <ac:chgData name="Paul Easter" userId="6549cd31feb53bc1" providerId="LiveId" clId="{E19B617E-EE3F-4AAA-9381-36BBE1B8C7A2}" dt="2022-03-12T08:13:57.413" v="64190" actId="20577"/>
          <ac:spMkLst>
            <pc:docMk/>
            <pc:sldMk cId="4154070439" sldId="814"/>
            <ac:spMk id="14" creationId="{D1A264E9-38AC-47A4-83E2-D3C122E48CFC}"/>
          </ac:spMkLst>
        </pc:spChg>
        <pc:graphicFrameChg chg="del mod">
          <ac:chgData name="Paul Easter" userId="6549cd31feb53bc1" providerId="LiveId" clId="{E19B617E-EE3F-4AAA-9381-36BBE1B8C7A2}" dt="2022-03-11T00:01:56.830" v="61476" actId="478"/>
          <ac:graphicFrameMkLst>
            <pc:docMk/>
            <pc:sldMk cId="4154070439" sldId="814"/>
            <ac:graphicFrameMk id="7" creationId="{387C7B7C-95F6-49AF-A65D-D825CC8BCC03}"/>
          </ac:graphicFrameMkLst>
        </pc:graphicFrameChg>
      </pc:sldChg>
      <pc:sldChg chg="addSp delSp modSp add del mod">
        <pc:chgData name="Paul Easter" userId="6549cd31feb53bc1" providerId="LiveId" clId="{E19B617E-EE3F-4AAA-9381-36BBE1B8C7A2}" dt="2022-03-11T06:31:29.911" v="63808" actId="2696"/>
        <pc:sldMkLst>
          <pc:docMk/>
          <pc:sldMk cId="4245475545" sldId="815"/>
        </pc:sldMkLst>
        <pc:spChg chg="add del mod">
          <ac:chgData name="Paul Easter" userId="6549cd31feb53bc1" providerId="LiveId" clId="{E19B617E-EE3F-4AAA-9381-36BBE1B8C7A2}" dt="2022-03-11T00:57:21.315" v="63395" actId="478"/>
          <ac:spMkLst>
            <pc:docMk/>
            <pc:sldMk cId="4245475545" sldId="815"/>
            <ac:spMk id="6" creationId="{DF362D5A-83FC-4AAE-A910-9BA65CC18304}"/>
          </ac:spMkLst>
        </pc:spChg>
        <pc:spChg chg="mod">
          <ac:chgData name="Paul Easter" userId="6549cd31feb53bc1" providerId="LiveId" clId="{E19B617E-EE3F-4AAA-9381-36BBE1B8C7A2}" dt="2022-03-11T06:26:56.526" v="63727" actId="20577"/>
          <ac:spMkLst>
            <pc:docMk/>
            <pc:sldMk cId="4245475545" sldId="815"/>
            <ac:spMk id="8" creationId="{E2F794A7-8C4C-4A3F-A33D-B76FD77934A3}"/>
          </ac:spMkLst>
        </pc:spChg>
      </pc:sldChg>
      <pc:sldChg chg="delSp modSp add del mod">
        <pc:chgData name="Paul Easter" userId="6549cd31feb53bc1" providerId="LiveId" clId="{E19B617E-EE3F-4AAA-9381-36BBE1B8C7A2}" dt="2022-03-11T06:36:36.455" v="63938" actId="2696"/>
        <pc:sldMkLst>
          <pc:docMk/>
          <pc:sldMk cId="4028316668" sldId="816"/>
        </pc:sldMkLst>
        <pc:spChg chg="del">
          <ac:chgData name="Paul Easter" userId="6549cd31feb53bc1" providerId="LiveId" clId="{E19B617E-EE3F-4AAA-9381-36BBE1B8C7A2}" dt="2022-03-11T00:59:38.719" v="63576" actId="478"/>
          <ac:spMkLst>
            <pc:docMk/>
            <pc:sldMk cId="4028316668" sldId="816"/>
            <ac:spMk id="6" creationId="{DF362D5A-83FC-4AAE-A910-9BA65CC18304}"/>
          </ac:spMkLst>
        </pc:spChg>
        <pc:spChg chg="mod">
          <ac:chgData name="Paul Easter" userId="6549cd31feb53bc1" providerId="LiveId" clId="{E19B617E-EE3F-4AAA-9381-36BBE1B8C7A2}" dt="2022-03-11T01:05:00.337" v="63693" actId="20577"/>
          <ac:spMkLst>
            <pc:docMk/>
            <pc:sldMk cId="4028316668" sldId="816"/>
            <ac:spMk id="8" creationId="{E2F794A7-8C4C-4A3F-A33D-B76FD77934A3}"/>
          </ac:spMkLst>
        </pc:spChg>
      </pc:sldChg>
      <pc:sldChg chg="addSp delSp modSp add del mod">
        <pc:chgData name="Paul Easter" userId="6549cd31feb53bc1" providerId="LiveId" clId="{E19B617E-EE3F-4AAA-9381-36BBE1B8C7A2}" dt="2022-03-12T09:08:25.026" v="65913" actId="2696"/>
        <pc:sldMkLst>
          <pc:docMk/>
          <pc:sldMk cId="1493166698" sldId="817"/>
        </pc:sldMkLst>
        <pc:spChg chg="add mod">
          <ac:chgData name="Paul Easter" userId="6549cd31feb53bc1" providerId="LiveId" clId="{E19B617E-EE3F-4AAA-9381-36BBE1B8C7A2}" dt="2022-03-12T08:19:18.853" v="64204"/>
          <ac:spMkLst>
            <pc:docMk/>
            <pc:sldMk cId="1493166698" sldId="817"/>
            <ac:spMk id="6" creationId="{6B048934-9793-4462-9917-6F3A0688EB1B}"/>
          </ac:spMkLst>
        </pc:spChg>
        <pc:spChg chg="mod">
          <ac:chgData name="Paul Easter" userId="6549cd31feb53bc1" providerId="LiveId" clId="{E19B617E-EE3F-4AAA-9381-36BBE1B8C7A2}" dt="2022-03-11T06:36:25.248" v="63936" actId="20577"/>
          <ac:spMkLst>
            <pc:docMk/>
            <pc:sldMk cId="1493166698" sldId="817"/>
            <ac:spMk id="8" creationId="{E2F794A7-8C4C-4A3F-A33D-B76FD77934A3}"/>
          </ac:spMkLst>
        </pc:spChg>
        <pc:graphicFrameChg chg="add mod modGraphic">
          <ac:chgData name="Paul Easter" userId="6549cd31feb53bc1" providerId="LiveId" clId="{E19B617E-EE3F-4AAA-9381-36BBE1B8C7A2}" dt="2022-03-11T06:36:29.757" v="63937" actId="1076"/>
          <ac:graphicFrameMkLst>
            <pc:docMk/>
            <pc:sldMk cId="1493166698" sldId="817"/>
            <ac:graphicFrameMk id="9" creationId="{27C08821-5A93-4DBE-B5EA-E8C4193594EF}"/>
          </ac:graphicFrameMkLst>
        </pc:graphicFrameChg>
        <pc:picChg chg="add del mod">
          <ac:chgData name="Paul Easter" userId="6549cd31feb53bc1" providerId="LiveId" clId="{E19B617E-EE3F-4AAA-9381-36BBE1B8C7A2}" dt="2022-03-11T06:34:36.895" v="63883" actId="478"/>
          <ac:picMkLst>
            <pc:docMk/>
            <pc:sldMk cId="1493166698" sldId="817"/>
            <ac:picMk id="3" creationId="{6D670A22-7D11-484C-B421-36892CE1DC34}"/>
          </ac:picMkLst>
        </pc:picChg>
        <pc:picChg chg="add del mod">
          <ac:chgData name="Paul Easter" userId="6549cd31feb53bc1" providerId="LiveId" clId="{E19B617E-EE3F-4AAA-9381-36BBE1B8C7A2}" dt="2022-03-11T06:34:34.151" v="63882"/>
          <ac:picMkLst>
            <pc:docMk/>
            <pc:sldMk cId="1493166698" sldId="817"/>
            <ac:picMk id="7" creationId="{D0BA803A-50C6-43CA-A53B-8B7CBA349BBD}"/>
          </ac:picMkLst>
        </pc:picChg>
      </pc:sldChg>
      <pc:sldChg chg="addSp delSp modSp add mod">
        <pc:chgData name="Paul Easter" userId="6549cd31feb53bc1" providerId="LiveId" clId="{E19B617E-EE3F-4AAA-9381-36BBE1B8C7A2}" dt="2022-03-12T18:27:32.537" v="72618"/>
        <pc:sldMkLst>
          <pc:docMk/>
          <pc:sldMk cId="2671254820" sldId="818"/>
        </pc:sldMkLst>
        <pc:spChg chg="del">
          <ac:chgData name="Paul Easter" userId="6549cd31feb53bc1" providerId="LiveId" clId="{E19B617E-EE3F-4AAA-9381-36BBE1B8C7A2}" dt="2022-03-12T08:39:24.343" v="64819" actId="478"/>
          <ac:spMkLst>
            <pc:docMk/>
            <pc:sldMk cId="2671254820" sldId="818"/>
            <ac:spMk id="4" creationId="{8F86CAF4-A42D-4803-909F-670BD9525B37}"/>
          </ac:spMkLst>
        </pc:spChg>
        <pc:spChg chg="del">
          <ac:chgData name="Paul Easter" userId="6549cd31feb53bc1" providerId="LiveId" clId="{E19B617E-EE3F-4AAA-9381-36BBE1B8C7A2}" dt="2022-03-12T08:39:28.390" v="64821" actId="478"/>
          <ac:spMkLst>
            <pc:docMk/>
            <pc:sldMk cId="2671254820" sldId="818"/>
            <ac:spMk id="7" creationId="{A8CA0ECA-2535-4329-A8C1-C4A85C38F727}"/>
          </ac:spMkLst>
        </pc:spChg>
        <pc:spChg chg="mod">
          <ac:chgData name="Paul Easter" userId="6549cd31feb53bc1" providerId="LiveId" clId="{E19B617E-EE3F-4AAA-9381-36BBE1B8C7A2}" dt="2022-03-12T18:27:32.537" v="72618"/>
          <ac:spMkLst>
            <pc:docMk/>
            <pc:sldMk cId="2671254820" sldId="818"/>
            <ac:spMk id="8" creationId="{DD58A451-54E3-41A3-BBEB-A29A971FB8D6}"/>
          </ac:spMkLst>
        </pc:spChg>
        <pc:spChg chg="del">
          <ac:chgData name="Paul Easter" userId="6549cd31feb53bc1" providerId="LiveId" clId="{E19B617E-EE3F-4AAA-9381-36BBE1B8C7A2}" dt="2022-03-12T08:39:30.382" v="64822" actId="478"/>
          <ac:spMkLst>
            <pc:docMk/>
            <pc:sldMk cId="2671254820" sldId="818"/>
            <ac:spMk id="9" creationId="{76DAEB2F-1DEF-49F2-A57E-5A246D71B316}"/>
          </ac:spMkLst>
        </pc:spChg>
        <pc:spChg chg="mod">
          <ac:chgData name="Paul Easter" userId="6549cd31feb53bc1" providerId="LiveId" clId="{E19B617E-EE3F-4AAA-9381-36BBE1B8C7A2}" dt="2022-03-12T08:57:12.367" v="65298" actId="20577"/>
          <ac:spMkLst>
            <pc:docMk/>
            <pc:sldMk cId="2671254820" sldId="818"/>
            <ac:spMk id="12" creationId="{AC332E9B-316C-42D3-9EF3-4AB9A9BB67D6}"/>
          </ac:spMkLst>
        </pc:spChg>
        <pc:spChg chg="mod">
          <ac:chgData name="Paul Easter" userId="6549cd31feb53bc1" providerId="LiveId" clId="{E19B617E-EE3F-4AAA-9381-36BBE1B8C7A2}" dt="2022-03-12T08:39:53.573" v="64830"/>
          <ac:spMkLst>
            <pc:docMk/>
            <pc:sldMk cId="2671254820" sldId="818"/>
            <ac:spMk id="13" creationId="{00000000-0000-0000-0000-000000000000}"/>
          </ac:spMkLst>
        </pc:spChg>
        <pc:spChg chg="add mod">
          <ac:chgData name="Paul Easter" userId="6549cd31feb53bc1" providerId="LiveId" clId="{E19B617E-EE3F-4AAA-9381-36BBE1B8C7A2}" dt="2022-03-12T08:39:36.298" v="64823"/>
          <ac:spMkLst>
            <pc:docMk/>
            <pc:sldMk cId="2671254820" sldId="818"/>
            <ac:spMk id="14" creationId="{74355887-9555-499B-9142-684A2D580E55}"/>
          </ac:spMkLst>
        </pc:spChg>
        <pc:graphicFrameChg chg="mod modGraphic">
          <ac:chgData name="Paul Easter" userId="6549cd31feb53bc1" providerId="LiveId" clId="{E19B617E-EE3F-4AAA-9381-36BBE1B8C7A2}" dt="2022-03-12T09:05:49.238" v="65801" actId="1076"/>
          <ac:graphicFrameMkLst>
            <pc:docMk/>
            <pc:sldMk cId="2671254820" sldId="818"/>
            <ac:graphicFrameMk id="2" creationId="{5EC6ACE2-D078-437F-B04C-152EBC1BE527}"/>
          </ac:graphicFrameMkLst>
        </pc:graphicFrameChg>
        <pc:graphicFrameChg chg="del mod modGraphic">
          <ac:chgData name="Paul Easter" userId="6549cd31feb53bc1" providerId="LiveId" clId="{E19B617E-EE3F-4AAA-9381-36BBE1B8C7A2}" dt="2022-03-12T08:48:26.196" v="65073" actId="478"/>
          <ac:graphicFrameMkLst>
            <pc:docMk/>
            <pc:sldMk cId="2671254820" sldId="818"/>
            <ac:graphicFrameMk id="3" creationId="{FF9CB3ED-7A77-43ED-A28D-FFBA6476425C}"/>
          </ac:graphicFrameMkLst>
        </pc:graphicFrameChg>
        <pc:picChg chg="del">
          <ac:chgData name="Paul Easter" userId="6549cd31feb53bc1" providerId="LiveId" clId="{E19B617E-EE3F-4AAA-9381-36BBE1B8C7A2}" dt="2022-03-12T08:39:26.831" v="64820" actId="478"/>
          <ac:picMkLst>
            <pc:docMk/>
            <pc:sldMk cId="2671254820" sldId="818"/>
            <ac:picMk id="6" creationId="{5F0EEDCE-5408-44FA-B451-41CBE63EAA2A}"/>
          </ac:picMkLst>
        </pc:picChg>
      </pc:sldChg>
      <pc:sldChg chg="addSp delSp modSp add mod">
        <pc:chgData name="Paul Easter" userId="6549cd31feb53bc1" providerId="LiveId" clId="{E19B617E-EE3F-4AAA-9381-36BBE1B8C7A2}" dt="2022-03-12T18:27:19.634" v="72615" actId="20577"/>
        <pc:sldMkLst>
          <pc:docMk/>
          <pc:sldMk cId="2179591322" sldId="819"/>
        </pc:sldMkLst>
        <pc:spChg chg="add mod">
          <ac:chgData name="Paul Easter" userId="6549cd31feb53bc1" providerId="LiveId" clId="{E19B617E-EE3F-4AAA-9381-36BBE1B8C7A2}" dt="2022-03-12T08:19:10.277" v="64203"/>
          <ac:spMkLst>
            <pc:docMk/>
            <pc:sldMk cId="2179591322" sldId="819"/>
            <ac:spMk id="5" creationId="{E34CAE89-948B-43FE-B376-E952577F298F}"/>
          </ac:spMkLst>
        </pc:spChg>
        <pc:spChg chg="add del">
          <ac:chgData name="Paul Easter" userId="6549cd31feb53bc1" providerId="LiveId" clId="{E19B617E-EE3F-4AAA-9381-36BBE1B8C7A2}" dt="2022-03-12T08:23:38.547" v="64323" actId="22"/>
          <ac:spMkLst>
            <pc:docMk/>
            <pc:sldMk cId="2179591322" sldId="819"/>
            <ac:spMk id="7" creationId="{FD67333B-55D3-43B2-82A2-E53868E9CC5C}"/>
          </ac:spMkLst>
        </pc:spChg>
        <pc:spChg chg="mod">
          <ac:chgData name="Paul Easter" userId="6549cd31feb53bc1" providerId="LiveId" clId="{E19B617E-EE3F-4AAA-9381-36BBE1B8C7A2}" dt="2022-03-12T09:23:07.653" v="66765" actId="20577"/>
          <ac:spMkLst>
            <pc:docMk/>
            <pc:sldMk cId="2179591322" sldId="819"/>
            <ac:spMk id="8" creationId="{E2F794A7-8C4C-4A3F-A33D-B76FD77934A3}"/>
          </ac:spMkLst>
        </pc:spChg>
        <pc:spChg chg="mod">
          <ac:chgData name="Paul Easter" userId="6549cd31feb53bc1" providerId="LiveId" clId="{E19B617E-EE3F-4AAA-9381-36BBE1B8C7A2}" dt="2022-03-12T18:27:19.634" v="72615" actId="20577"/>
          <ac:spMkLst>
            <pc:docMk/>
            <pc:sldMk cId="2179591322" sldId="819"/>
            <ac:spMk id="14" creationId="{D1A264E9-38AC-47A4-83E2-D3C122E48CFC}"/>
          </ac:spMkLst>
        </pc:spChg>
        <pc:picChg chg="add mod">
          <ac:chgData name="Paul Easter" userId="6549cd31feb53bc1" providerId="LiveId" clId="{E19B617E-EE3F-4AAA-9381-36BBE1B8C7A2}" dt="2022-03-12T08:38:35.071" v="64816" actId="1036"/>
          <ac:picMkLst>
            <pc:docMk/>
            <pc:sldMk cId="2179591322" sldId="819"/>
            <ac:picMk id="4" creationId="{E6F8FC36-D252-496E-8537-1CA6E60B0E5C}"/>
          </ac:picMkLst>
        </pc:picChg>
      </pc:sldChg>
      <pc:sldChg chg="addSp delSp modSp add mod">
        <pc:chgData name="Paul Easter" userId="6549cd31feb53bc1" providerId="LiveId" clId="{E19B617E-EE3F-4AAA-9381-36BBE1B8C7A2}" dt="2022-03-12T18:27:25.933" v="72616"/>
        <pc:sldMkLst>
          <pc:docMk/>
          <pc:sldMk cId="1444688171" sldId="820"/>
        </pc:sldMkLst>
        <pc:spChg chg="add del mod">
          <ac:chgData name="Paul Easter" userId="6549cd31feb53bc1" providerId="LiveId" clId="{E19B617E-EE3F-4AAA-9381-36BBE1B8C7A2}" dt="2022-03-12T08:46:44.563" v="64957"/>
          <ac:spMkLst>
            <pc:docMk/>
            <pc:sldMk cId="1444688171" sldId="820"/>
            <ac:spMk id="6" creationId="{1A6C5F06-FCF7-4FC1-9B89-B11E8ADC7B33}"/>
          </ac:spMkLst>
        </pc:spChg>
        <pc:spChg chg="mod">
          <ac:chgData name="Paul Easter" userId="6549cd31feb53bc1" providerId="LiveId" clId="{E19B617E-EE3F-4AAA-9381-36BBE1B8C7A2}" dt="2022-03-12T09:24:46.678" v="66778" actId="113"/>
          <ac:spMkLst>
            <pc:docMk/>
            <pc:sldMk cId="1444688171" sldId="820"/>
            <ac:spMk id="8" creationId="{E2F794A7-8C4C-4A3F-A33D-B76FD77934A3}"/>
          </ac:spMkLst>
        </pc:spChg>
        <pc:spChg chg="mod">
          <ac:chgData name="Paul Easter" userId="6549cd31feb53bc1" providerId="LiveId" clId="{E19B617E-EE3F-4AAA-9381-36BBE1B8C7A2}" dt="2022-03-12T18:27:25.933" v="72616"/>
          <ac:spMkLst>
            <pc:docMk/>
            <pc:sldMk cId="1444688171" sldId="820"/>
            <ac:spMk id="14" creationId="{D1A264E9-38AC-47A4-83E2-D3C122E48CFC}"/>
          </ac:spMkLst>
        </pc:spChg>
        <pc:graphicFrameChg chg="add del mod">
          <ac:chgData name="Paul Easter" userId="6549cd31feb53bc1" providerId="LiveId" clId="{E19B617E-EE3F-4AAA-9381-36BBE1B8C7A2}" dt="2022-03-12T08:47:51.406" v="65066" actId="478"/>
          <ac:graphicFrameMkLst>
            <pc:docMk/>
            <pc:sldMk cId="1444688171" sldId="820"/>
            <ac:graphicFrameMk id="7" creationId="{31E745F8-650F-46A9-A365-152051DB2454}"/>
          </ac:graphicFrameMkLst>
        </pc:graphicFrameChg>
      </pc:sldChg>
      <pc:sldChg chg="modSp add mod">
        <pc:chgData name="Paul Easter" userId="6549cd31feb53bc1" providerId="LiveId" clId="{E19B617E-EE3F-4AAA-9381-36BBE1B8C7A2}" dt="2022-03-12T18:27:29.079" v="72617"/>
        <pc:sldMkLst>
          <pc:docMk/>
          <pc:sldMk cId="3968054063" sldId="821"/>
        </pc:sldMkLst>
        <pc:spChg chg="mod">
          <ac:chgData name="Paul Easter" userId="6549cd31feb53bc1" providerId="LiveId" clId="{E19B617E-EE3F-4AAA-9381-36BBE1B8C7A2}" dt="2022-03-12T08:48:17.640" v="65072" actId="14100"/>
          <ac:spMkLst>
            <pc:docMk/>
            <pc:sldMk cId="3968054063" sldId="821"/>
            <ac:spMk id="8" creationId="{E2F794A7-8C4C-4A3F-A33D-B76FD77934A3}"/>
          </ac:spMkLst>
        </pc:spChg>
        <pc:spChg chg="mod">
          <ac:chgData name="Paul Easter" userId="6549cd31feb53bc1" providerId="LiveId" clId="{E19B617E-EE3F-4AAA-9381-36BBE1B8C7A2}" dt="2022-03-12T18:27:29.079" v="72617"/>
          <ac:spMkLst>
            <pc:docMk/>
            <pc:sldMk cId="3968054063" sldId="821"/>
            <ac:spMk id="14" creationId="{D1A264E9-38AC-47A4-83E2-D3C122E48CFC}"/>
          </ac:spMkLst>
        </pc:spChg>
        <pc:graphicFrameChg chg="mod">
          <ac:chgData name="Paul Easter" userId="6549cd31feb53bc1" providerId="LiveId" clId="{E19B617E-EE3F-4AAA-9381-36BBE1B8C7A2}" dt="2022-03-12T08:48:08.888" v="65070" actId="1076"/>
          <ac:graphicFrameMkLst>
            <pc:docMk/>
            <pc:sldMk cId="3968054063" sldId="821"/>
            <ac:graphicFrameMk id="7" creationId="{31E745F8-650F-46A9-A365-152051DB2454}"/>
          </ac:graphicFrameMkLst>
        </pc:graphicFrameChg>
      </pc:sldChg>
      <pc:sldChg chg="addSp delSp modSp add mod ord">
        <pc:chgData name="Paul Easter" userId="6549cd31feb53bc1" providerId="LiveId" clId="{E19B617E-EE3F-4AAA-9381-36BBE1B8C7A2}" dt="2022-03-12T18:27:35.748" v="72619"/>
        <pc:sldMkLst>
          <pc:docMk/>
          <pc:sldMk cId="1314440080" sldId="822"/>
        </pc:sldMkLst>
        <pc:spChg chg="mod">
          <ac:chgData name="Paul Easter" userId="6549cd31feb53bc1" providerId="LiveId" clId="{E19B617E-EE3F-4AAA-9381-36BBE1B8C7A2}" dt="2022-03-12T09:34:11.463" v="66787" actId="20577"/>
          <ac:spMkLst>
            <pc:docMk/>
            <pc:sldMk cId="1314440080" sldId="822"/>
            <ac:spMk id="8" creationId="{E2F794A7-8C4C-4A3F-A33D-B76FD77934A3}"/>
          </ac:spMkLst>
        </pc:spChg>
        <pc:spChg chg="mod">
          <ac:chgData name="Paul Easter" userId="6549cd31feb53bc1" providerId="LiveId" clId="{E19B617E-EE3F-4AAA-9381-36BBE1B8C7A2}" dt="2022-03-12T18:27:35.748" v="72619"/>
          <ac:spMkLst>
            <pc:docMk/>
            <pc:sldMk cId="1314440080" sldId="822"/>
            <ac:spMk id="14" creationId="{D1A264E9-38AC-47A4-83E2-D3C122E48CFC}"/>
          </ac:spMkLst>
        </pc:spChg>
        <pc:picChg chg="del">
          <ac:chgData name="Paul Easter" userId="6549cd31feb53bc1" providerId="LiveId" clId="{E19B617E-EE3F-4AAA-9381-36BBE1B8C7A2}" dt="2022-03-12T09:10:14.575" v="65997" actId="478"/>
          <ac:picMkLst>
            <pc:docMk/>
            <pc:sldMk cId="1314440080" sldId="822"/>
            <ac:picMk id="4" creationId="{E6F8FC36-D252-496E-8537-1CA6E60B0E5C}"/>
          </ac:picMkLst>
        </pc:picChg>
        <pc:picChg chg="add mod">
          <ac:chgData name="Paul Easter" userId="6549cd31feb53bc1" providerId="LiveId" clId="{E19B617E-EE3F-4AAA-9381-36BBE1B8C7A2}" dt="2022-03-12T09:14:30.333" v="66249" actId="1076"/>
          <ac:picMkLst>
            <pc:docMk/>
            <pc:sldMk cId="1314440080" sldId="822"/>
            <ac:picMk id="1026" creationId="{D4B9EBE4-56E1-4827-9E0A-4EFC6339BBC5}"/>
          </ac:picMkLst>
        </pc:picChg>
      </pc:sldChg>
      <pc:sldChg chg="addSp delSp modSp add mod">
        <pc:chgData name="Paul Easter" userId="6549cd31feb53bc1" providerId="LiveId" clId="{E19B617E-EE3F-4AAA-9381-36BBE1B8C7A2}" dt="2022-03-12T18:27:39.068" v="72620"/>
        <pc:sldMkLst>
          <pc:docMk/>
          <pc:sldMk cId="3847549517" sldId="823"/>
        </pc:sldMkLst>
        <pc:spChg chg="del">
          <ac:chgData name="Paul Easter" userId="6549cd31feb53bc1" providerId="LiveId" clId="{E19B617E-EE3F-4AAA-9381-36BBE1B8C7A2}" dt="2022-03-12T09:22:16.683" v="66759" actId="478"/>
          <ac:spMkLst>
            <pc:docMk/>
            <pc:sldMk cId="3847549517" sldId="823"/>
            <ac:spMk id="5" creationId="{E34CAE89-948B-43FE-B376-E952577F298F}"/>
          </ac:spMkLst>
        </pc:spChg>
        <pc:spChg chg="add mod">
          <ac:chgData name="Paul Easter" userId="6549cd31feb53bc1" providerId="LiveId" clId="{E19B617E-EE3F-4AAA-9381-36BBE1B8C7A2}" dt="2022-03-12T09:22:17.852" v="66760"/>
          <ac:spMkLst>
            <pc:docMk/>
            <pc:sldMk cId="3847549517" sldId="823"/>
            <ac:spMk id="7" creationId="{C1960590-DB05-46C9-B715-C70E340A4344}"/>
          </ac:spMkLst>
        </pc:spChg>
        <pc:spChg chg="mod">
          <ac:chgData name="Paul Easter" userId="6549cd31feb53bc1" providerId="LiveId" clId="{E19B617E-EE3F-4AAA-9381-36BBE1B8C7A2}" dt="2022-03-12T17:11:00.196" v="71925" actId="113"/>
          <ac:spMkLst>
            <pc:docMk/>
            <pc:sldMk cId="3847549517" sldId="823"/>
            <ac:spMk id="8" creationId="{E2F794A7-8C4C-4A3F-A33D-B76FD77934A3}"/>
          </ac:spMkLst>
        </pc:spChg>
        <pc:spChg chg="mod">
          <ac:chgData name="Paul Easter" userId="6549cd31feb53bc1" providerId="LiveId" clId="{E19B617E-EE3F-4AAA-9381-36BBE1B8C7A2}" dt="2022-03-12T18:27:39.068" v="72620"/>
          <ac:spMkLst>
            <pc:docMk/>
            <pc:sldMk cId="3847549517" sldId="823"/>
            <ac:spMk id="14" creationId="{D1A264E9-38AC-47A4-83E2-D3C122E48CFC}"/>
          </ac:spMkLst>
        </pc:spChg>
        <pc:picChg chg="del">
          <ac:chgData name="Paul Easter" userId="6549cd31feb53bc1" providerId="LiveId" clId="{E19B617E-EE3F-4AAA-9381-36BBE1B8C7A2}" dt="2022-03-12T09:22:00.759" v="66756" actId="478"/>
          <ac:picMkLst>
            <pc:docMk/>
            <pc:sldMk cId="3847549517" sldId="823"/>
            <ac:picMk id="1026" creationId="{D4B9EBE4-56E1-4827-9E0A-4EFC6339BBC5}"/>
          </ac:picMkLst>
        </pc:picChg>
      </pc:sldChg>
      <pc:sldChg chg="modSp add del mod">
        <pc:chgData name="Paul Easter" userId="6549cd31feb53bc1" providerId="LiveId" clId="{E19B617E-EE3F-4AAA-9381-36BBE1B8C7A2}" dt="2022-03-12T12:43:50.121" v="67818" actId="2696"/>
        <pc:sldMkLst>
          <pc:docMk/>
          <pc:sldMk cId="96261328" sldId="824"/>
        </pc:sldMkLst>
        <pc:spChg chg="mod">
          <ac:chgData name="Paul Easter" userId="6549cd31feb53bc1" providerId="LiveId" clId="{E19B617E-EE3F-4AAA-9381-36BBE1B8C7A2}" dt="2022-03-12T12:42:31.515" v="67803" actId="20577"/>
          <ac:spMkLst>
            <pc:docMk/>
            <pc:sldMk cId="96261328" sldId="824"/>
            <ac:spMk id="14" creationId="{D1A264E9-38AC-47A4-83E2-D3C122E48CFC}"/>
          </ac:spMkLst>
        </pc:spChg>
      </pc:sldChg>
      <pc:sldChg chg="modSp add mod">
        <pc:chgData name="Paul Easter" userId="6549cd31feb53bc1" providerId="LiveId" clId="{E19B617E-EE3F-4AAA-9381-36BBE1B8C7A2}" dt="2022-03-12T14:19:06.073" v="68799" actId="20577"/>
        <pc:sldMkLst>
          <pc:docMk/>
          <pc:sldMk cId="672528287" sldId="824"/>
        </pc:sldMkLst>
        <pc:spChg chg="mod">
          <ac:chgData name="Paul Easter" userId="6549cd31feb53bc1" providerId="LiveId" clId="{E19B617E-EE3F-4AAA-9381-36BBE1B8C7A2}" dt="2022-03-12T14:19:06.073" v="68799" actId="20577"/>
          <ac:spMkLst>
            <pc:docMk/>
            <pc:sldMk cId="672528287" sldId="824"/>
            <ac:spMk id="8" creationId="{E2F794A7-8C4C-4A3F-A33D-B76FD77934A3}"/>
          </ac:spMkLst>
        </pc:spChg>
      </pc:sldChg>
      <pc:sldChg chg="addSp delSp modSp add del mod">
        <pc:chgData name="Paul Easter" userId="6549cd31feb53bc1" providerId="LiveId" clId="{E19B617E-EE3F-4AAA-9381-36BBE1B8C7A2}" dt="2022-03-12T12:34:13.992" v="67561" actId="2696"/>
        <pc:sldMkLst>
          <pc:docMk/>
          <pc:sldMk cId="940391058" sldId="824"/>
        </pc:sldMkLst>
        <pc:spChg chg="del mod">
          <ac:chgData name="Paul Easter" userId="6549cd31feb53bc1" providerId="LiveId" clId="{E19B617E-EE3F-4AAA-9381-36BBE1B8C7A2}" dt="2022-03-12T12:18:20.934" v="66982" actId="478"/>
          <ac:spMkLst>
            <pc:docMk/>
            <pc:sldMk cId="940391058" sldId="824"/>
            <ac:spMk id="7" creationId="{CAB2A74F-F96F-4BEE-BF26-E638E5B4BB5F}"/>
          </ac:spMkLst>
        </pc:spChg>
        <pc:spChg chg="mod">
          <ac:chgData name="Paul Easter" userId="6549cd31feb53bc1" providerId="LiveId" clId="{E19B617E-EE3F-4AAA-9381-36BBE1B8C7A2}" dt="2022-03-12T12:27:22.303" v="67309" actId="20577"/>
          <ac:spMkLst>
            <pc:docMk/>
            <pc:sldMk cId="940391058" sldId="824"/>
            <ac:spMk id="8" creationId="{E2F794A7-8C4C-4A3F-A33D-B76FD77934A3}"/>
          </ac:spMkLst>
        </pc:spChg>
        <pc:spChg chg="add del mod">
          <ac:chgData name="Paul Easter" userId="6549cd31feb53bc1" providerId="LiveId" clId="{E19B617E-EE3F-4AAA-9381-36BBE1B8C7A2}" dt="2022-03-12T12:27:35.105" v="67310" actId="478"/>
          <ac:spMkLst>
            <pc:docMk/>
            <pc:sldMk cId="940391058" sldId="824"/>
            <ac:spMk id="9" creationId="{07C5F768-F028-4035-9CC3-46E0DF34A392}"/>
          </ac:spMkLst>
        </pc:spChg>
        <pc:spChg chg="mod">
          <ac:chgData name="Paul Easter" userId="6549cd31feb53bc1" providerId="LiveId" clId="{E19B617E-EE3F-4AAA-9381-36BBE1B8C7A2}" dt="2022-03-12T12:16:27.901" v="66814" actId="20577"/>
          <ac:spMkLst>
            <pc:docMk/>
            <pc:sldMk cId="940391058" sldId="824"/>
            <ac:spMk id="14" creationId="{D1A264E9-38AC-47A4-83E2-D3C122E48CFC}"/>
          </ac:spMkLst>
        </pc:spChg>
        <pc:graphicFrameChg chg="del mod">
          <ac:chgData name="Paul Easter" userId="6549cd31feb53bc1" providerId="LiveId" clId="{E19B617E-EE3F-4AAA-9381-36BBE1B8C7A2}" dt="2022-03-12T12:26:25.462" v="67225" actId="478"/>
          <ac:graphicFrameMkLst>
            <pc:docMk/>
            <pc:sldMk cId="940391058" sldId="824"/>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2588488335" sldId="824"/>
        </pc:sldMkLst>
        <pc:spChg chg="mod">
          <ac:chgData name="Paul Easter" userId="6549cd31feb53bc1" providerId="LiveId" clId="{E19B617E-EE3F-4AAA-9381-36BBE1B8C7A2}" dt="2022-03-12T13:12:39.765" v="68343" actId="20577"/>
          <ac:spMkLst>
            <pc:docMk/>
            <pc:sldMk cId="2588488335" sldId="824"/>
            <ac:spMk id="8" creationId="{E2F794A7-8C4C-4A3F-A33D-B76FD77934A3}"/>
          </ac:spMkLst>
        </pc:spChg>
      </pc:sldChg>
      <pc:sldChg chg="modSp add del mod">
        <pc:chgData name="Paul Easter" userId="6549cd31feb53bc1" providerId="LiveId" clId="{E19B617E-EE3F-4AAA-9381-36BBE1B8C7A2}" dt="2022-03-12T13:29:12.920" v="68424" actId="2696"/>
        <pc:sldMkLst>
          <pc:docMk/>
          <pc:sldMk cId="1918179224" sldId="825"/>
        </pc:sldMkLst>
        <pc:spChg chg="mod">
          <ac:chgData name="Paul Easter" userId="6549cd31feb53bc1" providerId="LiveId" clId="{E19B617E-EE3F-4AAA-9381-36BBE1B8C7A2}" dt="2022-03-12T12:54:02.678" v="67928" actId="113"/>
          <ac:spMkLst>
            <pc:docMk/>
            <pc:sldMk cId="1918179224" sldId="825"/>
            <ac:spMk id="8" creationId="{E2F794A7-8C4C-4A3F-A33D-B76FD77934A3}"/>
          </ac:spMkLst>
        </pc:spChg>
        <pc:spChg chg="mod">
          <ac:chgData name="Paul Easter" userId="6549cd31feb53bc1" providerId="LiveId" clId="{E19B617E-EE3F-4AAA-9381-36BBE1B8C7A2}" dt="2022-03-12T12:58:30.894" v="67970" actId="20577"/>
          <ac:spMkLst>
            <pc:docMk/>
            <pc:sldMk cId="1918179224" sldId="825"/>
            <ac:spMk id="14" creationId="{D1A264E9-38AC-47A4-83E2-D3C122E48CFC}"/>
          </ac:spMkLst>
        </pc:spChg>
        <pc:graphicFrameChg chg="mod">
          <ac:chgData name="Paul Easter" userId="6549cd31feb53bc1" providerId="LiveId" clId="{E19B617E-EE3F-4AAA-9381-36BBE1B8C7A2}" dt="2022-03-12T12:55:39.895" v="67941" actId="113"/>
          <ac:graphicFrameMkLst>
            <pc:docMk/>
            <pc:sldMk cId="1918179224" sldId="825"/>
            <ac:graphicFrameMk id="2" creationId="{DEE618F2-00F1-4967-ACDB-F0BA7643576E}"/>
          </ac:graphicFrameMkLst>
        </pc:graphicFrameChg>
      </pc:sldChg>
      <pc:sldChg chg="addSp modSp add del mod">
        <pc:chgData name="Paul Easter" userId="6549cd31feb53bc1" providerId="LiveId" clId="{E19B617E-EE3F-4AAA-9381-36BBE1B8C7A2}" dt="2022-03-12T12:43:50.121" v="67818" actId="2696"/>
        <pc:sldMkLst>
          <pc:docMk/>
          <pc:sldMk cId="3104556147" sldId="825"/>
        </pc:sldMkLst>
        <pc:spChg chg="add mod">
          <ac:chgData name="Paul Easter" userId="6549cd31feb53bc1" providerId="LiveId" clId="{E19B617E-EE3F-4AAA-9381-36BBE1B8C7A2}" dt="2022-03-12T12:40:06.283" v="67760" actId="20577"/>
          <ac:spMkLst>
            <pc:docMk/>
            <pc:sldMk cId="3104556147" sldId="825"/>
            <ac:spMk id="6" creationId="{FF9A53FC-FDE6-4F2B-A6FB-2C60C5861A65}"/>
          </ac:spMkLst>
        </pc:spChg>
        <pc:spChg chg="mod">
          <ac:chgData name="Paul Easter" userId="6549cd31feb53bc1" providerId="LiveId" clId="{E19B617E-EE3F-4AAA-9381-36BBE1B8C7A2}" dt="2022-03-12T12:39:31.773" v="67741" actId="20577"/>
          <ac:spMkLst>
            <pc:docMk/>
            <pc:sldMk cId="3104556147" sldId="825"/>
            <ac:spMk id="8" creationId="{E2F794A7-8C4C-4A3F-A33D-B76FD77934A3}"/>
          </ac:spMkLst>
        </pc:spChg>
        <pc:spChg chg="mod">
          <ac:chgData name="Paul Easter" userId="6549cd31feb53bc1" providerId="LiveId" clId="{E19B617E-EE3F-4AAA-9381-36BBE1B8C7A2}" dt="2022-03-12T12:43:29.995" v="67816" actId="20577"/>
          <ac:spMkLst>
            <pc:docMk/>
            <pc:sldMk cId="3104556147" sldId="825"/>
            <ac:spMk id="14" creationId="{D1A264E9-38AC-47A4-83E2-D3C122E48CFC}"/>
          </ac:spMkLst>
        </pc:spChg>
        <pc:graphicFrameChg chg="mod">
          <ac:chgData name="Paul Easter" userId="6549cd31feb53bc1" providerId="LiveId" clId="{E19B617E-EE3F-4AAA-9381-36BBE1B8C7A2}" dt="2022-03-12T12:35:44.325" v="67697" actId="113"/>
          <ac:graphicFrameMkLst>
            <pc:docMk/>
            <pc:sldMk cId="3104556147" sldId="825"/>
            <ac:graphicFrameMk id="2" creationId="{DEE618F2-00F1-4967-ACDB-F0BA7643576E}"/>
          </ac:graphicFrameMkLst>
        </pc:graphicFrameChg>
      </pc:sldChg>
      <pc:sldChg chg="delSp modSp add del mod">
        <pc:chgData name="Paul Easter" userId="6549cd31feb53bc1" providerId="LiveId" clId="{E19B617E-EE3F-4AAA-9381-36BBE1B8C7A2}" dt="2022-03-12T12:34:13.992" v="67561" actId="2696"/>
        <pc:sldMkLst>
          <pc:docMk/>
          <pc:sldMk cId="3502037757" sldId="825"/>
        </pc:sldMkLst>
        <pc:spChg chg="mod">
          <ac:chgData name="Paul Easter" userId="6549cd31feb53bc1" providerId="LiveId" clId="{E19B617E-EE3F-4AAA-9381-36BBE1B8C7A2}" dt="2022-03-12T12:30:16.404" v="67509" actId="20577"/>
          <ac:spMkLst>
            <pc:docMk/>
            <pc:sldMk cId="3502037757" sldId="825"/>
            <ac:spMk id="8" creationId="{E2F794A7-8C4C-4A3F-A33D-B76FD77934A3}"/>
          </ac:spMkLst>
        </pc:spChg>
        <pc:spChg chg="del">
          <ac:chgData name="Paul Easter" userId="6549cd31feb53bc1" providerId="LiveId" clId="{E19B617E-EE3F-4AAA-9381-36BBE1B8C7A2}" dt="2022-03-12T12:27:51.347" v="67311" actId="478"/>
          <ac:spMkLst>
            <pc:docMk/>
            <pc:sldMk cId="3502037757" sldId="825"/>
            <ac:spMk id="9" creationId="{07C5F768-F028-4035-9CC3-46E0DF34A392}"/>
          </ac:spMkLst>
        </pc:spChg>
        <pc:graphicFrameChg chg="mod modGraphic">
          <ac:chgData name="Paul Easter" userId="6549cd31feb53bc1" providerId="LiveId" clId="{E19B617E-EE3F-4AAA-9381-36BBE1B8C7A2}" dt="2022-03-12T12:34:03.770" v="67560"/>
          <ac:graphicFrameMkLst>
            <pc:docMk/>
            <pc:sldMk cId="3502037757" sldId="825"/>
            <ac:graphicFrameMk id="2" creationId="{DEE618F2-00F1-4967-ACDB-F0BA7643576E}"/>
          </ac:graphicFrameMkLst>
        </pc:graphicFrameChg>
      </pc:sldChg>
      <pc:sldChg chg="modSp add mod">
        <pc:chgData name="Paul Easter" userId="6549cd31feb53bc1" providerId="LiveId" clId="{E19B617E-EE3F-4AAA-9381-36BBE1B8C7A2}" dt="2022-03-12T20:42:57.552" v="75406"/>
        <pc:sldMkLst>
          <pc:docMk/>
          <pc:sldMk cId="3726390387" sldId="825"/>
        </pc:sldMkLst>
        <pc:spChg chg="mod">
          <ac:chgData name="Paul Easter" userId="6549cd31feb53bc1" providerId="LiveId" clId="{E19B617E-EE3F-4AAA-9381-36BBE1B8C7A2}" dt="2022-03-12T15:34:08.136" v="70259" actId="20577"/>
          <ac:spMkLst>
            <pc:docMk/>
            <pc:sldMk cId="3726390387" sldId="825"/>
            <ac:spMk id="6" creationId="{FF9A53FC-FDE6-4F2B-A6FB-2C60C5861A65}"/>
          </ac:spMkLst>
        </pc:spChg>
        <pc:spChg chg="mod">
          <ac:chgData name="Paul Easter" userId="6549cd31feb53bc1" providerId="LiveId" clId="{E19B617E-EE3F-4AAA-9381-36BBE1B8C7A2}" dt="2022-03-12T20:42:57.552" v="75406"/>
          <ac:spMkLst>
            <pc:docMk/>
            <pc:sldMk cId="3726390387" sldId="825"/>
            <ac:spMk id="8" creationId="{E2F794A7-8C4C-4A3F-A33D-B76FD77934A3}"/>
          </ac:spMkLst>
        </pc:spChg>
        <pc:spChg chg="mod">
          <ac:chgData name="Paul Easter" userId="6549cd31feb53bc1" providerId="LiveId" clId="{E19B617E-EE3F-4AAA-9381-36BBE1B8C7A2}" dt="2022-03-12T20:42:20.883" v="75405"/>
          <ac:spMkLst>
            <pc:docMk/>
            <pc:sldMk cId="3726390387" sldId="825"/>
            <ac:spMk id="14" creationId="{D1A264E9-38AC-47A4-83E2-D3C122E48CFC}"/>
          </ac:spMkLst>
        </pc:spChg>
      </pc:sldChg>
      <pc:sldChg chg="modSp add del mod">
        <pc:chgData name="Paul Easter" userId="6549cd31feb53bc1" providerId="LiveId" clId="{E19B617E-EE3F-4AAA-9381-36BBE1B8C7A2}" dt="2022-03-12T12:43:50.121" v="67818" actId="2696"/>
        <pc:sldMkLst>
          <pc:docMk/>
          <pc:sldMk cId="319953476" sldId="826"/>
        </pc:sldMkLst>
        <pc:spChg chg="mod">
          <ac:chgData name="Paul Easter" userId="6549cd31feb53bc1" providerId="LiveId" clId="{E19B617E-EE3F-4AAA-9381-36BBE1B8C7A2}" dt="2022-03-12T12:42:04.400" v="67802" actId="1035"/>
          <ac:spMkLst>
            <pc:docMk/>
            <pc:sldMk cId="319953476" sldId="826"/>
            <ac:spMk id="6" creationId="{FF9A53FC-FDE6-4F2B-A6FB-2C60C5861A65}"/>
          </ac:spMkLst>
        </pc:spChg>
        <pc:spChg chg="mod">
          <ac:chgData name="Paul Easter" userId="6549cd31feb53bc1" providerId="LiveId" clId="{E19B617E-EE3F-4AAA-9381-36BBE1B8C7A2}" dt="2022-03-12T12:37:17.235" v="67712" actId="20577"/>
          <ac:spMkLst>
            <pc:docMk/>
            <pc:sldMk cId="319953476" sldId="826"/>
            <ac:spMk id="8" creationId="{E2F794A7-8C4C-4A3F-A33D-B76FD77934A3}"/>
          </ac:spMkLst>
        </pc:spChg>
        <pc:spChg chg="mod">
          <ac:chgData name="Paul Easter" userId="6549cd31feb53bc1" providerId="LiveId" clId="{E19B617E-EE3F-4AAA-9381-36BBE1B8C7A2}" dt="2022-03-12T12:43:37.364" v="67817"/>
          <ac:spMkLst>
            <pc:docMk/>
            <pc:sldMk cId="319953476" sldId="826"/>
            <ac:spMk id="14" creationId="{D1A264E9-38AC-47A4-83E2-D3C122E48CFC}"/>
          </ac:spMkLst>
        </pc:spChg>
        <pc:graphicFrameChg chg="mod modGraphic">
          <ac:chgData name="Paul Easter" userId="6549cd31feb53bc1" providerId="LiveId" clId="{E19B617E-EE3F-4AAA-9381-36BBE1B8C7A2}" dt="2022-03-12T12:41:52.746" v="67798"/>
          <ac:graphicFrameMkLst>
            <pc:docMk/>
            <pc:sldMk cId="319953476" sldId="826"/>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1701511832" sldId="826"/>
        </pc:sldMkLst>
        <pc:spChg chg="mod">
          <ac:chgData name="Paul Easter" userId="6549cd31feb53bc1" providerId="LiveId" clId="{E19B617E-EE3F-4AAA-9381-36BBE1B8C7A2}" dt="2022-03-12T13:02:13.561" v="68000" actId="20577"/>
          <ac:spMkLst>
            <pc:docMk/>
            <pc:sldMk cId="1701511832" sldId="826"/>
            <ac:spMk id="8" creationId="{E2F794A7-8C4C-4A3F-A33D-B76FD77934A3}"/>
          </ac:spMkLst>
        </pc:spChg>
        <pc:spChg chg="mod">
          <ac:chgData name="Paul Easter" userId="6549cd31feb53bc1" providerId="LiveId" clId="{E19B617E-EE3F-4AAA-9381-36BBE1B8C7A2}" dt="2022-03-12T13:02:14.430" v="68001" actId="20577"/>
          <ac:spMkLst>
            <pc:docMk/>
            <pc:sldMk cId="1701511832" sldId="826"/>
            <ac:spMk id="14" creationId="{D1A264E9-38AC-47A4-83E2-D3C122E48CFC}"/>
          </ac:spMkLst>
        </pc:spChg>
        <pc:graphicFrameChg chg="mod">
          <ac:chgData name="Paul Easter" userId="6549cd31feb53bc1" providerId="LiveId" clId="{E19B617E-EE3F-4AAA-9381-36BBE1B8C7A2}" dt="2022-03-12T12:55:09.575" v="67932" actId="113"/>
          <ac:graphicFrameMkLst>
            <pc:docMk/>
            <pc:sldMk cId="1701511832" sldId="826"/>
            <ac:graphicFrameMk id="2" creationId="{DEE618F2-00F1-4967-ACDB-F0BA7643576E}"/>
          </ac:graphicFrameMkLst>
        </pc:graphicFrameChg>
      </pc:sldChg>
      <pc:sldChg chg="modSp add mod">
        <pc:chgData name="Paul Easter" userId="6549cd31feb53bc1" providerId="LiveId" clId="{E19B617E-EE3F-4AAA-9381-36BBE1B8C7A2}" dt="2022-03-12T20:42:57.552" v="75406"/>
        <pc:sldMkLst>
          <pc:docMk/>
          <pc:sldMk cId="3454222280" sldId="826"/>
        </pc:sldMkLst>
        <pc:spChg chg="mod">
          <ac:chgData name="Paul Easter" userId="6549cd31feb53bc1" providerId="LiveId" clId="{E19B617E-EE3F-4AAA-9381-36BBE1B8C7A2}" dt="2022-03-12T20:42:57.552" v="75406"/>
          <ac:spMkLst>
            <pc:docMk/>
            <pc:sldMk cId="3454222280" sldId="826"/>
            <ac:spMk id="8" creationId="{E2F794A7-8C4C-4A3F-A33D-B76FD77934A3}"/>
          </ac:spMkLst>
        </pc:spChg>
        <pc:spChg chg="mod">
          <ac:chgData name="Paul Easter" userId="6549cd31feb53bc1" providerId="LiveId" clId="{E19B617E-EE3F-4AAA-9381-36BBE1B8C7A2}" dt="2022-03-12T20:42:20.883" v="75405"/>
          <ac:spMkLst>
            <pc:docMk/>
            <pc:sldMk cId="3454222280" sldId="826"/>
            <ac:spMk id="14" creationId="{D1A264E9-38AC-47A4-83E2-D3C122E48CFC}"/>
          </ac:spMkLst>
        </pc:spChg>
      </pc:sldChg>
      <pc:sldChg chg="addSp delSp modSp add del mod">
        <pc:chgData name="Paul Easter" userId="6549cd31feb53bc1" providerId="LiveId" clId="{E19B617E-EE3F-4AAA-9381-36BBE1B8C7A2}" dt="2022-03-12T13:29:12.920" v="68424" actId="2696"/>
        <pc:sldMkLst>
          <pc:docMk/>
          <pc:sldMk cId="2231304891" sldId="827"/>
        </pc:sldMkLst>
        <pc:spChg chg="del mod">
          <ac:chgData name="Paul Easter" userId="6549cd31feb53bc1" providerId="LiveId" clId="{E19B617E-EE3F-4AAA-9381-36BBE1B8C7A2}" dt="2022-03-12T12:46:20.819" v="67842" actId="478"/>
          <ac:spMkLst>
            <pc:docMk/>
            <pc:sldMk cId="2231304891" sldId="827"/>
            <ac:spMk id="6" creationId="{FF9A53FC-FDE6-4F2B-A6FB-2C60C5861A65}"/>
          </ac:spMkLst>
        </pc:spChg>
        <pc:spChg chg="add mod">
          <ac:chgData name="Paul Easter" userId="6549cd31feb53bc1" providerId="LiveId" clId="{E19B617E-EE3F-4AAA-9381-36BBE1B8C7A2}" dt="2022-03-12T12:53:02.213" v="67919" actId="20577"/>
          <ac:spMkLst>
            <pc:docMk/>
            <pc:sldMk cId="2231304891" sldId="827"/>
            <ac:spMk id="7" creationId="{A0A80C64-398E-4F56-9328-5BD9B5C02270}"/>
          </ac:spMkLst>
        </pc:spChg>
        <pc:spChg chg="mod">
          <ac:chgData name="Paul Easter" userId="6549cd31feb53bc1" providerId="LiveId" clId="{E19B617E-EE3F-4AAA-9381-36BBE1B8C7A2}" dt="2022-03-12T13:03:49.359" v="68024"/>
          <ac:spMkLst>
            <pc:docMk/>
            <pc:sldMk cId="2231304891" sldId="827"/>
            <ac:spMk id="8" creationId="{E2F794A7-8C4C-4A3F-A33D-B76FD77934A3}"/>
          </ac:spMkLst>
        </pc:spChg>
        <pc:spChg chg="mod">
          <ac:chgData name="Paul Easter" userId="6549cd31feb53bc1" providerId="LiveId" clId="{E19B617E-EE3F-4AAA-9381-36BBE1B8C7A2}" dt="2022-03-12T12:58:49.489" v="67979"/>
          <ac:spMkLst>
            <pc:docMk/>
            <pc:sldMk cId="2231304891" sldId="827"/>
            <ac:spMk id="14" creationId="{D1A264E9-38AC-47A4-83E2-D3C122E48CFC}"/>
          </ac:spMkLst>
        </pc:spChg>
        <pc:graphicFrameChg chg="mod modGraphic">
          <ac:chgData name="Paul Easter" userId="6549cd31feb53bc1" providerId="LiveId" clId="{E19B617E-EE3F-4AAA-9381-36BBE1B8C7A2}" dt="2022-03-12T12:51:52.935" v="67865" actId="2165"/>
          <ac:graphicFrameMkLst>
            <pc:docMk/>
            <pc:sldMk cId="2231304891" sldId="827"/>
            <ac:graphicFrameMk id="2" creationId="{DEE618F2-00F1-4967-ACDB-F0BA7643576E}"/>
          </ac:graphicFrameMkLst>
        </pc:graphicFrameChg>
      </pc:sldChg>
      <pc:sldChg chg="modSp add">
        <pc:chgData name="Paul Easter" userId="6549cd31feb53bc1" providerId="LiveId" clId="{E19B617E-EE3F-4AAA-9381-36BBE1B8C7A2}" dt="2022-03-12T20:42:57.552" v="75406"/>
        <pc:sldMkLst>
          <pc:docMk/>
          <pc:sldMk cId="3990016662" sldId="827"/>
        </pc:sldMkLst>
        <pc:spChg chg="mod">
          <ac:chgData name="Paul Easter" userId="6549cd31feb53bc1" providerId="LiveId" clId="{E19B617E-EE3F-4AAA-9381-36BBE1B8C7A2}" dt="2022-03-12T20:42:57.552" v="75406"/>
          <ac:spMkLst>
            <pc:docMk/>
            <pc:sldMk cId="3990016662" sldId="827"/>
            <ac:spMk id="8" creationId="{E2F794A7-8C4C-4A3F-A33D-B76FD77934A3}"/>
          </ac:spMkLst>
        </pc:spChg>
        <pc:spChg chg="mod">
          <ac:chgData name="Paul Easter" userId="6549cd31feb53bc1" providerId="LiveId" clId="{E19B617E-EE3F-4AAA-9381-36BBE1B8C7A2}" dt="2022-03-12T20:42:20.883" v="75405"/>
          <ac:spMkLst>
            <pc:docMk/>
            <pc:sldMk cId="3990016662" sldId="827"/>
            <ac:spMk id="14" creationId="{D1A264E9-38AC-47A4-83E2-D3C122E48CFC}"/>
          </ac:spMkLst>
        </pc:spChg>
      </pc:sldChg>
      <pc:sldChg chg="modSp add mod">
        <pc:chgData name="Paul Easter" userId="6549cd31feb53bc1" providerId="LiveId" clId="{E19B617E-EE3F-4AAA-9381-36BBE1B8C7A2}" dt="2022-03-12T20:43:32.793" v="75408"/>
        <pc:sldMkLst>
          <pc:docMk/>
          <pc:sldMk cId="547561039" sldId="828"/>
        </pc:sldMkLst>
        <pc:spChg chg="mod">
          <ac:chgData name="Paul Easter" userId="6549cd31feb53bc1" providerId="LiveId" clId="{E19B617E-EE3F-4AAA-9381-36BBE1B8C7A2}" dt="2022-03-12T20:43:13.974" v="75407"/>
          <ac:spMkLst>
            <pc:docMk/>
            <pc:sldMk cId="547561039" sldId="828"/>
            <ac:spMk id="8" creationId="{E2F794A7-8C4C-4A3F-A33D-B76FD77934A3}"/>
          </ac:spMkLst>
        </pc:spChg>
        <pc:spChg chg="mod">
          <ac:chgData name="Paul Easter" userId="6549cd31feb53bc1" providerId="LiveId" clId="{E19B617E-EE3F-4AAA-9381-36BBE1B8C7A2}" dt="2022-03-12T20:43:32.793" v="75408"/>
          <ac:spMkLst>
            <pc:docMk/>
            <pc:sldMk cId="547561039" sldId="828"/>
            <ac:spMk id="14" creationId="{D1A264E9-38AC-47A4-83E2-D3C122E48CFC}"/>
          </ac:spMkLst>
        </pc:spChg>
      </pc:sldChg>
      <pc:sldChg chg="delSp modSp add del mod">
        <pc:chgData name="Paul Easter" userId="6549cd31feb53bc1" providerId="LiveId" clId="{E19B617E-EE3F-4AAA-9381-36BBE1B8C7A2}" dt="2022-03-12T13:29:12.920" v="68424" actId="2696"/>
        <pc:sldMkLst>
          <pc:docMk/>
          <pc:sldMk cId="2992348723" sldId="828"/>
        </pc:sldMkLst>
        <pc:spChg chg="del">
          <ac:chgData name="Paul Easter" userId="6549cd31feb53bc1" providerId="LiveId" clId="{E19B617E-EE3F-4AAA-9381-36BBE1B8C7A2}" dt="2022-03-12T12:57:17.118" v="67946" actId="478"/>
          <ac:spMkLst>
            <pc:docMk/>
            <pc:sldMk cId="2992348723" sldId="828"/>
            <ac:spMk id="6" creationId="{FF9A53FC-FDE6-4F2B-A6FB-2C60C5861A65}"/>
          </ac:spMkLst>
        </pc:spChg>
        <pc:spChg chg="mod">
          <ac:chgData name="Paul Easter" userId="6549cd31feb53bc1" providerId="LiveId" clId="{E19B617E-EE3F-4AAA-9381-36BBE1B8C7A2}" dt="2022-03-12T12:53:54.435" v="67927" actId="113"/>
          <ac:spMkLst>
            <pc:docMk/>
            <pc:sldMk cId="2992348723" sldId="828"/>
            <ac:spMk id="8" creationId="{E2F794A7-8C4C-4A3F-A33D-B76FD77934A3}"/>
          </ac:spMkLst>
        </pc:spChg>
        <pc:spChg chg="mod">
          <ac:chgData name="Paul Easter" userId="6549cd31feb53bc1" providerId="LiveId" clId="{E19B617E-EE3F-4AAA-9381-36BBE1B8C7A2}" dt="2022-03-12T12:58:42.594" v="67977" actId="20577"/>
          <ac:spMkLst>
            <pc:docMk/>
            <pc:sldMk cId="2992348723" sldId="828"/>
            <ac:spMk id="14" creationId="{D1A264E9-38AC-47A4-83E2-D3C122E48CFC}"/>
          </ac:spMkLst>
        </pc:spChg>
        <pc:graphicFrameChg chg="mod">
          <ac:chgData name="Paul Easter" userId="6549cd31feb53bc1" providerId="LiveId" clId="{E19B617E-EE3F-4AAA-9381-36BBE1B8C7A2}" dt="2022-03-12T12:58:04.490" v="67948"/>
          <ac:graphicFrameMkLst>
            <pc:docMk/>
            <pc:sldMk cId="2992348723" sldId="828"/>
            <ac:graphicFrameMk id="2" creationId="{DEE618F2-00F1-4967-ACDB-F0BA7643576E}"/>
          </ac:graphicFrameMkLst>
        </pc:graphicFrameChg>
      </pc:sldChg>
      <pc:sldChg chg="modSp add mod">
        <pc:chgData name="Paul Easter" userId="6549cd31feb53bc1" providerId="LiveId" clId="{E19B617E-EE3F-4AAA-9381-36BBE1B8C7A2}" dt="2022-03-12T20:43:32.793" v="75408"/>
        <pc:sldMkLst>
          <pc:docMk/>
          <pc:sldMk cId="832841022" sldId="829"/>
        </pc:sldMkLst>
        <pc:spChg chg="mod">
          <ac:chgData name="Paul Easter" userId="6549cd31feb53bc1" providerId="LiveId" clId="{E19B617E-EE3F-4AAA-9381-36BBE1B8C7A2}" dt="2022-03-12T20:43:13.974" v="75407"/>
          <ac:spMkLst>
            <pc:docMk/>
            <pc:sldMk cId="832841022" sldId="829"/>
            <ac:spMk id="8" creationId="{E2F794A7-8C4C-4A3F-A33D-B76FD77934A3}"/>
          </ac:spMkLst>
        </pc:spChg>
        <pc:spChg chg="mod">
          <ac:chgData name="Paul Easter" userId="6549cd31feb53bc1" providerId="LiveId" clId="{E19B617E-EE3F-4AAA-9381-36BBE1B8C7A2}" dt="2022-03-12T20:43:32.793" v="75408"/>
          <ac:spMkLst>
            <pc:docMk/>
            <pc:sldMk cId="832841022" sldId="829"/>
            <ac:spMk id="14" creationId="{D1A264E9-38AC-47A4-83E2-D3C122E48CFC}"/>
          </ac:spMkLst>
        </pc:spChg>
      </pc:sldChg>
      <pc:sldChg chg="delSp modSp add del mod">
        <pc:chgData name="Paul Easter" userId="6549cd31feb53bc1" providerId="LiveId" clId="{E19B617E-EE3F-4AAA-9381-36BBE1B8C7A2}" dt="2022-03-12T13:29:12.920" v="68424" actId="2696"/>
        <pc:sldMkLst>
          <pc:docMk/>
          <pc:sldMk cId="3716778702" sldId="829"/>
        </pc:sldMkLst>
        <pc:spChg chg="del">
          <ac:chgData name="Paul Easter" userId="6549cd31feb53bc1" providerId="LiveId" clId="{E19B617E-EE3F-4AAA-9381-36BBE1B8C7A2}" dt="2022-03-12T13:03:15.151" v="68014" actId="478"/>
          <ac:spMkLst>
            <pc:docMk/>
            <pc:sldMk cId="3716778702" sldId="829"/>
            <ac:spMk id="6" creationId="{FF9A53FC-FDE6-4F2B-A6FB-2C60C5861A65}"/>
          </ac:spMkLst>
        </pc:spChg>
        <pc:spChg chg="mod">
          <ac:chgData name="Paul Easter" userId="6549cd31feb53bc1" providerId="LiveId" clId="{E19B617E-EE3F-4AAA-9381-36BBE1B8C7A2}" dt="2022-03-12T13:02:55.128" v="68013" actId="20577"/>
          <ac:spMkLst>
            <pc:docMk/>
            <pc:sldMk cId="3716778702" sldId="829"/>
            <ac:spMk id="8" creationId="{E2F794A7-8C4C-4A3F-A33D-B76FD77934A3}"/>
          </ac:spMkLst>
        </pc:spChg>
        <pc:spChg chg="mod">
          <ac:chgData name="Paul Easter" userId="6549cd31feb53bc1" providerId="LiveId" clId="{E19B617E-EE3F-4AAA-9381-36BBE1B8C7A2}" dt="2022-03-12T13:02:51.120" v="68007" actId="20577"/>
          <ac:spMkLst>
            <pc:docMk/>
            <pc:sldMk cId="3716778702" sldId="829"/>
            <ac:spMk id="14" creationId="{D1A264E9-38AC-47A4-83E2-D3C122E48CFC}"/>
          </ac:spMkLst>
        </pc:spChg>
        <pc:graphicFrameChg chg="mod">
          <ac:chgData name="Paul Easter" userId="6549cd31feb53bc1" providerId="LiveId" clId="{E19B617E-EE3F-4AAA-9381-36BBE1B8C7A2}" dt="2022-03-12T13:01:39.801" v="67987"/>
          <ac:graphicFrameMkLst>
            <pc:docMk/>
            <pc:sldMk cId="3716778702" sldId="829"/>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2795933307" sldId="830"/>
        </pc:sldMkLst>
        <pc:spChg chg="mod">
          <ac:chgData name="Paul Easter" userId="6549cd31feb53bc1" providerId="LiveId" clId="{E19B617E-EE3F-4AAA-9381-36BBE1B8C7A2}" dt="2022-03-12T13:04:06.274" v="68037" actId="20577"/>
          <ac:spMkLst>
            <pc:docMk/>
            <pc:sldMk cId="2795933307" sldId="830"/>
            <ac:spMk id="8" creationId="{E2F794A7-8C4C-4A3F-A33D-B76FD77934A3}"/>
          </ac:spMkLst>
        </pc:spChg>
        <pc:spChg chg="mod">
          <ac:chgData name="Paul Easter" userId="6549cd31feb53bc1" providerId="LiveId" clId="{E19B617E-EE3F-4AAA-9381-36BBE1B8C7A2}" dt="2022-03-12T13:04:02.654" v="68031" actId="20577"/>
          <ac:spMkLst>
            <pc:docMk/>
            <pc:sldMk cId="2795933307" sldId="830"/>
            <ac:spMk id="14" creationId="{D1A264E9-38AC-47A4-83E2-D3C122E48CFC}"/>
          </ac:spMkLst>
        </pc:spChg>
        <pc:graphicFrameChg chg="mod">
          <ac:chgData name="Paul Easter" userId="6549cd31feb53bc1" providerId="LiveId" clId="{E19B617E-EE3F-4AAA-9381-36BBE1B8C7A2}" dt="2022-03-12T13:06:37.214" v="68048"/>
          <ac:graphicFrameMkLst>
            <pc:docMk/>
            <pc:sldMk cId="2795933307" sldId="830"/>
            <ac:graphicFrameMk id="2" creationId="{DEE618F2-00F1-4967-ACDB-F0BA7643576E}"/>
          </ac:graphicFrameMkLst>
        </pc:graphicFrameChg>
      </pc:sldChg>
      <pc:sldChg chg="modSp add">
        <pc:chgData name="Paul Easter" userId="6549cd31feb53bc1" providerId="LiveId" clId="{E19B617E-EE3F-4AAA-9381-36BBE1B8C7A2}" dt="2022-03-12T20:43:32.793" v="75408"/>
        <pc:sldMkLst>
          <pc:docMk/>
          <pc:sldMk cId="3606574374" sldId="830"/>
        </pc:sldMkLst>
        <pc:spChg chg="mod">
          <ac:chgData name="Paul Easter" userId="6549cd31feb53bc1" providerId="LiveId" clId="{E19B617E-EE3F-4AAA-9381-36BBE1B8C7A2}" dt="2022-03-12T20:43:13.974" v="75407"/>
          <ac:spMkLst>
            <pc:docMk/>
            <pc:sldMk cId="3606574374" sldId="830"/>
            <ac:spMk id="8" creationId="{E2F794A7-8C4C-4A3F-A33D-B76FD77934A3}"/>
          </ac:spMkLst>
        </pc:spChg>
        <pc:spChg chg="mod">
          <ac:chgData name="Paul Easter" userId="6549cd31feb53bc1" providerId="LiveId" clId="{E19B617E-EE3F-4AAA-9381-36BBE1B8C7A2}" dt="2022-03-12T20:43:32.793" v="75408"/>
          <ac:spMkLst>
            <pc:docMk/>
            <pc:sldMk cId="3606574374" sldId="830"/>
            <ac:spMk id="14" creationId="{D1A264E9-38AC-47A4-83E2-D3C122E48CFC}"/>
          </ac:spMkLst>
        </pc:spChg>
      </pc:sldChg>
      <pc:sldChg chg="modSp add mod ord">
        <pc:chgData name="Paul Easter" userId="6549cd31feb53bc1" providerId="LiveId" clId="{E19B617E-EE3F-4AAA-9381-36BBE1B8C7A2}" dt="2022-03-12T20:42:57.552" v="75406"/>
        <pc:sldMkLst>
          <pc:docMk/>
          <pc:sldMk cId="732613113" sldId="831"/>
        </pc:sldMkLst>
        <pc:spChg chg="mod">
          <ac:chgData name="Paul Easter" userId="6549cd31feb53bc1" providerId="LiveId" clId="{E19B617E-EE3F-4AAA-9381-36BBE1B8C7A2}" dt="2022-03-12T20:42:57.552" v="75406"/>
          <ac:spMkLst>
            <pc:docMk/>
            <pc:sldMk cId="732613113" sldId="831"/>
            <ac:spMk id="8" creationId="{E2F794A7-8C4C-4A3F-A33D-B76FD77934A3}"/>
          </ac:spMkLst>
        </pc:spChg>
        <pc:spChg chg="mod">
          <ac:chgData name="Paul Easter" userId="6549cd31feb53bc1" providerId="LiveId" clId="{E19B617E-EE3F-4AAA-9381-36BBE1B8C7A2}" dt="2022-03-12T20:42:20.883" v="75405"/>
          <ac:spMkLst>
            <pc:docMk/>
            <pc:sldMk cId="732613113" sldId="831"/>
            <ac:spMk id="14" creationId="{D1A264E9-38AC-47A4-83E2-D3C122E48CFC}"/>
          </ac:spMkLst>
        </pc:spChg>
      </pc:sldChg>
      <pc:sldChg chg="modSp add del mod ord">
        <pc:chgData name="Paul Easter" userId="6549cd31feb53bc1" providerId="LiveId" clId="{E19B617E-EE3F-4AAA-9381-36BBE1B8C7A2}" dt="2022-03-12T13:29:12.920" v="68424" actId="2696"/>
        <pc:sldMkLst>
          <pc:docMk/>
          <pc:sldMk cId="1294995474" sldId="831"/>
        </pc:sldMkLst>
        <pc:spChg chg="mod">
          <ac:chgData name="Paul Easter" userId="6549cd31feb53bc1" providerId="LiveId" clId="{E19B617E-EE3F-4AAA-9381-36BBE1B8C7A2}" dt="2022-03-12T13:17:26.471" v="68399" actId="1076"/>
          <ac:spMkLst>
            <pc:docMk/>
            <pc:sldMk cId="1294995474" sldId="831"/>
            <ac:spMk id="7" creationId="{A0A80C64-398E-4F56-9328-5BD9B5C02270}"/>
          </ac:spMkLst>
        </pc:spChg>
        <pc:spChg chg="mod">
          <ac:chgData name="Paul Easter" userId="6549cd31feb53bc1" providerId="LiveId" clId="{E19B617E-EE3F-4AAA-9381-36BBE1B8C7A2}" dt="2022-03-12T13:20:11.413" v="68423" actId="20577"/>
          <ac:spMkLst>
            <pc:docMk/>
            <pc:sldMk cId="1294995474" sldId="831"/>
            <ac:spMk id="8" creationId="{E2F794A7-8C4C-4A3F-A33D-B76FD77934A3}"/>
          </ac:spMkLst>
        </pc:spChg>
        <pc:graphicFrameChg chg="mod modGraphic">
          <ac:chgData name="Paul Easter" userId="6549cd31feb53bc1" providerId="LiveId" clId="{E19B617E-EE3F-4AAA-9381-36BBE1B8C7A2}" dt="2022-03-12T13:16:06.348" v="68369"/>
          <ac:graphicFrameMkLst>
            <pc:docMk/>
            <pc:sldMk cId="1294995474" sldId="831"/>
            <ac:graphicFrameMk id="2" creationId="{DEE618F2-00F1-4967-ACDB-F0BA7643576E}"/>
          </ac:graphicFrameMkLst>
        </pc:graphicFrameChg>
      </pc:sldChg>
      <pc:sldChg chg="delSp modSp add del mod">
        <pc:chgData name="Paul Easter" userId="6549cd31feb53bc1" providerId="LiveId" clId="{E19B617E-EE3F-4AAA-9381-36BBE1B8C7A2}" dt="2022-03-12T13:29:12.920" v="68424" actId="2696"/>
        <pc:sldMkLst>
          <pc:docMk/>
          <pc:sldMk cId="735452295" sldId="832"/>
        </pc:sldMkLst>
        <pc:spChg chg="del">
          <ac:chgData name="Paul Easter" userId="6549cd31feb53bc1" providerId="LiveId" clId="{E19B617E-EE3F-4AAA-9381-36BBE1B8C7A2}" dt="2022-03-12T13:20:03.200" v="68421" actId="478"/>
          <ac:spMkLst>
            <pc:docMk/>
            <pc:sldMk cId="735452295" sldId="832"/>
            <ac:spMk id="7" creationId="{A0A80C64-398E-4F56-9328-5BD9B5C02270}"/>
          </ac:spMkLst>
        </pc:spChg>
        <pc:spChg chg="mod">
          <ac:chgData name="Paul Easter" userId="6549cd31feb53bc1" providerId="LiveId" clId="{E19B617E-EE3F-4AAA-9381-36BBE1B8C7A2}" dt="2022-03-12T13:20:06.914" v="68422" actId="20577"/>
          <ac:spMkLst>
            <pc:docMk/>
            <pc:sldMk cId="735452295" sldId="832"/>
            <ac:spMk id="8" creationId="{E2F794A7-8C4C-4A3F-A33D-B76FD77934A3}"/>
          </ac:spMkLst>
        </pc:spChg>
        <pc:spChg chg="mod">
          <ac:chgData name="Paul Easter" userId="6549cd31feb53bc1" providerId="LiveId" clId="{E19B617E-EE3F-4AAA-9381-36BBE1B8C7A2}" dt="2022-03-12T13:17:47.104" v="68406" actId="20577"/>
          <ac:spMkLst>
            <pc:docMk/>
            <pc:sldMk cId="735452295" sldId="832"/>
            <ac:spMk id="14" creationId="{D1A264E9-38AC-47A4-83E2-D3C122E48CFC}"/>
          </ac:spMkLst>
        </pc:spChg>
        <pc:graphicFrameChg chg="mod">
          <ac:chgData name="Paul Easter" userId="6549cd31feb53bc1" providerId="LiveId" clId="{E19B617E-EE3F-4AAA-9381-36BBE1B8C7A2}" dt="2022-03-12T13:19:58.077" v="68420"/>
          <ac:graphicFrameMkLst>
            <pc:docMk/>
            <pc:sldMk cId="735452295" sldId="832"/>
            <ac:graphicFrameMk id="2" creationId="{DEE618F2-00F1-4967-ACDB-F0BA7643576E}"/>
          </ac:graphicFrameMkLst>
        </pc:graphicFrameChg>
      </pc:sldChg>
      <pc:sldChg chg="modSp add mod">
        <pc:chgData name="Paul Easter" userId="6549cd31feb53bc1" providerId="LiveId" clId="{E19B617E-EE3F-4AAA-9381-36BBE1B8C7A2}" dt="2022-03-12T20:43:32.793" v="75408"/>
        <pc:sldMkLst>
          <pc:docMk/>
          <pc:sldMk cId="3062052177" sldId="832"/>
        </pc:sldMkLst>
        <pc:spChg chg="mod">
          <ac:chgData name="Paul Easter" userId="6549cd31feb53bc1" providerId="LiveId" clId="{E19B617E-EE3F-4AAA-9381-36BBE1B8C7A2}" dt="2022-03-12T20:43:13.974" v="75407"/>
          <ac:spMkLst>
            <pc:docMk/>
            <pc:sldMk cId="3062052177" sldId="832"/>
            <ac:spMk id="8" creationId="{E2F794A7-8C4C-4A3F-A33D-B76FD77934A3}"/>
          </ac:spMkLst>
        </pc:spChg>
        <pc:spChg chg="mod">
          <ac:chgData name="Paul Easter" userId="6549cd31feb53bc1" providerId="LiveId" clId="{E19B617E-EE3F-4AAA-9381-36BBE1B8C7A2}" dt="2022-03-12T20:43:32.793" v="75408"/>
          <ac:spMkLst>
            <pc:docMk/>
            <pc:sldMk cId="3062052177" sldId="832"/>
            <ac:spMk id="14" creationId="{D1A264E9-38AC-47A4-83E2-D3C122E48CFC}"/>
          </ac:spMkLst>
        </pc:spChg>
      </pc:sldChg>
      <pc:sldChg chg="add del ord">
        <pc:chgData name="Paul Easter" userId="6549cd31feb53bc1" providerId="LiveId" clId="{E19B617E-EE3F-4AAA-9381-36BBE1B8C7A2}" dt="2022-03-12T14:11:19.026" v="68582" actId="2696"/>
        <pc:sldMkLst>
          <pc:docMk/>
          <pc:sldMk cId="4110105643" sldId="833"/>
        </pc:sldMkLst>
      </pc:sldChg>
      <pc:sldChg chg="addSp delSp modSp add mod">
        <pc:chgData name="Paul Easter" userId="6549cd31feb53bc1" providerId="LiveId" clId="{E19B617E-EE3F-4AAA-9381-36BBE1B8C7A2}" dt="2022-03-12T15:05:05.139" v="69533" actId="478"/>
        <pc:sldMkLst>
          <pc:docMk/>
          <pc:sldMk cId="81630874" sldId="834"/>
        </pc:sldMkLst>
        <pc:spChg chg="del">
          <ac:chgData name="Paul Easter" userId="6549cd31feb53bc1" providerId="LiveId" clId="{E19B617E-EE3F-4AAA-9381-36BBE1B8C7A2}" dt="2022-03-12T14:09:46.070" v="68578" actId="478"/>
          <ac:spMkLst>
            <pc:docMk/>
            <pc:sldMk cId="81630874" sldId="834"/>
            <ac:spMk id="7" creationId="{A0A80C64-398E-4F56-9328-5BD9B5C02270}"/>
          </ac:spMkLst>
        </pc:spChg>
        <pc:spChg chg="mod">
          <ac:chgData name="Paul Easter" userId="6549cd31feb53bc1" providerId="LiveId" clId="{E19B617E-EE3F-4AAA-9381-36BBE1B8C7A2}" dt="2022-03-12T14:09:35.463" v="68577" actId="20577"/>
          <ac:spMkLst>
            <pc:docMk/>
            <pc:sldMk cId="81630874" sldId="834"/>
            <ac:spMk id="8" creationId="{E2F794A7-8C4C-4A3F-A33D-B76FD77934A3}"/>
          </ac:spMkLst>
        </pc:spChg>
        <pc:spChg chg="add del mod">
          <ac:chgData name="Paul Easter" userId="6549cd31feb53bc1" providerId="LiveId" clId="{E19B617E-EE3F-4AAA-9381-36BBE1B8C7A2}" dt="2022-03-12T15:05:05.139" v="69533" actId="478"/>
          <ac:spMkLst>
            <pc:docMk/>
            <pc:sldMk cId="81630874" sldId="834"/>
            <ac:spMk id="10" creationId="{8651E725-A60A-4E43-94A1-9B848577EE42}"/>
          </ac:spMkLst>
        </pc:spChg>
        <pc:spChg chg="mod">
          <ac:chgData name="Paul Easter" userId="6549cd31feb53bc1" providerId="LiveId" clId="{E19B617E-EE3F-4AAA-9381-36BBE1B8C7A2}" dt="2022-03-12T14:40:32.618" v="69393" actId="20577"/>
          <ac:spMkLst>
            <pc:docMk/>
            <pc:sldMk cId="81630874" sldId="834"/>
            <ac:spMk id="14" creationId="{D1A264E9-38AC-47A4-83E2-D3C122E48CFC}"/>
          </ac:spMkLst>
        </pc:spChg>
        <pc:graphicFrameChg chg="mod modGraphic">
          <ac:chgData name="Paul Easter" userId="6549cd31feb53bc1" providerId="LiveId" clId="{E19B617E-EE3F-4AAA-9381-36BBE1B8C7A2}" dt="2022-03-12T14:52:22.144" v="69420" actId="20577"/>
          <ac:graphicFrameMkLst>
            <pc:docMk/>
            <pc:sldMk cId="81630874" sldId="834"/>
            <ac:graphicFrameMk id="2" creationId="{DEE618F2-00F1-4967-ACDB-F0BA7643576E}"/>
          </ac:graphicFrameMkLst>
        </pc:graphicFrameChg>
        <pc:graphicFrameChg chg="add del mod">
          <ac:chgData name="Paul Easter" userId="6549cd31feb53bc1" providerId="LiveId" clId="{E19B617E-EE3F-4AAA-9381-36BBE1B8C7A2}" dt="2022-03-12T14:42:53.528" v="69404" actId="478"/>
          <ac:graphicFrameMkLst>
            <pc:docMk/>
            <pc:sldMk cId="81630874" sldId="834"/>
            <ac:graphicFrameMk id="9" creationId="{B06C3188-77F6-49EA-9D80-0C29FB0477CE}"/>
          </ac:graphicFrameMkLst>
        </pc:graphicFrameChg>
      </pc:sldChg>
      <pc:sldChg chg="addSp delSp modSp add mod">
        <pc:chgData name="Paul Easter" userId="6549cd31feb53bc1" providerId="LiveId" clId="{E19B617E-EE3F-4AAA-9381-36BBE1B8C7A2}" dt="2022-03-12T15:31:54.896" v="70247"/>
        <pc:sldMkLst>
          <pc:docMk/>
          <pc:sldMk cId="3966235309" sldId="835"/>
        </pc:sldMkLst>
        <pc:spChg chg="add del">
          <ac:chgData name="Paul Easter" userId="6549cd31feb53bc1" providerId="LiveId" clId="{E19B617E-EE3F-4AAA-9381-36BBE1B8C7A2}" dt="2022-03-12T14:23:50.618" v="69001" actId="478"/>
          <ac:spMkLst>
            <pc:docMk/>
            <pc:sldMk cId="3966235309" sldId="835"/>
            <ac:spMk id="7" creationId="{CAB2A74F-F96F-4BEE-BF26-E638E5B4BB5F}"/>
          </ac:spMkLst>
        </pc:spChg>
        <pc:spChg chg="mod">
          <ac:chgData name="Paul Easter" userId="6549cd31feb53bc1" providerId="LiveId" clId="{E19B617E-EE3F-4AAA-9381-36BBE1B8C7A2}" dt="2022-03-12T14:25:06.991" v="69018" actId="27636"/>
          <ac:spMkLst>
            <pc:docMk/>
            <pc:sldMk cId="3966235309" sldId="835"/>
            <ac:spMk id="8" creationId="{E2F794A7-8C4C-4A3F-A33D-B76FD77934A3}"/>
          </ac:spMkLst>
        </pc:spChg>
        <pc:spChg chg="mod">
          <ac:chgData name="Paul Easter" userId="6549cd31feb53bc1" providerId="LiveId" clId="{E19B617E-EE3F-4AAA-9381-36BBE1B8C7A2}" dt="2022-03-12T15:31:54.896" v="70247"/>
          <ac:spMkLst>
            <pc:docMk/>
            <pc:sldMk cId="3966235309" sldId="835"/>
            <ac:spMk id="14" creationId="{D1A264E9-38AC-47A4-83E2-D3C122E48CFC}"/>
          </ac:spMkLst>
        </pc:spChg>
        <pc:graphicFrameChg chg="mod modGraphic">
          <ac:chgData name="Paul Easter" userId="6549cd31feb53bc1" providerId="LiveId" clId="{E19B617E-EE3F-4AAA-9381-36BBE1B8C7A2}" dt="2022-03-12T14:35:50.104" v="69378" actId="113"/>
          <ac:graphicFrameMkLst>
            <pc:docMk/>
            <pc:sldMk cId="3966235309" sldId="835"/>
            <ac:graphicFrameMk id="2" creationId="{DEE618F2-00F1-4967-ACDB-F0BA7643576E}"/>
          </ac:graphicFrameMkLst>
        </pc:graphicFrameChg>
      </pc:sldChg>
      <pc:sldChg chg="modSp add mod">
        <pc:chgData name="Paul Easter" userId="6549cd31feb53bc1" providerId="LiveId" clId="{E19B617E-EE3F-4AAA-9381-36BBE1B8C7A2}" dt="2022-03-12T15:34:48.438" v="70263" actId="20577"/>
        <pc:sldMkLst>
          <pc:docMk/>
          <pc:sldMk cId="1244245839" sldId="836"/>
        </pc:sldMkLst>
        <pc:spChg chg="mod">
          <ac:chgData name="Paul Easter" userId="6549cd31feb53bc1" providerId="LiveId" clId="{E19B617E-EE3F-4AAA-9381-36BBE1B8C7A2}" dt="2022-03-12T15:34:48.438" v="70263" actId="20577"/>
          <ac:spMkLst>
            <pc:docMk/>
            <pc:sldMk cId="1244245839" sldId="836"/>
            <ac:spMk id="8" creationId="{E2F794A7-8C4C-4A3F-A33D-B76FD77934A3}"/>
          </ac:spMkLst>
        </pc:spChg>
      </pc:sldChg>
      <pc:sldChg chg="add del">
        <pc:chgData name="Paul Easter" userId="6549cd31feb53bc1" providerId="LiveId" clId="{E19B617E-EE3F-4AAA-9381-36BBE1B8C7A2}" dt="2022-03-12T15:04:57.014" v="69528" actId="2890"/>
        <pc:sldMkLst>
          <pc:docMk/>
          <pc:sldMk cId="403385042" sldId="837"/>
        </pc:sldMkLst>
      </pc:sldChg>
      <pc:sldChg chg="addSp delSp modSp add mod">
        <pc:chgData name="Paul Easter" userId="6549cd31feb53bc1" providerId="LiveId" clId="{E19B617E-EE3F-4AAA-9381-36BBE1B8C7A2}" dt="2022-03-12T15:27:31.005" v="70242" actId="20577"/>
        <pc:sldMkLst>
          <pc:docMk/>
          <pc:sldMk cId="4225004017" sldId="837"/>
        </pc:sldMkLst>
        <pc:spChg chg="add mod">
          <ac:chgData name="Paul Easter" userId="6549cd31feb53bc1" providerId="LiveId" clId="{E19B617E-EE3F-4AAA-9381-36BBE1B8C7A2}" dt="2022-03-12T15:27:31.005" v="70242" actId="20577"/>
          <ac:spMkLst>
            <pc:docMk/>
            <pc:sldMk cId="4225004017" sldId="837"/>
            <ac:spMk id="7" creationId="{41943B7D-B6E6-4153-BEB4-CA0517BDBFA4}"/>
          </ac:spMkLst>
        </pc:spChg>
        <pc:spChg chg="mod">
          <ac:chgData name="Paul Easter" userId="6549cd31feb53bc1" providerId="LiveId" clId="{E19B617E-EE3F-4AAA-9381-36BBE1B8C7A2}" dt="2022-03-12T15:21:38.805" v="70008" actId="20577"/>
          <ac:spMkLst>
            <pc:docMk/>
            <pc:sldMk cId="4225004017" sldId="837"/>
            <ac:spMk id="8" creationId="{E2F794A7-8C4C-4A3F-A33D-B76FD77934A3}"/>
          </ac:spMkLst>
        </pc:spChg>
        <pc:graphicFrameChg chg="del">
          <ac:chgData name="Paul Easter" userId="6549cd31feb53bc1" providerId="LiveId" clId="{E19B617E-EE3F-4AAA-9381-36BBE1B8C7A2}" dt="2022-03-12T15:06:00.084" v="69535" actId="478"/>
          <ac:graphicFrameMkLst>
            <pc:docMk/>
            <pc:sldMk cId="4225004017" sldId="837"/>
            <ac:graphicFrameMk id="2" creationId="{DEE618F2-00F1-4967-ACDB-F0BA7643576E}"/>
          </ac:graphicFrameMkLst>
        </pc:graphicFrameChg>
        <pc:graphicFrameChg chg="add mod modGraphic">
          <ac:chgData name="Paul Easter" userId="6549cd31feb53bc1" providerId="LiveId" clId="{E19B617E-EE3F-4AAA-9381-36BBE1B8C7A2}" dt="2022-03-12T15:25:02.491" v="70177" actId="113"/>
          <ac:graphicFrameMkLst>
            <pc:docMk/>
            <pc:sldMk cId="4225004017" sldId="837"/>
            <ac:graphicFrameMk id="6" creationId="{2000F591-0614-4914-9117-981D7E2A6FF6}"/>
          </ac:graphicFrameMkLst>
        </pc:graphicFrameChg>
      </pc:sldChg>
      <pc:sldChg chg="modSp add mod">
        <pc:chgData name="Paul Easter" userId="6549cd31feb53bc1" providerId="LiveId" clId="{E19B617E-EE3F-4AAA-9381-36BBE1B8C7A2}" dt="2022-03-12T23:48:20.723" v="78954" actId="20577"/>
        <pc:sldMkLst>
          <pc:docMk/>
          <pc:sldMk cId="3433562917" sldId="838"/>
        </pc:sldMkLst>
        <pc:spChg chg="mod">
          <ac:chgData name="Paul Easter" userId="6549cd31feb53bc1" providerId="LiveId" clId="{E19B617E-EE3F-4AAA-9381-36BBE1B8C7A2}" dt="2022-03-12T23:48:20.723" v="78954" actId="20577"/>
          <ac:spMkLst>
            <pc:docMk/>
            <pc:sldMk cId="3433562917" sldId="838"/>
            <ac:spMk id="8" creationId="{E2F794A7-8C4C-4A3F-A33D-B76FD77934A3}"/>
          </ac:spMkLst>
        </pc:spChg>
        <pc:spChg chg="mod">
          <ac:chgData name="Paul Easter" userId="6549cd31feb53bc1" providerId="LiveId" clId="{E19B617E-EE3F-4AAA-9381-36BBE1B8C7A2}" dt="2022-03-12T18:27:45.515" v="72622" actId="20577"/>
          <ac:spMkLst>
            <pc:docMk/>
            <pc:sldMk cId="3433562917" sldId="838"/>
            <ac:spMk id="14" creationId="{D1A264E9-38AC-47A4-83E2-D3C122E48CFC}"/>
          </ac:spMkLst>
        </pc:spChg>
      </pc:sldChg>
      <pc:sldChg chg="addSp delSp modSp add mod">
        <pc:chgData name="Paul Easter" userId="6549cd31feb53bc1" providerId="LiveId" clId="{E19B617E-EE3F-4AAA-9381-36BBE1B8C7A2}" dt="2022-03-12T23:47:54.599" v="78952" actId="113"/>
        <pc:sldMkLst>
          <pc:docMk/>
          <pc:sldMk cId="299898899" sldId="839"/>
        </pc:sldMkLst>
        <pc:spChg chg="mod">
          <ac:chgData name="Paul Easter" userId="6549cd31feb53bc1" providerId="LiveId" clId="{E19B617E-EE3F-4AAA-9381-36BBE1B8C7A2}" dt="2022-03-12T23:47:54.599" v="78952" actId="113"/>
          <ac:spMkLst>
            <pc:docMk/>
            <pc:sldMk cId="299898899" sldId="839"/>
            <ac:spMk id="8" creationId="{E2F794A7-8C4C-4A3F-A33D-B76FD77934A3}"/>
          </ac:spMkLst>
        </pc:spChg>
        <pc:spChg chg="mod">
          <ac:chgData name="Paul Easter" userId="6549cd31feb53bc1" providerId="LiveId" clId="{E19B617E-EE3F-4AAA-9381-36BBE1B8C7A2}" dt="2022-03-12T18:28:24.850" v="72658" actId="20577"/>
          <ac:spMkLst>
            <pc:docMk/>
            <pc:sldMk cId="299898899" sldId="839"/>
            <ac:spMk id="14" creationId="{D1A264E9-38AC-47A4-83E2-D3C122E48CFC}"/>
          </ac:spMkLst>
        </pc:spChg>
        <pc:graphicFrameChg chg="add del mod">
          <ac:chgData name="Paul Easter" userId="6549cd31feb53bc1" providerId="LiveId" clId="{E19B617E-EE3F-4AAA-9381-36BBE1B8C7A2}" dt="2022-03-12T22:22:10.110" v="76584" actId="478"/>
          <ac:graphicFrameMkLst>
            <pc:docMk/>
            <pc:sldMk cId="299898899" sldId="839"/>
            <ac:graphicFrameMk id="6" creationId="{B00D583C-01D7-477D-BFA6-601A7FC54AD9}"/>
          </ac:graphicFrameMkLst>
        </pc:graphicFrameChg>
      </pc:sldChg>
      <pc:sldChg chg="addSp delSp modSp add mod ord">
        <pc:chgData name="Paul Easter" userId="6549cd31feb53bc1" providerId="LiveId" clId="{E19B617E-EE3F-4AAA-9381-36BBE1B8C7A2}" dt="2022-03-12T23:48:36.089" v="78958" actId="20577"/>
        <pc:sldMkLst>
          <pc:docMk/>
          <pc:sldMk cId="1279608541" sldId="840"/>
        </pc:sldMkLst>
        <pc:spChg chg="mod">
          <ac:chgData name="Paul Easter" userId="6549cd31feb53bc1" providerId="LiveId" clId="{E19B617E-EE3F-4AAA-9381-36BBE1B8C7A2}" dt="2022-03-12T23:48:36.089" v="78958" actId="20577"/>
          <ac:spMkLst>
            <pc:docMk/>
            <pc:sldMk cId="1279608541" sldId="840"/>
            <ac:spMk id="8" creationId="{E2F794A7-8C4C-4A3F-A33D-B76FD77934A3}"/>
          </ac:spMkLst>
        </pc:spChg>
        <pc:spChg chg="mod">
          <ac:chgData name="Paul Easter" userId="6549cd31feb53bc1" providerId="LiveId" clId="{E19B617E-EE3F-4AAA-9381-36BBE1B8C7A2}" dt="2022-03-12T18:29:03.812" v="72690"/>
          <ac:spMkLst>
            <pc:docMk/>
            <pc:sldMk cId="1279608541" sldId="840"/>
            <ac:spMk id="14" creationId="{D1A264E9-38AC-47A4-83E2-D3C122E48CFC}"/>
          </ac:spMkLst>
        </pc:spChg>
        <pc:graphicFrameChg chg="add del mod">
          <ac:chgData name="Paul Easter" userId="6549cd31feb53bc1" providerId="LiveId" clId="{E19B617E-EE3F-4AAA-9381-36BBE1B8C7A2}" dt="2022-03-12T17:25:41.688" v="72438" actId="478"/>
          <ac:graphicFrameMkLst>
            <pc:docMk/>
            <pc:sldMk cId="1279608541" sldId="840"/>
            <ac:graphicFrameMk id="6" creationId="{F9F7D1C7-9CDA-495E-81B1-DD4D4256023D}"/>
          </ac:graphicFrameMkLst>
        </pc:graphicFrameChg>
      </pc:sldChg>
      <pc:sldChg chg="addSp delSp modSp add mod ord">
        <pc:chgData name="Paul Easter" userId="6549cd31feb53bc1" providerId="LiveId" clId="{E19B617E-EE3F-4AAA-9381-36BBE1B8C7A2}" dt="2022-03-12T20:56:40.251" v="75560" actId="113"/>
        <pc:sldMkLst>
          <pc:docMk/>
          <pc:sldMk cId="1062115231" sldId="841"/>
        </pc:sldMkLst>
        <pc:spChg chg="mod">
          <ac:chgData name="Paul Easter" userId="6549cd31feb53bc1" providerId="LiveId" clId="{E19B617E-EE3F-4AAA-9381-36BBE1B8C7A2}" dt="2022-03-12T20:56:40.251" v="75560" actId="113"/>
          <ac:spMkLst>
            <pc:docMk/>
            <pc:sldMk cId="1062115231" sldId="841"/>
            <ac:spMk id="8" creationId="{E2F794A7-8C4C-4A3F-A33D-B76FD77934A3}"/>
          </ac:spMkLst>
        </pc:spChg>
        <pc:spChg chg="mod">
          <ac:chgData name="Paul Easter" userId="6549cd31feb53bc1" providerId="LiveId" clId="{E19B617E-EE3F-4AAA-9381-36BBE1B8C7A2}" dt="2022-03-12T18:29:08.573" v="72691"/>
          <ac:spMkLst>
            <pc:docMk/>
            <pc:sldMk cId="1062115231" sldId="841"/>
            <ac:spMk id="14" creationId="{D1A264E9-38AC-47A4-83E2-D3C122E48CFC}"/>
          </ac:spMkLst>
        </pc:spChg>
        <pc:graphicFrameChg chg="del">
          <ac:chgData name="Paul Easter" userId="6549cd31feb53bc1" providerId="LiveId" clId="{E19B617E-EE3F-4AAA-9381-36BBE1B8C7A2}" dt="2022-03-12T17:26:12.173" v="72441" actId="478"/>
          <ac:graphicFrameMkLst>
            <pc:docMk/>
            <pc:sldMk cId="1062115231" sldId="841"/>
            <ac:graphicFrameMk id="6" creationId="{F9F7D1C7-9CDA-495E-81B1-DD4D4256023D}"/>
          </ac:graphicFrameMkLst>
        </pc:graphicFrameChg>
        <pc:graphicFrameChg chg="add mod">
          <ac:chgData name="Paul Easter" userId="6549cd31feb53bc1" providerId="LiveId" clId="{E19B617E-EE3F-4AAA-9381-36BBE1B8C7A2}" dt="2022-03-12T17:27:58.333" v="72521" actId="1076"/>
          <ac:graphicFrameMkLst>
            <pc:docMk/>
            <pc:sldMk cId="1062115231" sldId="841"/>
            <ac:graphicFrameMk id="7" creationId="{1FE9AFC7-C400-49F6-9A0E-2FD9204F4B76}"/>
          </ac:graphicFrameMkLst>
        </pc:graphicFrameChg>
      </pc:sldChg>
      <pc:sldChg chg="addSp modSp add mod ord">
        <pc:chgData name="Paul Easter" userId="6549cd31feb53bc1" providerId="LiveId" clId="{E19B617E-EE3F-4AAA-9381-36BBE1B8C7A2}" dt="2022-03-13T03:15:36.998" v="82557" actId="20577"/>
        <pc:sldMkLst>
          <pc:docMk/>
          <pc:sldMk cId="1280200120" sldId="842"/>
        </pc:sldMkLst>
        <pc:spChg chg="mod">
          <ac:chgData name="Paul Easter" userId="6549cd31feb53bc1" providerId="LiveId" clId="{E19B617E-EE3F-4AAA-9381-36BBE1B8C7A2}" dt="2022-03-12T23:49:00.538" v="78970" actId="20577"/>
          <ac:spMkLst>
            <pc:docMk/>
            <pc:sldMk cId="1280200120" sldId="842"/>
            <ac:spMk id="8" creationId="{E2F794A7-8C4C-4A3F-A33D-B76FD77934A3}"/>
          </ac:spMkLst>
        </pc:spChg>
        <pc:spChg chg="mod">
          <ac:chgData name="Paul Easter" userId="6549cd31feb53bc1" providerId="LiveId" clId="{E19B617E-EE3F-4AAA-9381-36BBE1B8C7A2}" dt="2022-03-12T18:29:25.112" v="72698" actId="6549"/>
          <ac:spMkLst>
            <pc:docMk/>
            <pc:sldMk cId="1280200120" sldId="842"/>
            <ac:spMk id="14" creationId="{D1A264E9-38AC-47A4-83E2-D3C122E48CFC}"/>
          </ac:spMkLst>
        </pc:spChg>
        <pc:graphicFrameChg chg="add mod modGraphic">
          <ac:chgData name="Paul Easter" userId="6549cd31feb53bc1" providerId="LiveId" clId="{E19B617E-EE3F-4AAA-9381-36BBE1B8C7A2}" dt="2022-03-13T03:15:36.998" v="82557" actId="20577"/>
          <ac:graphicFrameMkLst>
            <pc:docMk/>
            <pc:sldMk cId="1280200120" sldId="842"/>
            <ac:graphicFrameMk id="6" creationId="{9BCA56D4-65E9-40E4-BE60-BA55BD3BC3D7}"/>
          </ac:graphicFrameMkLst>
        </pc:graphicFrameChg>
      </pc:sldChg>
      <pc:sldChg chg="addSp delSp modSp add mod">
        <pc:chgData name="Paul Easter" userId="6549cd31feb53bc1" providerId="LiveId" clId="{E19B617E-EE3F-4AAA-9381-36BBE1B8C7A2}" dt="2022-03-13T03:01:30.831" v="82223"/>
        <pc:sldMkLst>
          <pc:docMk/>
          <pc:sldMk cId="241544751" sldId="843"/>
        </pc:sldMkLst>
        <pc:spChg chg="mod">
          <ac:chgData name="Paul Easter" userId="6549cd31feb53bc1" providerId="LiveId" clId="{E19B617E-EE3F-4AAA-9381-36BBE1B8C7A2}" dt="2022-03-13T03:01:30.831" v="82223"/>
          <ac:spMkLst>
            <pc:docMk/>
            <pc:sldMk cId="241544751" sldId="843"/>
            <ac:spMk id="8" creationId="{E2F794A7-8C4C-4A3F-A33D-B76FD77934A3}"/>
          </ac:spMkLst>
        </pc:spChg>
        <pc:spChg chg="add del mod">
          <ac:chgData name="Paul Easter" userId="6549cd31feb53bc1" providerId="LiveId" clId="{E19B617E-EE3F-4AAA-9381-36BBE1B8C7A2}" dt="2022-03-12T19:20:32.401" v="74761"/>
          <ac:spMkLst>
            <pc:docMk/>
            <pc:sldMk cId="241544751" sldId="843"/>
            <ac:spMk id="9" creationId="{807E1AEB-B3C6-42BC-AAA6-F4CC1B17F7AA}"/>
          </ac:spMkLst>
        </pc:spChg>
        <pc:spChg chg="add del mod">
          <ac:chgData name="Paul Easter" userId="6549cd31feb53bc1" providerId="LiveId" clId="{E19B617E-EE3F-4AAA-9381-36BBE1B8C7A2}" dt="2022-03-12T21:41:26.523" v="75662" actId="478"/>
          <ac:spMkLst>
            <pc:docMk/>
            <pc:sldMk cId="241544751" sldId="843"/>
            <ac:spMk id="10" creationId="{CBBBB234-CF85-4491-81DC-A3F78F82CE32}"/>
          </ac:spMkLst>
        </pc:spChg>
        <pc:spChg chg="add del mod">
          <ac:chgData name="Paul Easter" userId="6549cd31feb53bc1" providerId="LiveId" clId="{E19B617E-EE3F-4AAA-9381-36BBE1B8C7A2}" dt="2022-03-12T21:40:29.345" v="75646" actId="478"/>
          <ac:spMkLst>
            <pc:docMk/>
            <pc:sldMk cId="241544751" sldId="843"/>
            <ac:spMk id="11" creationId="{B6903D10-FE8F-4F82-9642-4B280F832E23}"/>
          </ac:spMkLst>
        </pc:spChg>
        <pc:spChg chg="mod">
          <ac:chgData name="Paul Easter" userId="6549cd31feb53bc1" providerId="LiveId" clId="{E19B617E-EE3F-4AAA-9381-36BBE1B8C7A2}" dt="2022-03-13T03:00:41.964" v="82196" actId="20577"/>
          <ac:spMkLst>
            <pc:docMk/>
            <pc:sldMk cId="241544751" sldId="843"/>
            <ac:spMk id="14" creationId="{D1A264E9-38AC-47A4-83E2-D3C122E48CFC}"/>
          </ac:spMkLst>
        </pc:spChg>
        <pc:graphicFrameChg chg="del">
          <ac:chgData name="Paul Easter" userId="6549cd31feb53bc1" providerId="LiveId" clId="{E19B617E-EE3F-4AAA-9381-36BBE1B8C7A2}" dt="2022-03-12T19:04:59.478" v="73903" actId="478"/>
          <ac:graphicFrameMkLst>
            <pc:docMk/>
            <pc:sldMk cId="241544751" sldId="843"/>
            <ac:graphicFrameMk id="6" creationId="{9BCA56D4-65E9-40E4-BE60-BA55BD3BC3D7}"/>
          </ac:graphicFrameMkLst>
        </pc:graphicFrameChg>
        <pc:picChg chg="add mod">
          <ac:chgData name="Paul Easter" userId="6549cd31feb53bc1" providerId="LiveId" clId="{E19B617E-EE3F-4AAA-9381-36BBE1B8C7A2}" dt="2022-03-12T21:41:38.655" v="75667" actId="1076"/>
          <ac:picMkLst>
            <pc:docMk/>
            <pc:sldMk cId="241544751" sldId="843"/>
            <ac:picMk id="1026" creationId="{1D783946-F4EB-40C0-88F5-54FF27B9D2C1}"/>
          </ac:picMkLst>
        </pc:picChg>
        <pc:picChg chg="add del">
          <ac:chgData name="Paul Easter" userId="6549cd31feb53bc1" providerId="LiveId" clId="{E19B617E-EE3F-4AAA-9381-36BBE1B8C7A2}" dt="2022-03-12T21:42:22.945" v="75669"/>
          <ac:picMkLst>
            <pc:docMk/>
            <pc:sldMk cId="241544751" sldId="843"/>
            <ac:picMk id="1028" creationId="{54688647-6B28-4056-98D4-1E1D13C29C9A}"/>
          </ac:picMkLst>
        </pc:picChg>
        <pc:picChg chg="add del mod">
          <ac:chgData name="Paul Easter" userId="6549cd31feb53bc1" providerId="LiveId" clId="{E19B617E-EE3F-4AAA-9381-36BBE1B8C7A2}" dt="2022-03-12T21:40:28.460" v="75645" actId="478"/>
          <ac:picMkLst>
            <pc:docMk/>
            <pc:sldMk cId="241544751" sldId="843"/>
            <ac:picMk id="2050" creationId="{16854A51-97D4-4620-AC31-174DCE45BC2C}"/>
          </ac:picMkLst>
        </pc:picChg>
      </pc:sldChg>
      <pc:sldChg chg="modSp add del mod">
        <pc:chgData name="Paul Easter" userId="6549cd31feb53bc1" providerId="LiveId" clId="{E19B617E-EE3F-4AAA-9381-36BBE1B8C7A2}" dt="2022-03-12T18:49:59.778" v="73540" actId="2696"/>
        <pc:sldMkLst>
          <pc:docMk/>
          <pc:sldMk cId="2054261108" sldId="843"/>
        </pc:sldMkLst>
        <pc:spChg chg="mod">
          <ac:chgData name="Paul Easter" userId="6549cd31feb53bc1" providerId="LiveId" clId="{E19B617E-EE3F-4AAA-9381-36BBE1B8C7A2}" dt="2022-03-12T18:47:13.815" v="73539" actId="20577"/>
          <ac:spMkLst>
            <pc:docMk/>
            <pc:sldMk cId="2054261108" sldId="843"/>
            <ac:spMk id="8" creationId="{E2F794A7-8C4C-4A3F-A33D-B76FD77934A3}"/>
          </ac:spMkLst>
        </pc:spChg>
      </pc:sldChg>
      <pc:sldChg chg="addSp delSp modSp add mod">
        <pc:chgData name="Paul Easter" userId="6549cd31feb53bc1" providerId="LiveId" clId="{E19B617E-EE3F-4AAA-9381-36BBE1B8C7A2}" dt="2022-03-12T19:49:49.638" v="75324" actId="20577"/>
        <pc:sldMkLst>
          <pc:docMk/>
          <pc:sldMk cId="3556664914" sldId="844"/>
        </pc:sldMkLst>
        <pc:spChg chg="mod">
          <ac:chgData name="Paul Easter" userId="6549cd31feb53bc1" providerId="LiveId" clId="{E19B617E-EE3F-4AAA-9381-36BBE1B8C7A2}" dt="2022-03-12T19:34:50.132" v="74951" actId="1076"/>
          <ac:spMkLst>
            <pc:docMk/>
            <pc:sldMk cId="3556664914" sldId="844"/>
            <ac:spMk id="5" creationId="{E34CAE89-948B-43FE-B376-E952577F298F}"/>
          </ac:spMkLst>
        </pc:spChg>
        <pc:spChg chg="mod">
          <ac:chgData name="Paul Easter" userId="6549cd31feb53bc1" providerId="LiveId" clId="{E19B617E-EE3F-4AAA-9381-36BBE1B8C7A2}" dt="2022-03-12T19:32:12.949" v="74938" actId="14100"/>
          <ac:spMkLst>
            <pc:docMk/>
            <pc:sldMk cId="3556664914" sldId="844"/>
            <ac:spMk id="8" creationId="{E2F794A7-8C4C-4A3F-A33D-B76FD77934A3}"/>
          </ac:spMkLst>
        </pc:spChg>
        <pc:spChg chg="del">
          <ac:chgData name="Paul Easter" userId="6549cd31feb53bc1" providerId="LiveId" clId="{E19B617E-EE3F-4AAA-9381-36BBE1B8C7A2}" dt="2022-03-12T19:28:43.046" v="74858" actId="478"/>
          <ac:spMkLst>
            <pc:docMk/>
            <pc:sldMk cId="3556664914" sldId="844"/>
            <ac:spMk id="10" creationId="{CBBBB234-CF85-4491-81DC-A3F78F82CE32}"/>
          </ac:spMkLst>
        </pc:spChg>
        <pc:spChg chg="del">
          <ac:chgData name="Paul Easter" userId="6549cd31feb53bc1" providerId="LiveId" clId="{E19B617E-EE3F-4AAA-9381-36BBE1B8C7A2}" dt="2022-03-12T19:26:02.839" v="74837" actId="478"/>
          <ac:spMkLst>
            <pc:docMk/>
            <pc:sldMk cId="3556664914" sldId="844"/>
            <ac:spMk id="11" creationId="{B6903D10-FE8F-4F82-9642-4B280F832E23}"/>
          </ac:spMkLst>
        </pc:spChg>
        <pc:spChg chg="mod">
          <ac:chgData name="Paul Easter" userId="6549cd31feb53bc1" providerId="LiveId" clId="{E19B617E-EE3F-4AAA-9381-36BBE1B8C7A2}" dt="2022-03-12T19:25:28.967" v="74825"/>
          <ac:spMkLst>
            <pc:docMk/>
            <pc:sldMk cId="3556664914" sldId="844"/>
            <ac:spMk id="13" creationId="{00000000-0000-0000-0000-000000000000}"/>
          </ac:spMkLst>
        </pc:spChg>
        <pc:spChg chg="mod">
          <ac:chgData name="Paul Easter" userId="6549cd31feb53bc1" providerId="LiveId" clId="{E19B617E-EE3F-4AAA-9381-36BBE1B8C7A2}" dt="2022-03-12T19:49:49.638" v="75324" actId="20577"/>
          <ac:spMkLst>
            <pc:docMk/>
            <pc:sldMk cId="3556664914" sldId="844"/>
            <ac:spMk id="14" creationId="{D1A264E9-38AC-47A4-83E2-D3C122E48CFC}"/>
          </ac:spMkLst>
        </pc:spChg>
        <pc:picChg chg="add del mod">
          <ac:chgData name="Paul Easter" userId="6549cd31feb53bc1" providerId="LiveId" clId="{E19B617E-EE3F-4AAA-9381-36BBE1B8C7A2}" dt="2022-03-12T19:32:09.344" v="74937" actId="478"/>
          <ac:picMkLst>
            <pc:docMk/>
            <pc:sldMk cId="3556664914" sldId="844"/>
            <ac:picMk id="3" creationId="{91BF5A4A-6512-4217-AC8C-83D4C3307DB9}"/>
          </ac:picMkLst>
        </pc:picChg>
        <pc:picChg chg="add del mod">
          <ac:chgData name="Paul Easter" userId="6549cd31feb53bc1" providerId="LiveId" clId="{E19B617E-EE3F-4AAA-9381-36BBE1B8C7A2}" dt="2022-03-12T19:34:53.926" v="74953" actId="478"/>
          <ac:picMkLst>
            <pc:docMk/>
            <pc:sldMk cId="3556664914" sldId="844"/>
            <ac:picMk id="6" creationId="{C8CD058F-5DE5-4F01-A148-AAFDCEC08C20}"/>
          </ac:picMkLst>
        </pc:picChg>
        <pc:picChg chg="add mod">
          <ac:chgData name="Paul Easter" userId="6549cd31feb53bc1" providerId="LiveId" clId="{E19B617E-EE3F-4AAA-9381-36BBE1B8C7A2}" dt="2022-03-12T19:37:23.916" v="74958" actId="1076"/>
          <ac:picMkLst>
            <pc:docMk/>
            <pc:sldMk cId="3556664914" sldId="844"/>
            <ac:picMk id="9" creationId="{158376DC-8FD3-400E-9EE0-D4C99DCC41CE}"/>
          </ac:picMkLst>
        </pc:picChg>
        <pc:picChg chg="del">
          <ac:chgData name="Paul Easter" userId="6549cd31feb53bc1" providerId="LiveId" clId="{E19B617E-EE3F-4AAA-9381-36BBE1B8C7A2}" dt="2022-03-12T19:26:01.262" v="74836" actId="478"/>
          <ac:picMkLst>
            <pc:docMk/>
            <pc:sldMk cId="3556664914" sldId="844"/>
            <ac:picMk id="2050" creationId="{16854A51-97D4-4620-AC31-174DCE45BC2C}"/>
          </ac:picMkLst>
        </pc:picChg>
      </pc:sldChg>
      <pc:sldChg chg="addSp delSp modSp add mod">
        <pc:chgData name="Paul Easter" userId="6549cd31feb53bc1" providerId="LiveId" clId="{E19B617E-EE3F-4AAA-9381-36BBE1B8C7A2}" dt="2022-03-12T20:59:16.323" v="75607" actId="113"/>
        <pc:sldMkLst>
          <pc:docMk/>
          <pc:sldMk cId="4235437804" sldId="845"/>
        </pc:sldMkLst>
        <pc:spChg chg="mod">
          <ac:chgData name="Paul Easter" userId="6549cd31feb53bc1" providerId="LiveId" clId="{E19B617E-EE3F-4AAA-9381-36BBE1B8C7A2}" dt="2022-03-12T20:59:16.323" v="75607" actId="113"/>
          <ac:spMkLst>
            <pc:docMk/>
            <pc:sldMk cId="4235437804" sldId="845"/>
            <ac:spMk id="8" creationId="{E2F794A7-8C4C-4A3F-A33D-B76FD77934A3}"/>
          </ac:spMkLst>
        </pc:spChg>
        <pc:spChg chg="mod">
          <ac:chgData name="Paul Easter" userId="6549cd31feb53bc1" providerId="LiveId" clId="{E19B617E-EE3F-4AAA-9381-36BBE1B8C7A2}" dt="2022-03-12T19:31:00.882" v="74932" actId="20577"/>
          <ac:spMkLst>
            <pc:docMk/>
            <pc:sldMk cId="4235437804" sldId="845"/>
            <ac:spMk id="14" creationId="{D1A264E9-38AC-47A4-83E2-D3C122E48CFC}"/>
          </ac:spMkLst>
        </pc:spChg>
        <pc:picChg chg="del mod">
          <ac:chgData name="Paul Easter" userId="6549cd31feb53bc1" providerId="LiveId" clId="{E19B617E-EE3F-4AAA-9381-36BBE1B8C7A2}" dt="2022-03-12T19:38:19.297" v="74960" actId="478"/>
          <ac:picMkLst>
            <pc:docMk/>
            <pc:sldMk cId="4235437804" sldId="845"/>
            <ac:picMk id="3" creationId="{91BF5A4A-6512-4217-AC8C-83D4C3307DB9}"/>
          </ac:picMkLst>
        </pc:picChg>
        <pc:picChg chg="add del mod">
          <ac:chgData name="Paul Easter" userId="6549cd31feb53bc1" providerId="LiveId" clId="{E19B617E-EE3F-4AAA-9381-36BBE1B8C7A2}" dt="2022-03-12T19:38:26.171" v="74964"/>
          <ac:picMkLst>
            <pc:docMk/>
            <pc:sldMk cId="4235437804" sldId="845"/>
            <ac:picMk id="3074" creationId="{65D16DDE-EFA6-4C83-BEE7-AE9EDB4AFCC3}"/>
          </ac:picMkLst>
        </pc:picChg>
        <pc:picChg chg="add del mod">
          <ac:chgData name="Paul Easter" userId="6549cd31feb53bc1" providerId="LiveId" clId="{E19B617E-EE3F-4AAA-9381-36BBE1B8C7A2}" dt="2022-03-12T19:39:51.094" v="74971" actId="478"/>
          <ac:picMkLst>
            <pc:docMk/>
            <pc:sldMk cId="4235437804" sldId="845"/>
            <ac:picMk id="3076" creationId="{BEBB82CA-283E-4BCA-B795-81F1E61D86E9}"/>
          </ac:picMkLst>
        </pc:picChg>
        <pc:picChg chg="add del mod">
          <ac:chgData name="Paul Easter" userId="6549cd31feb53bc1" providerId="LiveId" clId="{E19B617E-EE3F-4AAA-9381-36BBE1B8C7A2}" dt="2022-03-12T19:41:42.700" v="74982" actId="478"/>
          <ac:picMkLst>
            <pc:docMk/>
            <pc:sldMk cId="4235437804" sldId="845"/>
            <ac:picMk id="3078" creationId="{D67F9925-9EE1-4343-B0D1-888C0E0CACE0}"/>
          </ac:picMkLst>
        </pc:picChg>
        <pc:picChg chg="add mod">
          <ac:chgData name="Paul Easter" userId="6549cd31feb53bc1" providerId="LiveId" clId="{E19B617E-EE3F-4AAA-9381-36BBE1B8C7A2}" dt="2022-03-12T19:42:13.134" v="74985"/>
          <ac:picMkLst>
            <pc:docMk/>
            <pc:sldMk cId="4235437804" sldId="845"/>
            <ac:picMk id="3080" creationId="{84E771C6-013D-47ED-BD4F-48D01F116255}"/>
          </ac:picMkLst>
        </pc:picChg>
      </pc:sldChg>
      <pc:sldChg chg="modSp add mod">
        <pc:chgData name="Paul Easter" userId="6549cd31feb53bc1" providerId="LiveId" clId="{E19B617E-EE3F-4AAA-9381-36BBE1B8C7A2}" dt="2022-03-13T01:14:20.581" v="81070" actId="20577"/>
        <pc:sldMkLst>
          <pc:docMk/>
          <pc:sldMk cId="3392732738" sldId="846"/>
        </pc:sldMkLst>
        <pc:spChg chg="mod">
          <ac:chgData name="Paul Easter" userId="6549cd31feb53bc1" providerId="LiveId" clId="{E19B617E-EE3F-4AAA-9381-36BBE1B8C7A2}" dt="2022-03-12T23:48:46.889" v="78964" actId="20577"/>
          <ac:spMkLst>
            <pc:docMk/>
            <pc:sldMk cId="3392732738" sldId="846"/>
            <ac:spMk id="8" creationId="{E2F794A7-8C4C-4A3F-A33D-B76FD77934A3}"/>
          </ac:spMkLst>
        </pc:spChg>
        <pc:spChg chg="mod">
          <ac:chgData name="Paul Easter" userId="6549cd31feb53bc1" providerId="LiveId" clId="{E19B617E-EE3F-4AAA-9381-36BBE1B8C7A2}" dt="2022-03-13T01:14:20.581" v="81070" actId="20577"/>
          <ac:spMkLst>
            <pc:docMk/>
            <pc:sldMk cId="3392732738" sldId="846"/>
            <ac:spMk id="14" creationId="{D1A264E9-38AC-47A4-83E2-D3C122E48CFC}"/>
          </ac:spMkLst>
        </pc:spChg>
        <pc:graphicFrameChg chg="mod modGraphic">
          <ac:chgData name="Paul Easter" userId="6549cd31feb53bc1" providerId="LiveId" clId="{E19B617E-EE3F-4AAA-9381-36BBE1B8C7A2}" dt="2022-03-12T21:34:41.995" v="75634" actId="113"/>
          <ac:graphicFrameMkLst>
            <pc:docMk/>
            <pc:sldMk cId="3392732738" sldId="846"/>
            <ac:graphicFrameMk id="6" creationId="{9BCA56D4-65E9-40E4-BE60-BA55BD3BC3D7}"/>
          </ac:graphicFrameMkLst>
        </pc:graphicFrameChg>
      </pc:sldChg>
      <pc:sldChg chg="addSp delSp modSp add mod">
        <pc:chgData name="Paul Easter" userId="6549cd31feb53bc1" providerId="LiveId" clId="{E19B617E-EE3F-4AAA-9381-36BBE1B8C7A2}" dt="2022-03-12T23:36:21.105" v="78675"/>
        <pc:sldMkLst>
          <pc:docMk/>
          <pc:sldMk cId="2521739184" sldId="847"/>
        </pc:sldMkLst>
        <pc:spChg chg="mod">
          <ac:chgData name="Paul Easter" userId="6549cd31feb53bc1" providerId="LiveId" clId="{E19B617E-EE3F-4AAA-9381-36BBE1B8C7A2}" dt="2022-03-12T23:15:01.867" v="77812" actId="6549"/>
          <ac:spMkLst>
            <pc:docMk/>
            <pc:sldMk cId="2521739184" sldId="847"/>
            <ac:spMk id="8" creationId="{E2F794A7-8C4C-4A3F-A33D-B76FD77934A3}"/>
          </ac:spMkLst>
        </pc:spChg>
        <pc:spChg chg="del">
          <ac:chgData name="Paul Easter" userId="6549cd31feb53bc1" providerId="LiveId" clId="{E19B617E-EE3F-4AAA-9381-36BBE1B8C7A2}" dt="2022-03-12T21:43:51.736" v="75683" actId="478"/>
          <ac:spMkLst>
            <pc:docMk/>
            <pc:sldMk cId="2521739184" sldId="847"/>
            <ac:spMk id="10" creationId="{CBBBB234-CF85-4491-81DC-A3F78F82CE32}"/>
          </ac:spMkLst>
        </pc:spChg>
        <pc:spChg chg="mod">
          <ac:chgData name="Paul Easter" userId="6549cd31feb53bc1" providerId="LiveId" clId="{E19B617E-EE3F-4AAA-9381-36BBE1B8C7A2}" dt="2022-03-12T22:41:28.421" v="77205" actId="1076"/>
          <ac:spMkLst>
            <pc:docMk/>
            <pc:sldMk cId="2521739184" sldId="847"/>
            <ac:spMk id="11" creationId="{B6903D10-FE8F-4F82-9642-4B280F832E23}"/>
          </ac:spMkLst>
        </pc:spChg>
        <pc:spChg chg="mod">
          <ac:chgData name="Paul Easter" userId="6549cd31feb53bc1" providerId="LiveId" clId="{E19B617E-EE3F-4AAA-9381-36BBE1B8C7A2}" dt="2022-03-12T23:36:21.105" v="78675"/>
          <ac:spMkLst>
            <pc:docMk/>
            <pc:sldMk cId="2521739184" sldId="847"/>
            <ac:spMk id="14" creationId="{D1A264E9-38AC-47A4-83E2-D3C122E48CFC}"/>
          </ac:spMkLst>
        </pc:spChg>
        <pc:grpChg chg="add mod">
          <ac:chgData name="Paul Easter" userId="6549cd31feb53bc1" providerId="LiveId" clId="{E19B617E-EE3F-4AAA-9381-36BBE1B8C7A2}" dt="2022-03-12T22:41:41.511" v="77207"/>
          <ac:grpSpMkLst>
            <pc:docMk/>
            <pc:sldMk cId="2521739184" sldId="847"/>
            <ac:grpSpMk id="2" creationId="{80F77E1C-C9C2-46D4-BB56-0BA6899E4211}"/>
          </ac:grpSpMkLst>
        </pc:grpChg>
        <pc:picChg chg="mod">
          <ac:chgData name="Paul Easter" userId="6549cd31feb53bc1" providerId="LiveId" clId="{E19B617E-EE3F-4AAA-9381-36BBE1B8C7A2}" dt="2022-03-12T22:41:28.421" v="77205" actId="1076"/>
          <ac:picMkLst>
            <pc:docMk/>
            <pc:sldMk cId="2521739184" sldId="847"/>
            <ac:picMk id="2050" creationId="{16854A51-97D4-4620-AC31-174DCE45BC2C}"/>
          </ac:picMkLst>
        </pc:picChg>
      </pc:sldChg>
      <pc:sldChg chg="modSp add mod">
        <pc:chgData name="Paul Easter" userId="6549cd31feb53bc1" providerId="LiveId" clId="{E19B617E-EE3F-4AAA-9381-36BBE1B8C7A2}" dt="2022-03-13T03:15:57.336" v="82572" actId="20577"/>
        <pc:sldMkLst>
          <pc:docMk/>
          <pc:sldMk cId="1813672900" sldId="848"/>
        </pc:sldMkLst>
        <pc:spChg chg="mod">
          <ac:chgData name="Paul Easter" userId="6549cd31feb53bc1" providerId="LiveId" clId="{E19B617E-EE3F-4AAA-9381-36BBE1B8C7A2}" dt="2022-03-13T02:59:57.845" v="82166" actId="27636"/>
          <ac:spMkLst>
            <pc:docMk/>
            <pc:sldMk cId="1813672900" sldId="848"/>
            <ac:spMk id="8" creationId="{E2F794A7-8C4C-4A3F-A33D-B76FD77934A3}"/>
          </ac:spMkLst>
        </pc:spChg>
        <pc:graphicFrameChg chg="mod">
          <ac:chgData name="Paul Easter" userId="6549cd31feb53bc1" providerId="LiveId" clId="{E19B617E-EE3F-4AAA-9381-36BBE1B8C7A2}" dt="2022-03-13T03:15:57.336" v="82572" actId="20577"/>
          <ac:graphicFrameMkLst>
            <pc:docMk/>
            <pc:sldMk cId="1813672900" sldId="848"/>
            <ac:graphicFrameMk id="6" creationId="{B00D583C-01D7-477D-BFA6-601A7FC54AD9}"/>
          </ac:graphicFrameMkLst>
        </pc:graphicFrameChg>
      </pc:sldChg>
      <pc:sldChg chg="add del">
        <pc:chgData name="Paul Easter" userId="6549cd31feb53bc1" providerId="LiveId" clId="{E19B617E-EE3F-4AAA-9381-36BBE1B8C7A2}" dt="2022-03-12T22:42:57.245" v="77211" actId="2696"/>
        <pc:sldMkLst>
          <pc:docMk/>
          <pc:sldMk cId="1180319822" sldId="849"/>
        </pc:sldMkLst>
      </pc:sldChg>
      <pc:sldChg chg="modSp add mod">
        <pc:chgData name="Paul Easter" userId="6549cd31feb53bc1" providerId="LiveId" clId="{E19B617E-EE3F-4AAA-9381-36BBE1B8C7A2}" dt="2022-03-12T23:36:23.689" v="78676"/>
        <pc:sldMkLst>
          <pc:docMk/>
          <pc:sldMk cId="2271322954" sldId="850"/>
        </pc:sldMkLst>
        <pc:spChg chg="mod">
          <ac:chgData name="Paul Easter" userId="6549cd31feb53bc1" providerId="LiveId" clId="{E19B617E-EE3F-4AAA-9381-36BBE1B8C7A2}" dt="2022-03-12T23:14:29.634" v="77802" actId="20577"/>
          <ac:spMkLst>
            <pc:docMk/>
            <pc:sldMk cId="2271322954" sldId="850"/>
            <ac:spMk id="8" creationId="{E2F794A7-8C4C-4A3F-A33D-B76FD77934A3}"/>
          </ac:spMkLst>
        </pc:spChg>
        <pc:spChg chg="mod">
          <ac:chgData name="Paul Easter" userId="6549cd31feb53bc1" providerId="LiveId" clId="{E19B617E-EE3F-4AAA-9381-36BBE1B8C7A2}" dt="2022-03-12T23:36:23.689" v="78676"/>
          <ac:spMkLst>
            <pc:docMk/>
            <pc:sldMk cId="2271322954" sldId="850"/>
            <ac:spMk id="14" creationId="{D1A264E9-38AC-47A4-83E2-D3C122E48CFC}"/>
          </ac:spMkLst>
        </pc:spChg>
        <pc:picChg chg="mod">
          <ac:chgData name="Paul Easter" userId="6549cd31feb53bc1" providerId="LiveId" clId="{E19B617E-EE3F-4AAA-9381-36BBE1B8C7A2}" dt="2022-03-12T22:48:42.232" v="77411"/>
          <ac:picMkLst>
            <pc:docMk/>
            <pc:sldMk cId="2271322954" sldId="850"/>
            <ac:picMk id="2050" creationId="{16854A51-97D4-4620-AC31-174DCE45BC2C}"/>
          </ac:picMkLst>
        </pc:picChg>
      </pc:sldChg>
      <pc:sldChg chg="addSp delSp modSp add mod ord">
        <pc:chgData name="Paul Easter" userId="6549cd31feb53bc1" providerId="LiveId" clId="{E19B617E-EE3F-4AAA-9381-36BBE1B8C7A2}" dt="2022-03-12T23:36:12.461" v="78674" actId="20577"/>
        <pc:sldMkLst>
          <pc:docMk/>
          <pc:sldMk cId="3849115069" sldId="851"/>
        </pc:sldMkLst>
        <pc:spChg chg="del">
          <ac:chgData name="Paul Easter" userId="6549cd31feb53bc1" providerId="LiveId" clId="{E19B617E-EE3F-4AAA-9381-36BBE1B8C7A2}" dt="2022-03-12T23:03:31.834" v="77621" actId="478"/>
          <ac:spMkLst>
            <pc:docMk/>
            <pc:sldMk cId="3849115069" sldId="851"/>
            <ac:spMk id="5" creationId="{E34CAE89-948B-43FE-B376-E952577F298F}"/>
          </ac:spMkLst>
        </pc:spChg>
        <pc:spChg chg="mod">
          <ac:chgData name="Paul Easter" userId="6549cd31feb53bc1" providerId="LiveId" clId="{E19B617E-EE3F-4AAA-9381-36BBE1B8C7A2}" dt="2022-03-12T23:08:16.295" v="77768" actId="113"/>
          <ac:spMkLst>
            <pc:docMk/>
            <pc:sldMk cId="3849115069" sldId="851"/>
            <ac:spMk id="8" creationId="{E2F794A7-8C4C-4A3F-A33D-B76FD77934A3}"/>
          </ac:spMkLst>
        </pc:spChg>
        <pc:spChg chg="add mod">
          <ac:chgData name="Paul Easter" userId="6549cd31feb53bc1" providerId="LiveId" clId="{E19B617E-EE3F-4AAA-9381-36BBE1B8C7A2}" dt="2022-03-12T23:03:32.540" v="77622"/>
          <ac:spMkLst>
            <pc:docMk/>
            <pc:sldMk cId="3849115069" sldId="851"/>
            <ac:spMk id="10" creationId="{71CC9F91-6ADB-4CD2-A4F7-42086AFD3A6F}"/>
          </ac:spMkLst>
        </pc:spChg>
        <pc:spChg chg="mod">
          <ac:chgData name="Paul Easter" userId="6549cd31feb53bc1" providerId="LiveId" clId="{E19B617E-EE3F-4AAA-9381-36BBE1B8C7A2}" dt="2022-03-12T23:36:12.461" v="78674" actId="20577"/>
          <ac:spMkLst>
            <pc:docMk/>
            <pc:sldMk cId="3849115069" sldId="851"/>
            <ac:spMk id="14" creationId="{D1A264E9-38AC-47A4-83E2-D3C122E48CFC}"/>
          </ac:spMkLst>
        </pc:spChg>
        <pc:grpChg chg="del">
          <ac:chgData name="Paul Easter" userId="6549cd31feb53bc1" providerId="LiveId" clId="{E19B617E-EE3F-4AAA-9381-36BBE1B8C7A2}" dt="2022-03-12T22:58:21.821" v="77597" actId="478"/>
          <ac:grpSpMkLst>
            <pc:docMk/>
            <pc:sldMk cId="3849115069" sldId="851"/>
            <ac:grpSpMk id="2" creationId="{80F77E1C-C9C2-46D4-BB56-0BA6899E4211}"/>
          </ac:grpSpMkLst>
        </pc:grpChg>
        <pc:graphicFrameChg chg="add mod modGraphic">
          <ac:chgData name="Paul Easter" userId="6549cd31feb53bc1" providerId="LiveId" clId="{E19B617E-EE3F-4AAA-9381-36BBE1B8C7A2}" dt="2022-03-12T23:12:47.488" v="77799" actId="1076"/>
          <ac:graphicFrameMkLst>
            <pc:docMk/>
            <pc:sldMk cId="3849115069" sldId="851"/>
            <ac:graphicFrameMk id="9" creationId="{EE8A6F8F-03C9-4A17-9D03-02AF24621445}"/>
          </ac:graphicFrameMkLst>
        </pc:graphicFrameChg>
        <pc:picChg chg="mod">
          <ac:chgData name="Paul Easter" userId="6549cd31feb53bc1" providerId="LiveId" clId="{E19B617E-EE3F-4AAA-9381-36BBE1B8C7A2}" dt="2022-03-12T22:57:18.583" v="77587"/>
          <ac:picMkLst>
            <pc:docMk/>
            <pc:sldMk cId="3849115069" sldId="851"/>
            <ac:picMk id="2050" creationId="{16854A51-97D4-4620-AC31-174DCE45BC2C}"/>
          </ac:picMkLst>
        </pc:picChg>
      </pc:sldChg>
      <pc:sldChg chg="modSp add mod">
        <pc:chgData name="Paul Easter" userId="6549cd31feb53bc1" providerId="LiveId" clId="{E19B617E-EE3F-4AAA-9381-36BBE1B8C7A2}" dt="2022-03-12T23:47:30.948" v="78951" actId="1076"/>
        <pc:sldMkLst>
          <pc:docMk/>
          <pc:sldMk cId="635691376" sldId="852"/>
        </pc:sldMkLst>
        <pc:spChg chg="mod">
          <ac:chgData name="Paul Easter" userId="6549cd31feb53bc1" providerId="LiveId" clId="{E19B617E-EE3F-4AAA-9381-36BBE1B8C7A2}" dt="2022-03-12T23:47:30.948" v="78951" actId="1076"/>
          <ac:spMkLst>
            <pc:docMk/>
            <pc:sldMk cId="635691376" sldId="852"/>
            <ac:spMk id="8" creationId="{E2F794A7-8C4C-4A3F-A33D-B76FD77934A3}"/>
          </ac:spMkLst>
        </pc:spChg>
        <pc:spChg chg="mod">
          <ac:chgData name="Paul Easter" userId="6549cd31feb53bc1" providerId="LiveId" clId="{E19B617E-EE3F-4AAA-9381-36BBE1B8C7A2}" dt="2022-03-12T23:36:26.360" v="78677"/>
          <ac:spMkLst>
            <pc:docMk/>
            <pc:sldMk cId="635691376" sldId="852"/>
            <ac:spMk id="14" creationId="{D1A264E9-38AC-47A4-83E2-D3C122E48CFC}"/>
          </ac:spMkLst>
        </pc:spChg>
        <pc:picChg chg="mod">
          <ac:chgData name="Paul Easter" userId="6549cd31feb53bc1" providerId="LiveId" clId="{E19B617E-EE3F-4AAA-9381-36BBE1B8C7A2}" dt="2022-03-12T23:30:49.943" v="78581"/>
          <ac:picMkLst>
            <pc:docMk/>
            <pc:sldMk cId="635691376" sldId="852"/>
            <ac:picMk id="2050" creationId="{16854A51-97D4-4620-AC31-174DCE45BC2C}"/>
          </ac:picMkLst>
        </pc:picChg>
      </pc:sldChg>
      <pc:sldChg chg="delSp modSp add mod">
        <pc:chgData name="Paul Easter" userId="6549cd31feb53bc1" providerId="LiveId" clId="{E19B617E-EE3F-4AAA-9381-36BBE1B8C7A2}" dt="2022-03-12T23:50:10.649" v="78981" actId="20577"/>
        <pc:sldMkLst>
          <pc:docMk/>
          <pc:sldMk cId="2993031169" sldId="853"/>
        </pc:sldMkLst>
        <pc:spChg chg="mod">
          <ac:chgData name="Paul Easter" userId="6549cd31feb53bc1" providerId="LiveId" clId="{E19B617E-EE3F-4AAA-9381-36BBE1B8C7A2}" dt="2022-03-12T23:50:10.649" v="78981" actId="20577"/>
          <ac:spMkLst>
            <pc:docMk/>
            <pc:sldMk cId="2993031169" sldId="853"/>
            <ac:spMk id="8" creationId="{E2F794A7-8C4C-4A3F-A33D-B76FD77934A3}"/>
          </ac:spMkLst>
        </pc:spChg>
        <pc:spChg chg="mod">
          <ac:chgData name="Paul Easter" userId="6549cd31feb53bc1" providerId="LiveId" clId="{E19B617E-EE3F-4AAA-9381-36BBE1B8C7A2}" dt="2022-03-12T23:41:09.697" v="78753" actId="20577"/>
          <ac:spMkLst>
            <pc:docMk/>
            <pc:sldMk cId="2993031169" sldId="853"/>
            <ac:spMk id="14" creationId="{D1A264E9-38AC-47A4-83E2-D3C122E48CFC}"/>
          </ac:spMkLst>
        </pc:spChg>
        <pc:grpChg chg="del">
          <ac:chgData name="Paul Easter" userId="6549cd31feb53bc1" providerId="LiveId" clId="{E19B617E-EE3F-4AAA-9381-36BBE1B8C7A2}" dt="2022-03-12T23:41:39.434" v="78762" actId="478"/>
          <ac:grpSpMkLst>
            <pc:docMk/>
            <pc:sldMk cId="2993031169" sldId="853"/>
            <ac:grpSpMk id="2" creationId="{80F77E1C-C9C2-46D4-BB56-0BA6899E4211}"/>
          </ac:grpSpMkLst>
        </pc:grpChg>
      </pc:sldChg>
      <pc:sldChg chg="add del">
        <pc:chgData name="Paul Easter" userId="6549cd31feb53bc1" providerId="LiveId" clId="{E19B617E-EE3F-4AAA-9381-36BBE1B8C7A2}" dt="2022-03-13T03:43:36.262" v="83411" actId="2696"/>
        <pc:sldMkLst>
          <pc:docMk/>
          <pc:sldMk cId="104384510" sldId="854"/>
        </pc:sldMkLst>
      </pc:sldChg>
      <pc:sldChg chg="modSp add mod">
        <pc:chgData name="Paul Easter" userId="6549cd31feb53bc1" providerId="LiveId" clId="{E19B617E-EE3F-4AAA-9381-36BBE1B8C7A2}" dt="2022-03-13T03:02:56.016" v="82225"/>
        <pc:sldMkLst>
          <pc:docMk/>
          <pc:sldMk cId="499318072" sldId="855"/>
        </pc:sldMkLst>
        <pc:spChg chg="mod">
          <ac:chgData name="Paul Easter" userId="6549cd31feb53bc1" providerId="LiveId" clId="{E19B617E-EE3F-4AAA-9381-36BBE1B8C7A2}" dt="2022-03-13T03:02:56.016" v="82225"/>
          <ac:spMkLst>
            <pc:docMk/>
            <pc:sldMk cId="499318072" sldId="855"/>
            <ac:spMk id="14" creationId="{D1A264E9-38AC-47A4-83E2-D3C122E48CFC}"/>
          </ac:spMkLst>
        </pc:spChg>
      </pc:sldChg>
      <pc:sldChg chg="addSp delSp modSp add del mod">
        <pc:chgData name="Paul Easter" userId="6549cd31feb53bc1" providerId="LiveId" clId="{E19B617E-EE3F-4AAA-9381-36BBE1B8C7A2}" dt="2022-03-13T02:59:19.592" v="82163" actId="2696"/>
        <pc:sldMkLst>
          <pc:docMk/>
          <pc:sldMk cId="1480076577" sldId="855"/>
        </pc:sldMkLst>
        <pc:spChg chg="del">
          <ac:chgData name="Paul Easter" userId="6549cd31feb53bc1" providerId="LiveId" clId="{E19B617E-EE3F-4AAA-9381-36BBE1B8C7A2}" dt="2022-03-13T00:45:09.096" v="79952" actId="478"/>
          <ac:spMkLst>
            <pc:docMk/>
            <pc:sldMk cId="1480076577" sldId="855"/>
            <ac:spMk id="5" creationId="{E34CAE89-948B-43FE-B376-E952577F298F}"/>
          </ac:spMkLst>
        </pc:spChg>
        <pc:spChg chg="mod">
          <ac:chgData name="Paul Easter" userId="6549cd31feb53bc1" providerId="LiveId" clId="{E19B617E-EE3F-4AAA-9381-36BBE1B8C7A2}" dt="2022-03-13T00:52:35.033" v="80198" actId="27636"/>
          <ac:spMkLst>
            <pc:docMk/>
            <pc:sldMk cId="1480076577" sldId="855"/>
            <ac:spMk id="8" creationId="{E2F794A7-8C4C-4A3F-A33D-B76FD77934A3}"/>
          </ac:spMkLst>
        </pc:spChg>
        <pc:spChg chg="add del mod">
          <ac:chgData name="Paul Easter" userId="6549cd31feb53bc1" providerId="LiveId" clId="{E19B617E-EE3F-4AAA-9381-36BBE1B8C7A2}" dt="2022-03-13T00:52:02.944" v="80189" actId="478"/>
          <ac:spMkLst>
            <pc:docMk/>
            <pc:sldMk cId="1480076577" sldId="855"/>
            <ac:spMk id="9" creationId="{5E1292A2-7065-4061-904B-6A0FE7ED666F}"/>
          </ac:spMkLst>
        </pc:spChg>
        <pc:spChg chg="add mod">
          <ac:chgData name="Paul Easter" userId="6549cd31feb53bc1" providerId="LiveId" clId="{E19B617E-EE3F-4AAA-9381-36BBE1B8C7A2}" dt="2022-03-13T00:52:40.658" v="80199"/>
          <ac:spMkLst>
            <pc:docMk/>
            <pc:sldMk cId="1480076577" sldId="855"/>
            <ac:spMk id="10" creationId="{ABFFD998-8629-4A2B-9DBD-FD4AE874198F}"/>
          </ac:spMkLst>
        </pc:spChg>
        <pc:spChg chg="mod">
          <ac:chgData name="Paul Easter" userId="6549cd31feb53bc1" providerId="LiveId" clId="{E19B617E-EE3F-4AAA-9381-36BBE1B8C7A2}" dt="2022-03-13T00:22:26.176" v="79078" actId="20577"/>
          <ac:spMkLst>
            <pc:docMk/>
            <pc:sldMk cId="1480076577" sldId="855"/>
            <ac:spMk id="14" creationId="{D1A264E9-38AC-47A4-83E2-D3C122E48CFC}"/>
          </ac:spMkLst>
        </pc:spChg>
        <pc:graphicFrameChg chg="del">
          <ac:chgData name="Paul Easter" userId="6549cd31feb53bc1" providerId="LiveId" clId="{E19B617E-EE3F-4AAA-9381-36BBE1B8C7A2}" dt="2022-03-13T00:33:25.681" v="79405" actId="478"/>
          <ac:graphicFrameMkLst>
            <pc:docMk/>
            <pc:sldMk cId="1480076577" sldId="855"/>
            <ac:graphicFrameMk id="6" creationId="{9BCA56D4-65E9-40E4-BE60-BA55BD3BC3D7}"/>
          </ac:graphicFrameMkLst>
        </pc:graphicFrameChg>
      </pc:sldChg>
      <pc:sldChg chg="add">
        <pc:chgData name="Paul Easter" userId="6549cd31feb53bc1" providerId="LiveId" clId="{E19B617E-EE3F-4AAA-9381-36BBE1B8C7A2}" dt="2022-03-13T02:59:42.750" v="82164"/>
        <pc:sldMkLst>
          <pc:docMk/>
          <pc:sldMk cId="482918926" sldId="856"/>
        </pc:sldMkLst>
      </pc:sldChg>
      <pc:sldChg chg="addSp delSp modSp add del mod">
        <pc:chgData name="Paul Easter" userId="6549cd31feb53bc1" providerId="LiveId" clId="{E19B617E-EE3F-4AAA-9381-36BBE1B8C7A2}" dt="2022-03-13T02:59:19.592" v="82163" actId="2696"/>
        <pc:sldMkLst>
          <pc:docMk/>
          <pc:sldMk cId="3947799923" sldId="856"/>
        </pc:sldMkLst>
        <pc:spChg chg="add mod">
          <ac:chgData name="Paul Easter" userId="6549cd31feb53bc1" providerId="LiveId" clId="{E19B617E-EE3F-4AAA-9381-36BBE1B8C7A2}" dt="2022-03-13T00:52:45.528" v="80201"/>
          <ac:spMkLst>
            <pc:docMk/>
            <pc:sldMk cId="3947799923" sldId="856"/>
            <ac:spMk id="6" creationId="{C5B4E129-F0E3-47A4-80FA-14B32FD83848}"/>
          </ac:spMkLst>
        </pc:spChg>
        <pc:spChg chg="mod">
          <ac:chgData name="Paul Easter" userId="6549cd31feb53bc1" providerId="LiveId" clId="{E19B617E-EE3F-4AAA-9381-36BBE1B8C7A2}" dt="2022-03-13T02:56:15.878" v="82078" actId="20577"/>
          <ac:spMkLst>
            <pc:docMk/>
            <pc:sldMk cId="3947799923" sldId="856"/>
            <ac:spMk id="8" creationId="{E2F794A7-8C4C-4A3F-A33D-B76FD77934A3}"/>
          </ac:spMkLst>
        </pc:spChg>
        <pc:spChg chg="del">
          <ac:chgData name="Paul Easter" userId="6549cd31feb53bc1" providerId="LiveId" clId="{E19B617E-EE3F-4AAA-9381-36BBE1B8C7A2}" dt="2022-03-13T00:52:44.670" v="80200" actId="478"/>
          <ac:spMkLst>
            <pc:docMk/>
            <pc:sldMk cId="3947799923" sldId="856"/>
            <ac:spMk id="9" creationId="{5E1292A2-7065-4061-904B-6A0FE7ED666F}"/>
          </ac:spMkLst>
        </pc:spChg>
        <pc:spChg chg="mod">
          <ac:chgData name="Paul Easter" userId="6549cd31feb53bc1" providerId="LiveId" clId="{E19B617E-EE3F-4AAA-9381-36BBE1B8C7A2}" dt="2022-03-13T02:54:44.078" v="82073" actId="20577"/>
          <ac:spMkLst>
            <pc:docMk/>
            <pc:sldMk cId="3947799923" sldId="856"/>
            <ac:spMk id="14" creationId="{D1A264E9-38AC-47A4-83E2-D3C122E48CFC}"/>
          </ac:spMkLst>
        </pc:spChg>
      </pc:sldChg>
      <pc:sldChg chg="modSp add del mod ord">
        <pc:chgData name="Paul Easter" userId="6549cd31feb53bc1" providerId="LiveId" clId="{E19B617E-EE3F-4AAA-9381-36BBE1B8C7A2}" dt="2022-03-13T02:59:19.592" v="82163" actId="2696"/>
        <pc:sldMkLst>
          <pc:docMk/>
          <pc:sldMk cId="49741327" sldId="857"/>
        </pc:sldMkLst>
        <pc:spChg chg="mod">
          <ac:chgData name="Paul Easter" userId="6549cd31feb53bc1" providerId="LiveId" clId="{E19B617E-EE3F-4AAA-9381-36BBE1B8C7A2}" dt="2022-03-13T01:08:09.910" v="80685" actId="14100"/>
          <ac:spMkLst>
            <pc:docMk/>
            <pc:sldMk cId="49741327" sldId="857"/>
            <ac:spMk id="8" creationId="{E2F794A7-8C4C-4A3F-A33D-B76FD77934A3}"/>
          </ac:spMkLst>
        </pc:spChg>
      </pc:sldChg>
      <pc:sldChg chg="modSp add mod">
        <pc:chgData name="Paul Easter" userId="6549cd31feb53bc1" providerId="LiveId" clId="{E19B617E-EE3F-4AAA-9381-36BBE1B8C7A2}" dt="2022-03-13T03:02:52.608" v="82224"/>
        <pc:sldMkLst>
          <pc:docMk/>
          <pc:sldMk cId="1435004829" sldId="857"/>
        </pc:sldMkLst>
        <pc:spChg chg="mod">
          <ac:chgData name="Paul Easter" userId="6549cd31feb53bc1" providerId="LiveId" clId="{E19B617E-EE3F-4AAA-9381-36BBE1B8C7A2}" dt="2022-03-13T03:02:52.608" v="82224"/>
          <ac:spMkLst>
            <pc:docMk/>
            <pc:sldMk cId="1435004829" sldId="857"/>
            <ac:spMk id="14" creationId="{D1A264E9-38AC-47A4-83E2-D3C122E48CFC}"/>
          </ac:spMkLst>
        </pc:spChg>
      </pc:sldChg>
      <pc:sldChg chg="modSp add mod">
        <pc:chgData name="Paul Easter" userId="6549cd31feb53bc1" providerId="LiveId" clId="{E19B617E-EE3F-4AAA-9381-36BBE1B8C7A2}" dt="2022-03-13T03:16:44.158" v="82577"/>
        <pc:sldMkLst>
          <pc:docMk/>
          <pc:sldMk cId="717479014" sldId="858"/>
        </pc:sldMkLst>
        <pc:spChg chg="mod">
          <ac:chgData name="Paul Easter" userId="6549cd31feb53bc1" providerId="LiveId" clId="{E19B617E-EE3F-4AAA-9381-36BBE1B8C7A2}" dt="2022-03-13T03:16:44.158" v="82577"/>
          <ac:spMkLst>
            <pc:docMk/>
            <pc:sldMk cId="717479014" sldId="858"/>
            <ac:spMk id="8" creationId="{E2F794A7-8C4C-4A3F-A33D-B76FD77934A3}"/>
          </ac:spMkLst>
        </pc:spChg>
      </pc:sldChg>
      <pc:sldChg chg="modSp add del mod">
        <pc:chgData name="Paul Easter" userId="6549cd31feb53bc1" providerId="LiveId" clId="{E19B617E-EE3F-4AAA-9381-36BBE1B8C7A2}" dt="2022-03-13T02:59:19.592" v="82163" actId="2696"/>
        <pc:sldMkLst>
          <pc:docMk/>
          <pc:sldMk cId="3169598394" sldId="858"/>
        </pc:sldMkLst>
        <pc:spChg chg="mod">
          <ac:chgData name="Paul Easter" userId="6549cd31feb53bc1" providerId="LiveId" clId="{E19B617E-EE3F-4AAA-9381-36BBE1B8C7A2}" dt="2022-03-13T02:58:48.452" v="82162"/>
          <ac:spMkLst>
            <pc:docMk/>
            <pc:sldMk cId="3169598394" sldId="858"/>
            <ac:spMk id="8" creationId="{E2F794A7-8C4C-4A3F-A33D-B76FD77934A3}"/>
          </ac:spMkLst>
        </pc:spChg>
        <pc:spChg chg="mod">
          <ac:chgData name="Paul Easter" userId="6549cd31feb53bc1" providerId="LiveId" clId="{E19B617E-EE3F-4AAA-9381-36BBE1B8C7A2}" dt="2022-03-13T02:54:54.985" v="82074"/>
          <ac:spMkLst>
            <pc:docMk/>
            <pc:sldMk cId="3169598394" sldId="858"/>
            <ac:spMk id="14" creationId="{D1A264E9-38AC-47A4-83E2-D3C122E48CFC}"/>
          </ac:spMkLst>
        </pc:spChg>
      </pc:sldChg>
      <pc:sldChg chg="addSp delSp modSp add mod">
        <pc:chgData name="Paul Easter" userId="6549cd31feb53bc1" providerId="LiveId" clId="{E19B617E-EE3F-4AAA-9381-36BBE1B8C7A2}" dt="2022-03-13T03:38:25.323" v="83410" actId="1036"/>
        <pc:sldMkLst>
          <pc:docMk/>
          <pc:sldMk cId="2911315469" sldId="859"/>
        </pc:sldMkLst>
        <pc:spChg chg="del">
          <ac:chgData name="Paul Easter" userId="6549cd31feb53bc1" providerId="LiveId" clId="{E19B617E-EE3F-4AAA-9381-36BBE1B8C7A2}" dt="2022-03-13T03:38:22.367" v="83409" actId="478"/>
          <ac:spMkLst>
            <pc:docMk/>
            <pc:sldMk cId="2911315469" sldId="859"/>
            <ac:spMk id="6" creationId="{C5B4E129-F0E3-47A4-80FA-14B32FD83848}"/>
          </ac:spMkLst>
        </pc:spChg>
        <pc:spChg chg="mod">
          <ac:chgData name="Paul Easter" userId="6549cd31feb53bc1" providerId="LiveId" clId="{E19B617E-EE3F-4AAA-9381-36BBE1B8C7A2}" dt="2022-03-13T03:38:06.632" v="83408" actId="20577"/>
          <ac:spMkLst>
            <pc:docMk/>
            <pc:sldMk cId="2911315469" sldId="859"/>
            <ac:spMk id="8" creationId="{E2F794A7-8C4C-4A3F-A33D-B76FD77934A3}"/>
          </ac:spMkLst>
        </pc:spChg>
        <pc:graphicFrameChg chg="add mod modGraphic">
          <ac:chgData name="Paul Easter" userId="6549cd31feb53bc1" providerId="LiveId" clId="{E19B617E-EE3F-4AAA-9381-36BBE1B8C7A2}" dt="2022-03-13T03:38:25.323" v="83410" actId="1036"/>
          <ac:graphicFrameMkLst>
            <pc:docMk/>
            <pc:sldMk cId="2911315469" sldId="859"/>
            <ac:graphicFrameMk id="7" creationId="{5B984E5C-5C3A-4469-9AB8-31DB0089ED1A}"/>
          </ac:graphicFrameMkLst>
        </pc:graphicFrameChg>
      </pc:sldChg>
      <pc:sldChg chg="addSp modSp add mod">
        <pc:chgData name="Paul Easter" userId="6549cd31feb53bc1" providerId="LiveId" clId="{E19B617E-EE3F-4AAA-9381-36BBE1B8C7A2}" dt="2022-03-13T03:55:18.112" v="83827" actId="27636"/>
        <pc:sldMkLst>
          <pc:docMk/>
          <pc:sldMk cId="4258976268" sldId="860"/>
        </pc:sldMkLst>
        <pc:spChg chg="add mod">
          <ac:chgData name="Paul Easter" userId="6549cd31feb53bc1" providerId="LiveId" clId="{E19B617E-EE3F-4AAA-9381-36BBE1B8C7A2}" dt="2022-03-13T03:55:18.112" v="83827" actId="27636"/>
          <ac:spMkLst>
            <pc:docMk/>
            <pc:sldMk cId="4258976268" sldId="860"/>
            <ac:spMk id="6" creationId="{8887D140-F487-46B6-8F96-0B11AA86EC1E}"/>
          </ac:spMkLst>
        </pc:spChg>
        <pc:spChg chg="mod">
          <ac:chgData name="Paul Easter" userId="6549cd31feb53bc1" providerId="LiveId" clId="{E19B617E-EE3F-4AAA-9381-36BBE1B8C7A2}" dt="2022-03-13T03:53:19.006" v="83820"/>
          <ac:spMkLst>
            <pc:docMk/>
            <pc:sldMk cId="4258976268" sldId="860"/>
            <ac:spMk id="8" creationId="{E2F794A7-8C4C-4A3F-A33D-B76FD77934A3}"/>
          </ac:spMkLst>
        </pc:spChg>
        <pc:spChg chg="mod">
          <ac:chgData name="Paul Easter" userId="6549cd31feb53bc1" providerId="LiveId" clId="{E19B617E-EE3F-4AAA-9381-36BBE1B8C7A2}" dt="2022-03-13T03:47:25.685" v="83424" actId="20577"/>
          <ac:spMkLst>
            <pc:docMk/>
            <pc:sldMk cId="4258976268" sldId="860"/>
            <ac:spMk id="14" creationId="{D1A264E9-38AC-47A4-83E2-D3C122E48CFC}"/>
          </ac:spMkLst>
        </pc:spChg>
        <pc:graphicFrameChg chg="mod modGraphic">
          <ac:chgData name="Paul Easter" userId="6549cd31feb53bc1" providerId="LiveId" clId="{E19B617E-EE3F-4AAA-9381-36BBE1B8C7A2}" dt="2022-03-13T03:49:58.223" v="83498" actId="1076"/>
          <ac:graphicFrameMkLst>
            <pc:docMk/>
            <pc:sldMk cId="4258976268" sldId="860"/>
            <ac:graphicFrameMk id="7" creationId="{5B984E5C-5C3A-4469-9AB8-31DB0089ED1A}"/>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BDB7646E-8811-423A-9C42-2CBFADA00A96}" type="datetimeFigureOut">
              <a:rPr lang="en-US" smtClean="0"/>
              <a:t>4/11/2022</a:t>
            </a:fld>
            <a:endParaRPr lang="en-US"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4360E59-1627-4404-ACC5-51C744AB0F27}" type="slidenum">
              <a:rPr lang="en-US" smtClean="0"/>
              <a:t>‹#›</a:t>
            </a:fld>
            <a:endParaRPr lang="en-US" dirty="0"/>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solidFill>
                  <a:schemeClr val="tx1"/>
                </a:solidFill>
              </a:defRPr>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solidFill>
                  <a:schemeClr val="tx1"/>
                </a:solidFill>
              </a:defRPr>
            </a:lvl1pPr>
          </a:lstStyle>
          <a:p>
            <a:fld id="{D677E230-58DD-43ED-96A1-552DDAB53532}" type="datetimeFigureOut">
              <a:rPr lang="en-US" smtClean="0"/>
              <a:pPr/>
              <a:t>4/11/2022</a:t>
            </a:fld>
            <a:endParaRPr lang="en-US" dirty="0"/>
          </a:p>
        </p:txBody>
      </p:sp>
      <p:sp>
        <p:nvSpPr>
          <p:cNvPr id="4" name="Slide Image Placeholder 3"/>
          <p:cNvSpPr>
            <a:spLocks noGrp="1" noRot="1" noChangeAspect="1"/>
          </p:cNvSpPr>
          <p:nvPr>
            <p:ph type="sldImg" idx="2"/>
          </p:nvPr>
        </p:nvSpPr>
        <p:spPr>
          <a:xfrm>
            <a:off x="458788" y="720725"/>
            <a:ext cx="6397625"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solidFill>
                  <a:schemeClr val="tx1"/>
                </a:solidFill>
              </a:defRPr>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solidFill>
                  <a:schemeClr val="tx1"/>
                </a:solidFill>
              </a:defRPr>
            </a:lvl1pPr>
          </a:lstStyle>
          <a:p>
            <a:fld id="{841221E5-7225-48EB-A4EE-420E7BFCF705}" type="slidenum">
              <a:rPr lang="en-US" smtClean="0"/>
              <a:pPr/>
              <a:t>‹#›</a:t>
            </a:fld>
            <a:endParaRPr lang="en-US" dirty="0"/>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2</a:t>
            </a:fld>
            <a:endParaRPr lang="en-US" dirty="0"/>
          </a:p>
        </p:txBody>
      </p:sp>
    </p:spTree>
    <p:extLst>
      <p:ext uri="{BB962C8B-B14F-4D97-AF65-F5344CB8AC3E}">
        <p14:creationId xmlns:p14="http://schemas.microsoft.com/office/powerpoint/2010/main" val="2972154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3</a:t>
            </a:fld>
            <a:endParaRPr lang="en-US" dirty="0"/>
          </a:p>
        </p:txBody>
      </p:sp>
    </p:spTree>
    <p:extLst>
      <p:ext uri="{BB962C8B-B14F-4D97-AF65-F5344CB8AC3E}">
        <p14:creationId xmlns:p14="http://schemas.microsoft.com/office/powerpoint/2010/main" val="625117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4</a:t>
            </a:fld>
            <a:endParaRPr lang="en-US" dirty="0"/>
          </a:p>
        </p:txBody>
      </p:sp>
    </p:spTree>
    <p:extLst>
      <p:ext uri="{BB962C8B-B14F-4D97-AF65-F5344CB8AC3E}">
        <p14:creationId xmlns:p14="http://schemas.microsoft.com/office/powerpoint/2010/main" val="1497504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201</a:t>
            </a:fld>
            <a:endParaRPr lang="en-US" dirty="0"/>
          </a:p>
        </p:txBody>
      </p:sp>
    </p:spTree>
    <p:extLst>
      <p:ext uri="{BB962C8B-B14F-4D97-AF65-F5344CB8AC3E}">
        <p14:creationId xmlns:p14="http://schemas.microsoft.com/office/powerpoint/2010/main" val="2994284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bwMode="ltGray">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0" name="Rectangle 9"/>
          <p:cNvSpPr/>
          <p:nvPr/>
        </p:nvSpPr>
        <p:spPr bwMode="ltGray">
          <a:xfrm>
            <a:off x="121888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1" name="Rectangle 10"/>
          <p:cNvSpPr/>
          <p:nvPr/>
        </p:nvSpPr>
        <p:spPr bwMode="gray">
          <a:xfrm>
            <a:off x="0" y="0"/>
            <a:ext cx="121888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2" name="Rectangle 11"/>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13" name="Straight Connector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15" name="Straight Connector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dirty="0"/>
          </a:p>
        </p:txBody>
      </p:sp>
      <p:sp>
        <p:nvSpPr>
          <p:cNvPr id="2" name="Title 1"/>
          <p:cNvSpPr>
            <a:spLocks noGrp="1"/>
          </p:cNvSpPr>
          <p:nvPr>
            <p:ph type="ctrTitle"/>
          </p:nvPr>
        </p:nvSpPr>
        <p:spPr>
          <a:xfrm>
            <a:off x="2428669" y="1600200"/>
            <a:ext cx="8329031" cy="2680127"/>
          </a:xfrm>
        </p:spPr>
        <p:txBody>
          <a:bodyPr>
            <a:no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2428669" y="4344915"/>
            <a:ext cx="7516442" cy="1116085"/>
          </a:xfrm>
        </p:spPr>
        <p:txBody>
          <a:bodyPr>
            <a:normAutofit/>
          </a:bodyPr>
          <a:lstStyle>
            <a:lvl1pPr marL="0" indent="0" algn="l">
              <a:spcBef>
                <a:spcPts val="0"/>
              </a:spcBef>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4/11/2022</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6" name="Slide Number Placeholder 5"/>
          <p:cNvSpPr>
            <a:spLocks noGrp="1"/>
          </p:cNvSpPr>
          <p:nvPr>
            <p:ph type="sldNum" sz="quarter" idx="12"/>
          </p:nvPr>
        </p:nvSpPr>
        <p:spPr>
          <a:xfrm>
            <a:off x="10666412"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4/11/2022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black">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0" name="Rectangle 9"/>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11" name="Straight Connector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dirty="0"/>
          </a:p>
        </p:txBody>
      </p:sp>
      <p:cxnSp>
        <p:nvCxnSpPr>
          <p:cNvPr id="14" name="Straight Connector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599612" y="685800"/>
            <a:ext cx="1787526"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98613" y="685800"/>
            <a:ext cx="7848599"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4/11/2022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C2C6F8EA-316C-41DE-B9A4-EDCC3A85ED9A}" type="datetimeFigureOut">
              <a:rPr lang="en-US"/>
              <a:t>4/11/2022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bwMode="black">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0" name="Rectangle 19"/>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4" name="Rectangle 23"/>
          <p:cNvSpPr/>
          <p:nvPr/>
        </p:nvSpPr>
        <p:spPr bwMode="gray">
          <a:xfrm>
            <a:off x="1216152"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1" name="Rectangle 20"/>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22" name="Straight Connector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8"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dirty="0"/>
          </a:p>
        </p:txBody>
      </p:sp>
      <p:cxnSp>
        <p:nvCxnSpPr>
          <p:cNvPr id="23" name="Straight Connector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black">
          <a:xfrm>
            <a:off x="11579384"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7" name="Rectangle 26"/>
          <p:cNvSpPr/>
          <p:nvPr/>
        </p:nvSpPr>
        <p:spPr bwMode="gray">
          <a:xfrm>
            <a:off x="11274663" y="0"/>
            <a:ext cx="30472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8" name="Rectangle 27"/>
          <p:cNvSpPr/>
          <p:nvPr/>
        </p:nvSpPr>
        <p:spPr bwMode="gray">
          <a:xfrm>
            <a:off x="1218883"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9" name="Rectangle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30" name="Rectangle 29"/>
          <p:cNvSpPr/>
          <p:nvPr/>
        </p:nvSpPr>
        <p:spPr bwMode="ltGray">
          <a:xfrm>
            <a:off x="0" y="0"/>
            <a:ext cx="12188825"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31" name="Straight Connector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bwMode="black">
          <a:xfrm>
            <a:off x="0" y="0"/>
            <a:ext cx="1216152"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33" name="Straight Connector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98613" y="1600201"/>
            <a:ext cx="8283272" cy="2654064"/>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598613" y="4259996"/>
            <a:ext cx="7264623" cy="1150203"/>
          </a:xfrm>
        </p:spPr>
        <p:txBody>
          <a:bodyPr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4/11/2022</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6" name="Slide Number Placeholder 5"/>
          <p:cNvSpPr>
            <a:spLocks noGrp="1"/>
          </p:cNvSpPr>
          <p:nvPr>
            <p:ph type="sldNum" sz="quarter" idx="12"/>
          </p:nvPr>
        </p:nvSpPr>
        <p:spPr>
          <a:xfrm>
            <a:off x="10666571"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93436" y="1600200"/>
            <a:ext cx="4814586"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61651" y="1600200"/>
            <a:ext cx="4814586" cy="4572000"/>
          </a:xfrm>
        </p:spPr>
        <p:txBody>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C2C6F8EA-316C-41DE-B9A4-EDCC3A85ED9A}" type="datetimeFigureOut">
              <a:rPr lang="en-US"/>
              <a:t>4/11/2022</a:t>
            </a:fld>
            <a:endParaRPr dirty="0"/>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93436"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93436" y="2514706"/>
            <a:ext cx="4814586" cy="365749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7349"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7349" y="2514600"/>
            <a:ext cx="4818888" cy="365556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C2C6F8EA-316C-41DE-B9A4-EDCC3A85ED9A}" type="datetimeFigureOut">
              <a:rPr lang="en-US"/>
              <a:t>4/11/2022</a:t>
            </a:fld>
            <a:endParaRPr dirty="0"/>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9" name="Slide Number Placeholder 8"/>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C2C6F8EA-316C-41DE-B9A4-EDCC3A85ED9A}" type="datetimeFigureOut">
              <a:rPr lang="en-US"/>
              <a:t>4/11/2022</a:t>
            </a:fld>
            <a:endParaRPr dirty="0"/>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5" name="Slide Number Placeholder 4"/>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bwMode="ltGray">
          <a:xfrm>
            <a:off x="626239" y="0"/>
            <a:ext cx="3047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6" name="Rectangle 5"/>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cxnSp>
        <p:nvCxnSpPr>
          <p:cNvPr id="7" name="Straight Connector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gray">
          <a:xfrm>
            <a:off x="10969942" y="0"/>
            <a:ext cx="92262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black">
          <a:xfrm>
            <a:off x="11892563"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Date Placeholder 1"/>
          <p:cNvSpPr>
            <a:spLocks noGrp="1"/>
          </p:cNvSpPr>
          <p:nvPr>
            <p:ph type="dt" sz="half" idx="10"/>
          </p:nvPr>
        </p:nvSpPr>
        <p:spPr/>
        <p:txBody>
          <a:bodyPr/>
          <a:lstStyle/>
          <a:p>
            <a:fld id="{C2C6F8EA-316C-41DE-B9A4-EDCC3A85ED9A}" type="datetimeFigureOut">
              <a:rPr lang="en-US"/>
              <a:t>4/11/2022</a:t>
            </a:fld>
            <a:endParaRPr dirty="0"/>
          </a:p>
        </p:txBody>
      </p:sp>
      <p:sp>
        <p:nvSpPr>
          <p:cNvPr id="3" name="Footer Placeholder 2"/>
          <p:cNvSpPr>
            <a:spLocks noGrp="1"/>
          </p:cNvSpPr>
          <p:nvPr>
            <p:ph type="ftr" sz="quarter" idx="11"/>
          </p:nvPr>
        </p:nvSpPr>
        <p:spPr/>
        <p:txBody>
          <a:bodyPr/>
          <a:lstStyle/>
          <a:p>
            <a:r>
              <a:rPr lang="en-US" dirty="0"/>
              <a:t>Add a footer</a:t>
            </a:r>
            <a:endParaRPr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dirty="0"/>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bwMode="gray">
          <a:xfrm>
            <a:off x="621792" y="0"/>
            <a:ext cx="41477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lt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cxnSp>
        <p:nvCxnSpPr>
          <p:cNvPr id="10" name="Straight Connector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gray">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Title 1"/>
          <p:cNvSpPr>
            <a:spLocks noGrp="1"/>
          </p:cNvSpPr>
          <p:nvPr>
            <p:ph type="title"/>
          </p:nvPr>
        </p:nvSpPr>
        <p:spPr bwMode="white">
          <a:xfrm>
            <a:off x="1074240" y="381000"/>
            <a:ext cx="3293422" cy="1371600"/>
          </a:xfrm>
        </p:spPr>
        <p:txBody>
          <a:bodyPr anchor="b">
            <a:normAutofit/>
          </a:bodyPr>
          <a:lstStyle>
            <a:lvl1pPr algn="l">
              <a:defRPr sz="2800" b="0" cap="all" baseline="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5180251" y="482600"/>
            <a:ext cx="6195986" cy="56896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bwMode="white">
          <a:xfrm>
            <a:off x="1074240" y="1828800"/>
            <a:ext cx="3293422" cy="4343400"/>
          </a:xfrm>
        </p:spPr>
        <p:txBody>
          <a:bodyPr>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C6F8EA-316C-41DE-B9A4-EDCC3A85ED9A}" type="datetimeFigureOut">
              <a:rPr lang="en-US"/>
              <a:t>4/11/2022</a:t>
            </a:fld>
            <a:endParaRPr dirty="0"/>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black">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ltGray">
          <a:xfrm>
            <a:off x="4875530" y="0"/>
            <a:ext cx="7017034"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Title 1"/>
          <p:cNvSpPr>
            <a:spLocks noGrp="1"/>
          </p:cNvSpPr>
          <p:nvPr>
            <p:ph type="title"/>
          </p:nvPr>
        </p:nvSpPr>
        <p:spPr>
          <a:xfrm>
            <a:off x="1074240" y="381000"/>
            <a:ext cx="3293422" cy="1371600"/>
          </a:xfrm>
        </p:spPr>
        <p:txBody>
          <a:bodyPr anchor="b">
            <a:normAutofit/>
          </a:bodyPr>
          <a:lstStyle>
            <a:lvl1pPr algn="l">
              <a:defRPr sz="2800" b="0" cap="all" baseline="0">
                <a:solidFill>
                  <a:schemeClr val="tx1">
                    <a:lumMod val="75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bwMode="auto">
          <a:xfrm>
            <a:off x="5180251" y="482600"/>
            <a:ext cx="6195986" cy="5689600"/>
          </a:xfrm>
          <a:ln w="19050">
            <a:solidFill>
              <a:schemeClr val="bg1"/>
            </a:solidFill>
          </a:ln>
        </p:spPr>
        <p:txBody>
          <a:bodyPr>
            <a:normAutofit/>
          </a:bodyPr>
          <a:lstStyle>
            <a:lvl1pPr marL="0" indent="0">
              <a:buNone/>
              <a:defRPr sz="2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1074240"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4/11/2022</a:t>
            </a:fld>
            <a:endParaRPr lang="en-US" dirty="0"/>
          </a:p>
        </p:txBody>
      </p:sp>
      <p:sp>
        <p:nvSpPr>
          <p:cNvPr id="6" name="Footer Placeholder 5"/>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7" name="Slide Number Placeholder 6"/>
          <p:cNvSpPr>
            <a:spLocks noGrp="1"/>
          </p:cNvSpPr>
          <p:nvPr>
            <p:ph type="sldNum" sz="quarter" idx="12"/>
          </p:nvPr>
        </p:nvSpPr>
        <p:spPr/>
        <p:txBody>
          <a:bodyPr/>
          <a:lstStyle>
            <a:lvl1pPr>
              <a:defRPr baseline="0">
                <a:solidFill>
                  <a:schemeClr val="tx2"/>
                </a:solidFill>
              </a:defRPr>
            </a:lvl1pPr>
          </a:lstStyle>
          <a:p>
            <a:fld id="{7DC1BBB0-96F0-4077-A278-0F3FB5C104D3}" type="slidenum">
              <a:rPr lang="en-US" smtClean="0"/>
              <a:pPr/>
              <a:t>‹#›</a:t>
            </a:fld>
            <a:endParaRPr lang="en-US" dirty="0"/>
          </a:p>
        </p:txBody>
      </p:sp>
      <p:cxnSp>
        <p:nvCxnSpPr>
          <p:cNvPr id="10" name="Straight Connector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3" name="Rectangle 12"/>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14" name="Straight Connector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Pi"/>
          <p:cNvSpPr>
            <a:spLocks/>
          </p:cNvSpPr>
          <p:nvPr/>
        </p:nvSpPr>
        <p:spPr bwMode="white">
          <a:xfrm>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dirty="0"/>
          </a:p>
        </p:txBody>
      </p:sp>
      <p:cxnSp>
        <p:nvCxnSpPr>
          <p:cNvPr id="16" name="Straight Connector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solidFill>
              </a:defRPr>
            </a:lvl1pPr>
          </a:lstStyle>
          <a:p>
            <a:fld id="{C2C6F8EA-316C-41DE-B9A4-EDCC3A85ED9A}" type="datetimeFigureOut">
              <a:rPr lang="en-US" smtClean="0"/>
              <a:pPr/>
              <a:t>4/11/2022</a:t>
            </a:fld>
            <a:endParaRPr lang="en-US" dirty="0"/>
          </a:p>
        </p:txBody>
      </p:sp>
      <p:sp>
        <p:nvSpPr>
          <p:cNvPr id="5" name="Footer Placeholder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solidFill>
              </a:defRPr>
            </a:lvl1pPr>
          </a:lstStyle>
          <a:p>
            <a:r>
              <a:rPr lang="en-US" dirty="0"/>
              <a:t>Add a footer</a:t>
            </a:r>
          </a:p>
        </p:txBody>
      </p:sp>
      <p:sp>
        <p:nvSpPr>
          <p:cNvPr id="6" name="Slide Number Placeholder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hyperlink" Target="https://en.wikipedia.org/wiki/Antipodes" TargetMode="External"/><Relationship Id="rId2" Type="http://schemas.openxmlformats.org/officeDocument/2006/relationships/image" Target="../media/image74.jpe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Ceres_(dwarf_planet)" TargetMode="External"/><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image" Target="../media/image78.png"/><Relationship Id="rId1" Type="http://schemas.openxmlformats.org/officeDocument/2006/relationships/slideLayout" Target="../slideLayouts/slideLayout4.xml"/><Relationship Id="rId4" Type="http://schemas.openxmlformats.org/officeDocument/2006/relationships/image" Target="../media/image80.png"/></Relationships>
</file>

<file path=ppt/slides/_rels/slide11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4.xml"/><Relationship Id="rId4" Type="http://schemas.openxmlformats.org/officeDocument/2006/relationships/image" Target="../media/image92.png"/></Relationships>
</file>

<file path=ppt/slides/_rels/slide11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e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84.png"/><Relationship Id="rId1" Type="http://schemas.openxmlformats.org/officeDocument/2006/relationships/slideLayout" Target="../slideLayouts/slideLayout4.xml"/><Relationship Id="rId4" Type="http://schemas.openxmlformats.org/officeDocument/2006/relationships/image" Target="../media/image98.svg"/></Relationships>
</file>

<file path=ppt/slides/_rels/slide128.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image" Target="../media/image108.png"/><Relationship Id="rId1" Type="http://schemas.openxmlformats.org/officeDocument/2006/relationships/slideLayout" Target="../slideLayouts/slideLayout4.xml"/><Relationship Id="rId4" Type="http://schemas.openxmlformats.org/officeDocument/2006/relationships/image" Target="../media/image113.png"/></Relationships>
</file>

<file path=ppt/slides/_rels/slide134.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95.png"/><Relationship Id="rId1" Type="http://schemas.openxmlformats.org/officeDocument/2006/relationships/slideLayout" Target="../slideLayouts/slideLayout4.xml"/><Relationship Id="rId4" Type="http://schemas.openxmlformats.org/officeDocument/2006/relationships/image" Target="../media/image115.jpeg"/></Relationships>
</file>

<file path=ppt/slides/_rels/slide135.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95.png"/><Relationship Id="rId1" Type="http://schemas.openxmlformats.org/officeDocument/2006/relationships/slideLayout" Target="../slideLayouts/slideLayout4.xml"/><Relationship Id="rId4" Type="http://schemas.openxmlformats.org/officeDocument/2006/relationships/image" Target="../media/image117.jpeg"/></Relationships>
</file>

<file path=ppt/slides/_rels/slide13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18.jpeg"/><Relationship Id="rId1" Type="http://schemas.openxmlformats.org/officeDocument/2006/relationships/slideLayout" Target="../slideLayouts/slideLayout4.xml"/><Relationship Id="rId4" Type="http://schemas.openxmlformats.org/officeDocument/2006/relationships/image" Target="../media/image119.jpeg"/></Relationships>
</file>

<file path=ppt/slides/_rels/slide13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54.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6.pn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56.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57.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hyperlink" Target="https://en.wikipedia.org/wiki/Mercury_(planet)" TargetMode="Externa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hyperlink" Target="https://en.wikipedia.org/wiki/Mercury_(planet)" TargetMode="Externa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3" Type="http://schemas.openxmlformats.org/officeDocument/2006/relationships/image" Target="../media/image1540.png"/><Relationship Id="rId2" Type="http://schemas.openxmlformats.org/officeDocument/2006/relationships/image" Target="../media/image1530.png"/><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image" Target="../media/image1570.png"/><Relationship Id="rId2" Type="http://schemas.openxmlformats.org/officeDocument/2006/relationships/image" Target="../media/image1550.png"/><Relationship Id="rId1" Type="http://schemas.openxmlformats.org/officeDocument/2006/relationships/slideLayout" Target="../slideLayouts/slideLayout4.xml"/><Relationship Id="rId5" Type="http://schemas.openxmlformats.org/officeDocument/2006/relationships/image" Target="../media/image148.svg"/><Relationship Id="rId4" Type="http://schemas.openxmlformats.org/officeDocument/2006/relationships/image" Target="../media/image147.png"/></Relationships>
</file>

<file path=ppt/slides/_rels/slide149.xml.rels><?xml version="1.0" encoding="UTF-8" standalone="yes"?>
<Relationships xmlns="http://schemas.openxmlformats.org/package/2006/relationships"><Relationship Id="rId8" Type="http://schemas.openxmlformats.org/officeDocument/2006/relationships/image" Target="../media/image148.svg"/><Relationship Id="rId3" Type="http://schemas.openxmlformats.org/officeDocument/2006/relationships/image" Target="../media/image1610.png"/><Relationship Id="rId7" Type="http://schemas.openxmlformats.org/officeDocument/2006/relationships/image" Target="../media/image147.png"/><Relationship Id="rId2" Type="http://schemas.openxmlformats.org/officeDocument/2006/relationships/image" Target="../media/image1600.png"/><Relationship Id="rId1" Type="http://schemas.openxmlformats.org/officeDocument/2006/relationships/slideLayout" Target="../slideLayouts/slideLayout4.xml"/><Relationship Id="rId6" Type="http://schemas.openxmlformats.org/officeDocument/2006/relationships/image" Target="../media/image1640.png"/><Relationship Id="rId5" Type="http://schemas.openxmlformats.org/officeDocument/2006/relationships/image" Target="../media/image162.svg"/><Relationship Id="rId4" Type="http://schemas.openxmlformats.org/officeDocument/2006/relationships/image" Target="../media/image161.png"/></Relationships>
</file>

<file path=ppt/slides/_rels/slide15.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4.xml"/><Relationship Id="rId4" Type="http://schemas.openxmlformats.org/officeDocument/2006/relationships/image" Target="../media/image269.png"/></Relationships>
</file>

<file path=ppt/slides/_rels/slide150.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640.png"/><Relationship Id="rId7" Type="http://schemas.openxmlformats.org/officeDocument/2006/relationships/image" Target="../media/image162.svg"/><Relationship Id="rId2" Type="http://schemas.openxmlformats.org/officeDocument/2006/relationships/image" Target="../media/image1650.png"/><Relationship Id="rId1" Type="http://schemas.openxmlformats.org/officeDocument/2006/relationships/slideLayout" Target="../slideLayouts/slideLayout4.xml"/><Relationship Id="rId6" Type="http://schemas.openxmlformats.org/officeDocument/2006/relationships/image" Target="../media/image161.png"/><Relationship Id="rId5" Type="http://schemas.openxmlformats.org/officeDocument/2006/relationships/image" Target="../media/image148.svg"/><Relationship Id="rId10" Type="http://schemas.openxmlformats.org/officeDocument/2006/relationships/image" Target="../media/image168.png"/><Relationship Id="rId4" Type="http://schemas.openxmlformats.org/officeDocument/2006/relationships/image" Target="../media/image147.png"/><Relationship Id="rId9" Type="http://schemas.openxmlformats.org/officeDocument/2006/relationships/image" Target="../media/image164.svg"/></Relationships>
</file>

<file path=ppt/slides/_rels/slide151.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70.png"/><Relationship Id="rId7" Type="http://schemas.openxmlformats.org/officeDocument/2006/relationships/image" Target="../media/image162.svg"/><Relationship Id="rId2" Type="http://schemas.openxmlformats.org/officeDocument/2006/relationships/image" Target="../media/image165.png"/><Relationship Id="rId1" Type="http://schemas.openxmlformats.org/officeDocument/2006/relationships/slideLayout" Target="../slideLayouts/slideLayout4.xml"/><Relationship Id="rId6" Type="http://schemas.openxmlformats.org/officeDocument/2006/relationships/image" Target="../media/image161.png"/><Relationship Id="rId5" Type="http://schemas.openxmlformats.org/officeDocument/2006/relationships/image" Target="../media/image148.svg"/><Relationship Id="rId4" Type="http://schemas.openxmlformats.org/officeDocument/2006/relationships/image" Target="../media/image147.png"/><Relationship Id="rId9" Type="http://schemas.openxmlformats.org/officeDocument/2006/relationships/image" Target="../media/image164.svg"/></Relationships>
</file>

<file path=ppt/slides/_rels/slide152.xml.rels><?xml version="1.0" encoding="UTF-8" standalone="yes"?>
<Relationships xmlns="http://schemas.openxmlformats.org/package/2006/relationships"><Relationship Id="rId8" Type="http://schemas.openxmlformats.org/officeDocument/2006/relationships/image" Target="../media/image170.svg"/><Relationship Id="rId3" Type="http://schemas.openxmlformats.org/officeDocument/2006/relationships/image" Target="../media/image172.png"/><Relationship Id="rId7" Type="http://schemas.openxmlformats.org/officeDocument/2006/relationships/image" Target="../media/image169.png"/><Relationship Id="rId2" Type="http://schemas.openxmlformats.org/officeDocument/2006/relationships/image" Target="../media/image1710.png"/><Relationship Id="rId1" Type="http://schemas.openxmlformats.org/officeDocument/2006/relationships/slideLayout" Target="../slideLayouts/slideLayout4.xml"/><Relationship Id="rId6" Type="http://schemas.openxmlformats.org/officeDocument/2006/relationships/image" Target="../media/image1730.png"/><Relationship Id="rId5" Type="http://schemas.openxmlformats.org/officeDocument/2006/relationships/image" Target="../media/image162.svg"/><Relationship Id="rId4" Type="http://schemas.openxmlformats.org/officeDocument/2006/relationships/image" Target="../media/image161.png"/></Relationships>
</file>

<file path=ppt/slides/_rels/slide153.xml.rels><?xml version="1.0" encoding="UTF-8" standalone="yes"?>
<Relationships xmlns="http://schemas.openxmlformats.org/package/2006/relationships"><Relationship Id="rId3" Type="http://schemas.openxmlformats.org/officeDocument/2006/relationships/image" Target="../media/image1611.png"/><Relationship Id="rId2" Type="http://schemas.openxmlformats.org/officeDocument/2006/relationships/image" Target="../media/image176.png"/><Relationship Id="rId1" Type="http://schemas.openxmlformats.org/officeDocument/2006/relationships/slideLayout" Target="../slideLayouts/slideLayout4.xml"/><Relationship Id="rId4" Type="http://schemas.openxmlformats.org/officeDocument/2006/relationships/image" Target="../media/image1630.png"/></Relationships>
</file>

<file path=ppt/slides/_rels/slide15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4.xml"/><Relationship Id="rId4" Type="http://schemas.openxmlformats.org/officeDocument/2006/relationships/image" Target="../media/image1651.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3" Type="http://schemas.openxmlformats.org/officeDocument/2006/relationships/image" Target="../media/image1670.png"/><Relationship Id="rId2" Type="http://schemas.openxmlformats.org/officeDocument/2006/relationships/hyperlink" Target="https://en.wikipedia.org/wiki/Mars" TargetMode="External"/><Relationship Id="rId1" Type="http://schemas.openxmlformats.org/officeDocument/2006/relationships/slideLayout" Target="../slideLayouts/slideLayout4.xml"/><Relationship Id="rId4" Type="http://schemas.openxmlformats.org/officeDocument/2006/relationships/image" Target="../media/image1690.png"/></Relationships>
</file>

<file path=ppt/slides/_rels/slide157.xml.rels><?xml version="1.0" encoding="UTF-8" standalone="yes"?>
<Relationships xmlns="http://schemas.openxmlformats.org/package/2006/relationships"><Relationship Id="rId3" Type="http://schemas.openxmlformats.org/officeDocument/2006/relationships/hyperlink" Target="https://en.wikipedia.org/wiki/Mars" TargetMode="External"/><Relationship Id="rId2" Type="http://schemas.openxmlformats.org/officeDocument/2006/relationships/image" Target="../media/image171.jpeg"/><Relationship Id="rId1" Type="http://schemas.openxmlformats.org/officeDocument/2006/relationships/slideLayout" Target="../slideLayouts/slideLayout4.xml"/><Relationship Id="rId4" Type="http://schemas.openxmlformats.org/officeDocument/2006/relationships/image" Target="../media/image172.jpeg"/></Relationships>
</file>

<file path=ppt/slides/_rels/slide158.xml.rels><?xml version="1.0" encoding="UTF-8" standalone="yes"?>
<Relationships xmlns="http://schemas.openxmlformats.org/package/2006/relationships"><Relationship Id="rId3" Type="http://schemas.openxmlformats.org/officeDocument/2006/relationships/hyperlink" Target="https://en.wikipedia.org/wiki/Mars" TargetMode="External"/><Relationship Id="rId2" Type="http://schemas.openxmlformats.org/officeDocument/2006/relationships/image" Target="../media/image175.png"/><Relationship Id="rId1" Type="http://schemas.openxmlformats.org/officeDocument/2006/relationships/slideLayout" Target="../slideLayouts/slideLayout4.xml"/><Relationship Id="rId4" Type="http://schemas.openxmlformats.org/officeDocument/2006/relationships/image" Target="../media/image177.png"/></Relationships>
</file>

<file path=ppt/slides/_rels/slide15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image" Target="../media/image179.jpeg"/><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image" Target="../media/image181.jpeg"/><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image" Target="../media/image1781.png"/><Relationship Id="rId1" Type="http://schemas.openxmlformats.org/officeDocument/2006/relationships/slideLayout" Target="../slideLayouts/slideLayout4.xml"/><Relationship Id="rId4" Type="http://schemas.openxmlformats.org/officeDocument/2006/relationships/image" Target="../media/image185.png"/></Relationships>
</file>

<file path=ppt/slides/_rels/slide163.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image" Target="../media/image1850.png"/><Relationship Id="rId1" Type="http://schemas.openxmlformats.org/officeDocument/2006/relationships/slideLayout" Target="../slideLayouts/slideLayout4.xml"/><Relationship Id="rId4" Type="http://schemas.openxmlformats.org/officeDocument/2006/relationships/image" Target="../media/image187.jpeg"/></Relationships>
</file>

<file path=ppt/slides/_rels/slide164.xml.rels><?xml version="1.0" encoding="UTF-8" standalone="yes"?>
<Relationships xmlns="http://schemas.openxmlformats.org/package/2006/relationships"><Relationship Id="rId3" Type="http://schemas.openxmlformats.org/officeDocument/2006/relationships/image" Target="../media/image189.jpeg"/><Relationship Id="rId2" Type="http://schemas.openxmlformats.org/officeDocument/2006/relationships/image" Target="../media/image188.jpeg"/><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3" Type="http://schemas.openxmlformats.org/officeDocument/2006/relationships/image" Target="../media/image191.jpeg"/><Relationship Id="rId2" Type="http://schemas.openxmlformats.org/officeDocument/2006/relationships/image" Target="../media/image190.jpeg"/><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3" Type="http://schemas.openxmlformats.org/officeDocument/2006/relationships/hyperlink" Target="https://en.wikipedia.org/wiki/Tidal_locking" TargetMode="External"/><Relationship Id="rId2" Type="http://schemas.openxmlformats.org/officeDocument/2006/relationships/image" Target="../media/image192.png"/><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hyperlink" Target="https://en.wikipedia.org/wiki/Tidal_locking" TargetMode="External"/><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3" Type="http://schemas.openxmlformats.org/officeDocument/2006/relationships/hyperlink" Target="https://en.wikipedia.org/wiki/Tidal_locking" TargetMode="External"/><Relationship Id="rId2" Type="http://schemas.openxmlformats.org/officeDocument/2006/relationships/image" Target="../media/image196.png"/><Relationship Id="rId1" Type="http://schemas.openxmlformats.org/officeDocument/2006/relationships/slideLayout" Target="../slideLayouts/slideLayout4.xml"/><Relationship Id="rId4" Type="http://schemas.openxmlformats.org/officeDocument/2006/relationships/image" Target="../media/image194.png"/></Relationships>
</file>

<file path=ppt/slides/_rels/slide169.xml.rels><?xml version="1.0" encoding="UTF-8" standalone="yes"?>
<Relationships xmlns="http://schemas.openxmlformats.org/package/2006/relationships"><Relationship Id="rId3" Type="http://schemas.openxmlformats.org/officeDocument/2006/relationships/hyperlink" Target="https://en.wikipedia.org/wiki/Tidal_locking" TargetMode="External"/><Relationship Id="rId2" Type="http://schemas.openxmlformats.org/officeDocument/2006/relationships/image" Target="../media/image198.png"/><Relationship Id="rId1" Type="http://schemas.openxmlformats.org/officeDocument/2006/relationships/slideLayout" Target="../slideLayouts/slideLayout4.xml"/><Relationship Id="rId4" Type="http://schemas.openxmlformats.org/officeDocument/2006/relationships/image" Target="../media/image194.png"/></Relationships>
</file>

<file path=ppt/slides/_rels/slide17.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3" Type="http://schemas.openxmlformats.org/officeDocument/2006/relationships/hyperlink" Target="https://en.wikipedia.org/wiki/Tidal_locking" TargetMode="External"/><Relationship Id="rId2" Type="http://schemas.openxmlformats.org/officeDocument/2006/relationships/image" Target="../media/image199.png"/><Relationship Id="rId1" Type="http://schemas.openxmlformats.org/officeDocument/2006/relationships/slideLayout" Target="../slideLayouts/slideLayout4.xml"/><Relationship Id="rId4" Type="http://schemas.openxmlformats.org/officeDocument/2006/relationships/image" Target="../media/image194.png"/></Relationships>
</file>

<file path=ppt/slides/_rels/slide171.xml.rels><?xml version="1.0" encoding="UTF-8" standalone="yes"?>
<Relationships xmlns="http://schemas.openxmlformats.org/package/2006/relationships"><Relationship Id="rId3" Type="http://schemas.openxmlformats.org/officeDocument/2006/relationships/hyperlink" Target="https://en.wikipedia.org/wiki/Tidal_locking" TargetMode="External"/><Relationship Id="rId2" Type="http://schemas.openxmlformats.org/officeDocument/2006/relationships/image" Target="../media/image201.png"/><Relationship Id="rId1" Type="http://schemas.openxmlformats.org/officeDocument/2006/relationships/slideLayout" Target="../slideLayouts/slideLayout4.xml"/><Relationship Id="rId6" Type="http://schemas.openxmlformats.org/officeDocument/2006/relationships/image" Target="../media/image198.svg"/><Relationship Id="rId5" Type="http://schemas.openxmlformats.org/officeDocument/2006/relationships/image" Target="../media/image197.png"/><Relationship Id="rId4" Type="http://schemas.openxmlformats.org/officeDocument/2006/relationships/image" Target="../media/image195.png"/></Relationships>
</file>

<file path=ppt/slides/_rels/slide172.xml.rels><?xml version="1.0" encoding="UTF-8" standalone="yes"?>
<Relationships xmlns="http://schemas.openxmlformats.org/package/2006/relationships"><Relationship Id="rId3" Type="http://schemas.openxmlformats.org/officeDocument/2006/relationships/image" Target="../media/image199.jpeg"/><Relationship Id="rId2" Type="http://schemas.openxmlformats.org/officeDocument/2006/relationships/image" Target="../media/image202.png"/><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0.jpeg"/><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jpeg"/><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2.jpeg"/><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jpeg"/><Relationship Id="rId1" Type="http://schemas.openxmlformats.org/officeDocument/2006/relationships/slideLayout" Target="../slideLayouts/slideLayout4.xml"/><Relationship Id="rId4" Type="http://schemas.openxmlformats.org/officeDocument/2006/relationships/image" Target="../media/image202.png"/></Relationships>
</file>

<file path=ppt/slides/_rels/slide177.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5.jpeg"/><Relationship Id="rId1" Type="http://schemas.openxmlformats.org/officeDocument/2006/relationships/slideLayout" Target="../slideLayouts/slideLayout4.xml"/><Relationship Id="rId4" Type="http://schemas.openxmlformats.org/officeDocument/2006/relationships/image" Target="../media/image202.png"/></Relationships>
</file>

<file path=ppt/slides/_rels/slide178.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6.jpeg"/><Relationship Id="rId1" Type="http://schemas.openxmlformats.org/officeDocument/2006/relationships/slideLayout" Target="../slideLayouts/slideLayout4.xml"/><Relationship Id="rId4" Type="http://schemas.openxmlformats.org/officeDocument/2006/relationships/image" Target="../media/image202.png"/></Relationships>
</file>

<file path=ppt/slides/_rels/slide179.xml.rels><?xml version="1.0" encoding="UTF-8" standalone="yes"?>
<Relationships xmlns="http://schemas.openxmlformats.org/package/2006/relationships"><Relationship Id="rId3" Type="http://schemas.openxmlformats.org/officeDocument/2006/relationships/image" Target="../media/image208.jpeg"/><Relationship Id="rId2" Type="http://schemas.openxmlformats.org/officeDocument/2006/relationships/image" Target="../media/image207.jpeg"/><Relationship Id="rId1" Type="http://schemas.openxmlformats.org/officeDocument/2006/relationships/slideLayout" Target="../slideLayouts/slideLayout4.xml"/><Relationship Id="rId4" Type="http://schemas.openxmlformats.org/officeDocument/2006/relationships/image" Target="../media/image202.png"/></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3" Type="http://schemas.openxmlformats.org/officeDocument/2006/relationships/image" Target="../media/image208.jpeg"/><Relationship Id="rId2" Type="http://schemas.openxmlformats.org/officeDocument/2006/relationships/image" Target="../media/image209.jpeg"/><Relationship Id="rId1" Type="http://schemas.openxmlformats.org/officeDocument/2006/relationships/slideLayout" Target="../slideLayouts/slideLayout4.xml"/><Relationship Id="rId4" Type="http://schemas.openxmlformats.org/officeDocument/2006/relationships/image" Target="../media/image202.png"/></Relationships>
</file>

<file path=ppt/slides/_rels/slide181.xml.rels><?xml version="1.0" encoding="UTF-8" standalone="yes"?>
<Relationships xmlns="http://schemas.openxmlformats.org/package/2006/relationships"><Relationship Id="rId3" Type="http://schemas.openxmlformats.org/officeDocument/2006/relationships/image" Target="../media/image211.jpeg"/><Relationship Id="rId2" Type="http://schemas.openxmlformats.org/officeDocument/2006/relationships/image" Target="../media/image210.jpeg"/><Relationship Id="rId1" Type="http://schemas.openxmlformats.org/officeDocument/2006/relationships/slideLayout" Target="../slideLayouts/slideLayout4.xml"/><Relationship Id="rId4" Type="http://schemas.openxmlformats.org/officeDocument/2006/relationships/image" Target="../media/image202.png"/></Relationships>
</file>

<file path=ppt/slides/_rels/slide182.xml.rels><?xml version="1.0" encoding="UTF-8" standalone="yes"?>
<Relationships xmlns="http://schemas.openxmlformats.org/package/2006/relationships"><Relationship Id="rId3" Type="http://schemas.openxmlformats.org/officeDocument/2006/relationships/image" Target="../media/image211.jpeg"/><Relationship Id="rId2" Type="http://schemas.openxmlformats.org/officeDocument/2006/relationships/image" Target="../media/image214.png"/><Relationship Id="rId1" Type="http://schemas.openxmlformats.org/officeDocument/2006/relationships/slideLayout" Target="../slideLayouts/slideLayout4.xml"/><Relationship Id="rId4" Type="http://schemas.openxmlformats.org/officeDocument/2006/relationships/image" Target="../media/image202.png"/></Relationships>
</file>

<file path=ppt/slides/_rels/slide183.xml.rels><?xml version="1.0" encoding="UTF-8" standalone="yes"?>
<Relationships xmlns="http://schemas.openxmlformats.org/package/2006/relationships"><Relationship Id="rId3" Type="http://schemas.openxmlformats.org/officeDocument/2006/relationships/image" Target="../media/image211.jpeg"/><Relationship Id="rId2" Type="http://schemas.openxmlformats.org/officeDocument/2006/relationships/image" Target="../media/image215.png"/><Relationship Id="rId1" Type="http://schemas.openxmlformats.org/officeDocument/2006/relationships/slideLayout" Target="../slideLayouts/slideLayout4.xml"/><Relationship Id="rId4" Type="http://schemas.openxmlformats.org/officeDocument/2006/relationships/image" Target="../media/image202.png"/></Relationships>
</file>

<file path=ppt/slides/_rels/slide184.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16.jpeg"/><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2" Type="http://schemas.openxmlformats.org/officeDocument/2006/relationships/image" Target="../media/image217.jpeg"/><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2" Type="http://schemas.openxmlformats.org/officeDocument/2006/relationships/image" Target="../media/image218.jpeg"/><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3" Type="http://schemas.openxmlformats.org/officeDocument/2006/relationships/image" Target="../media/image220.jpeg"/><Relationship Id="rId2" Type="http://schemas.openxmlformats.org/officeDocument/2006/relationships/image" Target="../media/image219.jpeg"/><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3" Type="http://schemas.openxmlformats.org/officeDocument/2006/relationships/image" Target="../media/image222.jpeg"/><Relationship Id="rId2" Type="http://schemas.openxmlformats.org/officeDocument/2006/relationships/image" Target="../media/image221.jpeg"/><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3" Type="http://schemas.openxmlformats.org/officeDocument/2006/relationships/image" Target="../media/image224.jpeg"/><Relationship Id="rId2" Type="http://schemas.openxmlformats.org/officeDocument/2006/relationships/image" Target="../media/image223.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8" Type="http://schemas.openxmlformats.org/officeDocument/2006/relationships/image" Target="../media/image229.png"/><Relationship Id="rId3" Type="http://schemas.openxmlformats.org/officeDocument/2006/relationships/image" Target="../media/image225.jpeg"/><Relationship Id="rId7" Type="http://schemas.openxmlformats.org/officeDocument/2006/relationships/image" Target="../media/image228.png"/><Relationship Id="rId2" Type="http://schemas.openxmlformats.org/officeDocument/2006/relationships/image" Target="../media/image223.png"/><Relationship Id="rId1" Type="http://schemas.openxmlformats.org/officeDocument/2006/relationships/slideLayout" Target="../slideLayouts/slideLayout4.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6.jpeg"/></Relationships>
</file>

<file path=ppt/slides/_rels/slide191.xml.rels><?xml version="1.0" encoding="UTF-8" standalone="yes"?>
<Relationships xmlns="http://schemas.openxmlformats.org/package/2006/relationships"><Relationship Id="rId3" Type="http://schemas.openxmlformats.org/officeDocument/2006/relationships/image" Target="../media/image225.jpeg"/><Relationship Id="rId2" Type="http://schemas.openxmlformats.org/officeDocument/2006/relationships/image" Target="../media/image223.png"/><Relationship Id="rId1" Type="http://schemas.openxmlformats.org/officeDocument/2006/relationships/slideLayout" Target="../slideLayouts/slideLayout4.xml"/><Relationship Id="rId4" Type="http://schemas.openxmlformats.org/officeDocument/2006/relationships/image" Target="../media/image226.jpeg"/></Relationships>
</file>

<file path=ppt/slides/_rels/slide192.xml.rels><?xml version="1.0" encoding="UTF-8" standalone="yes"?>
<Relationships xmlns="http://schemas.openxmlformats.org/package/2006/relationships"><Relationship Id="rId8" Type="http://schemas.openxmlformats.org/officeDocument/2006/relationships/image" Target="../media/image235.png"/><Relationship Id="rId3" Type="http://schemas.openxmlformats.org/officeDocument/2006/relationships/image" Target="../media/image228.jpeg"/><Relationship Id="rId7" Type="http://schemas.openxmlformats.org/officeDocument/2006/relationships/image" Target="../media/image234.png"/><Relationship Id="rId2" Type="http://schemas.openxmlformats.org/officeDocument/2006/relationships/image" Target="../media/image227.jpeg"/><Relationship Id="rId1" Type="http://schemas.openxmlformats.org/officeDocument/2006/relationships/slideLayout" Target="../slideLayouts/slideLayout4.xml"/><Relationship Id="rId6" Type="http://schemas.openxmlformats.org/officeDocument/2006/relationships/image" Target="../media/image233.png"/><Relationship Id="rId5" Type="http://schemas.openxmlformats.org/officeDocument/2006/relationships/image" Target="../media/image232.png"/><Relationship Id="rId4" Type="http://schemas.openxmlformats.org/officeDocument/2006/relationships/hyperlink" Target="https://en.wikipedia.org/wiki/Tarim_Basin" TargetMode="External"/><Relationship Id="rId9" Type="http://schemas.openxmlformats.org/officeDocument/2006/relationships/image" Target="../media/image229.jpeg"/></Relationships>
</file>

<file path=ppt/slides/_rels/slide193.xml.rels><?xml version="1.0" encoding="UTF-8" standalone="yes"?>
<Relationships xmlns="http://schemas.openxmlformats.org/package/2006/relationships"><Relationship Id="rId3" Type="http://schemas.openxmlformats.org/officeDocument/2006/relationships/image" Target="../media/image228.jpeg"/><Relationship Id="rId2" Type="http://schemas.openxmlformats.org/officeDocument/2006/relationships/image" Target="../media/image227.jpeg"/><Relationship Id="rId1" Type="http://schemas.openxmlformats.org/officeDocument/2006/relationships/slideLayout" Target="../slideLayouts/slideLayout4.xml"/><Relationship Id="rId4" Type="http://schemas.openxmlformats.org/officeDocument/2006/relationships/hyperlink" Target="https://en.wikipedia.org/wiki/Tarim_Basin" TargetMode="External"/></Relationships>
</file>

<file path=ppt/slides/_rels/slide194.xml.rels><?xml version="1.0" encoding="UTF-8" standalone="yes"?>
<Relationships xmlns="http://schemas.openxmlformats.org/package/2006/relationships"><Relationship Id="rId3" Type="http://schemas.openxmlformats.org/officeDocument/2006/relationships/hyperlink" Target="https://en.wikipedia.org/wiki/Great_Pyramid_of_Giza" TargetMode="External"/><Relationship Id="rId2" Type="http://schemas.openxmlformats.org/officeDocument/2006/relationships/image" Target="../media/image236.png"/><Relationship Id="rId1" Type="http://schemas.openxmlformats.org/officeDocument/2006/relationships/slideLayout" Target="../slideLayouts/slideLayout4.xml"/><Relationship Id="rId4" Type="http://schemas.openxmlformats.org/officeDocument/2006/relationships/image" Target="../media/image230.jpeg"/></Relationships>
</file>

<file path=ppt/slides/_rels/slide195.xml.rels><?xml version="1.0" encoding="UTF-8" standalone="yes"?>
<Relationships xmlns="http://schemas.openxmlformats.org/package/2006/relationships"><Relationship Id="rId3" Type="http://schemas.openxmlformats.org/officeDocument/2006/relationships/hyperlink" Target="https://en.wikipedia.org/wiki/Great_Pyramid_of_Giza" TargetMode="External"/><Relationship Id="rId2" Type="http://schemas.openxmlformats.org/officeDocument/2006/relationships/image" Target="../media/image238.png"/><Relationship Id="rId1" Type="http://schemas.openxmlformats.org/officeDocument/2006/relationships/slideLayout" Target="../slideLayouts/slideLayout4.xml"/><Relationship Id="rId4" Type="http://schemas.openxmlformats.org/officeDocument/2006/relationships/image" Target="../media/image230.jpeg"/></Relationships>
</file>

<file path=ppt/slides/_rels/slide196.xml.rels><?xml version="1.0" encoding="UTF-8" standalone="yes"?>
<Relationships xmlns="http://schemas.openxmlformats.org/package/2006/relationships"><Relationship Id="rId3" Type="http://schemas.openxmlformats.org/officeDocument/2006/relationships/image" Target="../media/image231.jpeg"/><Relationship Id="rId2" Type="http://schemas.openxmlformats.org/officeDocument/2006/relationships/hyperlink" Target="https://en.wikipedia.org/wiki/Great_Pyramid_of_Giza" TargetMode="External"/><Relationship Id="rId1" Type="http://schemas.openxmlformats.org/officeDocument/2006/relationships/slideLayout" Target="../slideLayouts/slideLayout4.xml"/><Relationship Id="rId4" Type="http://schemas.openxmlformats.org/officeDocument/2006/relationships/image" Target="../media/image232.jpeg"/></Relationships>
</file>

<file path=ppt/slides/_rels/slide197.xml.rels><?xml version="1.0" encoding="UTF-8" standalone="yes"?>
<Relationships xmlns="http://schemas.openxmlformats.org/package/2006/relationships"><Relationship Id="rId3" Type="http://schemas.openxmlformats.org/officeDocument/2006/relationships/hyperlink" Target="https://en.wikipedia.org/wiki/Great_Pyramid_of_Giza" TargetMode="External"/><Relationship Id="rId2" Type="http://schemas.openxmlformats.org/officeDocument/2006/relationships/image" Target="../media/image232.jpeg"/><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3" Type="http://schemas.openxmlformats.org/officeDocument/2006/relationships/hyperlink" Target="https://en.wikipedia.org/wiki/Great_Pyramid_of_Giza" TargetMode="External"/><Relationship Id="rId2" Type="http://schemas.openxmlformats.org/officeDocument/2006/relationships/image" Target="../media/image232.jpeg"/><Relationship Id="rId1" Type="http://schemas.openxmlformats.org/officeDocument/2006/relationships/slideLayout" Target="../slideLayouts/slideLayout4.xml"/><Relationship Id="rId5" Type="http://schemas.openxmlformats.org/officeDocument/2006/relationships/image" Target="../media/image234.jpeg"/><Relationship Id="rId4" Type="http://schemas.openxmlformats.org/officeDocument/2006/relationships/image" Target="../media/image233.jpe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8" Type="http://schemas.openxmlformats.org/officeDocument/2006/relationships/hyperlink" Target="https://github.com/pmeaster/ArcheologyTools/raw/main/docs/Archeological%20Renaissance/Part.II.Pivots.pptx?raw=true" TargetMode="External"/><Relationship Id="rId13" Type="http://schemas.openxmlformats.org/officeDocument/2006/relationships/hyperlink" Target="https://github.com/pmeaster/ArcheologyTools/raw/main/docs/Data%20Reference/Solar%20System%20Reference.xlsx?raw=true" TargetMode="External"/><Relationship Id="rId3" Type="http://schemas.openxmlformats.org/officeDocument/2006/relationships/hyperlink" Target="https://github.com/pmeaster/ArcheologyTools/raw/main/docs/Archeological%20Renaissance/pdf/Part.I.Ants.pdf?raw=true" TargetMode="External"/><Relationship Id="rId7" Type="http://schemas.openxmlformats.org/officeDocument/2006/relationships/hyperlink" Target="https://github.com/pmeaster/ArcheologyTools/raw/main/docs/Archeological%20Renaissance/Part.I.Ants.pptx?raw=true" TargetMode="External"/><Relationship Id="rId12" Type="http://schemas.openxmlformats.org/officeDocument/2006/relationships/hyperlink" Target="https://github.com/pmeaster/ArcheologyTools/raw/main/docs/Data%20Reference/Measurement%20System%20Reference.xlsx?raw=true" TargetMode="External"/><Relationship Id="rId2" Type="http://schemas.openxmlformats.org/officeDocument/2006/relationships/hyperlink" Target="https://github.com/pmeaster/ArcheologyTools/raw/main/docs/Archeological%20Renaissance/pdf/Part.I.Ants.Plus.Primer.pdf?raw=true" TargetMode="External"/><Relationship Id="rId1" Type="http://schemas.openxmlformats.org/officeDocument/2006/relationships/slideLayout" Target="../slideLayouts/slideLayout4.xml"/><Relationship Id="rId6" Type="http://schemas.openxmlformats.org/officeDocument/2006/relationships/hyperlink" Target="https://github.com/pmeaster/ArcheologyTools/raw/main/docs/Archeological%20Renaissance/pdf/Part.IV.Frames.pdf?raw=true" TargetMode="External"/><Relationship Id="rId11" Type="http://schemas.openxmlformats.org/officeDocument/2006/relationships/hyperlink" Target="https://github.com/pmeaster/ArcheologyTools/raw/main/docs/Data%20Reference/Ancient%20Site%20and%20Pole%20Location%20Reference.xlsx?raw=true" TargetMode="External"/><Relationship Id="rId5" Type="http://schemas.openxmlformats.org/officeDocument/2006/relationships/hyperlink" Target="https://github.com/pmeaster/ArcheologyTools/raw/main/docs/Archeological%20Renaissance/pdf/Part.III.Projections.pdf?raw=true" TargetMode="External"/><Relationship Id="rId15" Type="http://schemas.openxmlformats.org/officeDocument/2006/relationships/hyperlink" Target="https://github.com/pmeaster/ArcheologyTools.git" TargetMode="External"/><Relationship Id="rId10" Type="http://schemas.openxmlformats.org/officeDocument/2006/relationships/hyperlink" Target="https://github.com/pmeaster/ArcheologyTools/raw/main/docs/Archeological%20Renaissance/Part.IV.Frames.pptx?raw=true" TargetMode="External"/><Relationship Id="rId4" Type="http://schemas.openxmlformats.org/officeDocument/2006/relationships/hyperlink" Target="https://github.com/pmeaster/ArcheologyTools/raw/main/docs/Archeological%20Renaissance/pdf/Part.II.Pivots.pdf?raw=true" TargetMode="External"/><Relationship Id="rId9" Type="http://schemas.openxmlformats.org/officeDocument/2006/relationships/hyperlink" Target="https://github.com/pmeaster/ArcheologyTools/raw/main/docs/Archeological%20Renaissance/Part.III.Projections.pptx?raw=true" TargetMode="External"/><Relationship Id="rId14" Type="http://schemas.openxmlformats.org/officeDocument/2006/relationships/hyperlink" Target="https://github.com/pmeaster/ArcheologyTools" TargetMode="External"/></Relationships>
</file>

<file path=ppt/slides/_rels/slide201.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microsoft.com/office/2007/relationships/hdphoto" Target="../media/hdphoto1.wdp"/><Relationship Id="rId5" Type="http://schemas.openxmlformats.org/officeDocument/2006/relationships/image" Target="../media/image242.png"/><Relationship Id="rId4" Type="http://schemas.openxmlformats.org/officeDocument/2006/relationships/image" Target="../media/image240.svg"/></Relationships>
</file>

<file path=ppt/slides/_rels/slide21.xml.rels><?xml version="1.0" encoding="UTF-8" standalone="yes"?>
<Relationships xmlns="http://schemas.openxmlformats.org/package/2006/relationships"><Relationship Id="rId3" Type="http://schemas.openxmlformats.org/officeDocument/2006/relationships/hyperlink" Target="https://news.asu.edu/content/asu-archaeologist-determines-standard-unit-measurement-ancient-mesoamerican-city" TargetMode="External"/><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hyperlink" Target="https://es.wikipedia.org/wiki/Sistema_m%C3%A9trico_mexica#Teotihuac%C3%A1n"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www.academia.edu/15636918/Dimensioning_at_the_Epiclassic_site_of_Cacaxtla_Tlaxcala_M%C3%A9xico_An_Expression_of_Pan-Mesoamerican_Complex_Thinking" TargetMode="External"/><Relationship Id="rId2" Type="http://schemas.openxmlformats.org/officeDocument/2006/relationships/image" Target="../media/image28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hyperlink" Target="https://es.wikipedia.org/wiki/Sistema_m%C3%A9trico_mexica#Teotihuac%C3%A1n" TargetMode="Externa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gnu.org/licenses/"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3.png"/><Relationship Id="rId1" Type="http://schemas.openxmlformats.org/officeDocument/2006/relationships/slideLayout" Target="../slideLayouts/slideLayout4.xml"/><Relationship Id="rId5" Type="http://schemas.openxmlformats.org/officeDocument/2006/relationships/hyperlink" Target="https://en.wikipedia.org/wiki/Anunnaki" TargetMode="External"/><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hyperlink" Target="https://en.wikipedia.org/wiki/Anunnaki" TargetMode="External"/><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hyperlink" Target="https://en.wikipedia.org/wiki/Anunnaki"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Anunnaki" TargetMode="External"/><Relationship Id="rId2" Type="http://schemas.openxmlformats.org/officeDocument/2006/relationships/image" Target="../media/image1511.png"/><Relationship Id="rId1" Type="http://schemas.openxmlformats.org/officeDocument/2006/relationships/slideLayout" Target="../slideLayouts/slideLayout4.xml"/><Relationship Id="rId4" Type="http://schemas.openxmlformats.org/officeDocument/2006/relationships/image" Target="../media/image299.png"/></Relationships>
</file>

<file path=ppt/slides/_rels/slide37.xml.rels><?xml version="1.0" encoding="UTF-8" standalone="yes"?>
<Relationships xmlns="http://schemas.openxmlformats.org/package/2006/relationships"><Relationship Id="rId3" Type="http://schemas.openxmlformats.org/officeDocument/2006/relationships/hyperlink" Target="https://en.wikipedia.org/wiki/Anunnaki" TargetMode="External"/><Relationship Id="rId2" Type="http://schemas.openxmlformats.org/officeDocument/2006/relationships/image" Target="../media/image300.png"/><Relationship Id="rId1" Type="http://schemas.openxmlformats.org/officeDocument/2006/relationships/slideLayout" Target="../slideLayouts/slideLayout4.xml"/><Relationship Id="rId5" Type="http://schemas.openxmlformats.org/officeDocument/2006/relationships/image" Target="../media/image302.png"/><Relationship Id="rId4" Type="http://schemas.openxmlformats.org/officeDocument/2006/relationships/image" Target="../media/image166.png"/></Relationships>
</file>

<file path=ppt/slides/_rels/slide38.xml.rels><?xml version="1.0" encoding="UTF-8" standalone="yes"?>
<Relationships xmlns="http://schemas.openxmlformats.org/package/2006/relationships"><Relationship Id="rId3" Type="http://schemas.openxmlformats.org/officeDocument/2006/relationships/hyperlink" Target="https://en.wikipedia.org/wiki/Anunnaki" TargetMode="External"/><Relationship Id="rId2" Type="http://schemas.openxmlformats.org/officeDocument/2006/relationships/image" Target="../media/image303.png"/><Relationship Id="rId1" Type="http://schemas.openxmlformats.org/officeDocument/2006/relationships/slideLayout" Target="../slideLayouts/slideLayout4.xml"/><Relationship Id="rId5" Type="http://schemas.openxmlformats.org/officeDocument/2006/relationships/image" Target="../media/image1011.png"/><Relationship Id="rId4" Type="http://schemas.openxmlformats.org/officeDocument/2006/relationships/image" Target="../media/image179.png"/></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hyperlink" Target="https://www.dmlp.org/legal-guide/fair-use"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121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1311.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510.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7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03.png"/><Relationship Id="rId1" Type="http://schemas.openxmlformats.org/officeDocument/2006/relationships/slideLayout" Target="../slideLayouts/slideLayout4.xml"/><Relationship Id="rId4" Type="http://schemas.openxmlformats.org/officeDocument/2006/relationships/image" Target="../media/image2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30.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0.png"/><Relationship Id="rId1" Type="http://schemas.openxmlformats.org/officeDocument/2006/relationships/slideLayout" Target="../slideLayouts/slideLayout4.xml"/><Relationship Id="rId4" Type="http://schemas.openxmlformats.org/officeDocument/2006/relationships/image" Target="../media/image220.png"/></Relationships>
</file>

<file path=ppt/slides/_rels/slide52.xml.rels><?xml version="1.0" encoding="UTF-8" standalone="yes"?>
<Relationships xmlns="http://schemas.openxmlformats.org/package/2006/relationships"><Relationship Id="rId2" Type="http://schemas.openxmlformats.org/officeDocument/2006/relationships/image" Target="../media/image271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11.png"/><Relationship Id="rId1" Type="http://schemas.openxmlformats.org/officeDocument/2006/relationships/slideLayout" Target="../slideLayouts/slideLayout4.xml"/><Relationship Id="rId4" Type="http://schemas.openxmlformats.org/officeDocument/2006/relationships/image" Target="../media/image310.png"/></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10.png"/><Relationship Id="rId1" Type="http://schemas.openxmlformats.org/officeDocument/2006/relationships/slideLayout" Target="../slideLayouts/slideLayout4.xml"/><Relationship Id="rId4" Type="http://schemas.openxmlformats.org/officeDocument/2006/relationships/image" Target="../media/image287.png"/></Relationships>
</file>

<file path=ppt/slides/_rels/slide56.xml.rels><?xml version="1.0" encoding="UTF-8" standalone="yes"?>
<Relationships xmlns="http://schemas.openxmlformats.org/package/2006/relationships"><Relationship Id="rId3" Type="http://schemas.openxmlformats.org/officeDocument/2006/relationships/hyperlink" Target="https://en.wikipedia.org/wiki/Sexagesimal" TargetMode="External"/><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hyperlink" Target="https://en.wikipedia.org/wiki/360-day_calendar" TargetMode="External"/><Relationship Id="rId2" Type="http://schemas.openxmlformats.org/officeDocument/2006/relationships/image" Target="../media/image21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hyperlink" Target="https://en.wikipedia.org/wiki/360-day_calendar#Egypt" TargetMode="External"/><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hyperlink" Target="https://en.wikipedia.org/wiki/360-day_calendar#Egypt" TargetMode="External"/><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6.png"/><Relationship Id="rId1" Type="http://schemas.openxmlformats.org/officeDocument/2006/relationships/slideLayout" Target="../slideLayouts/slideLayout4.xml"/><Relationship Id="rId4" Type="http://schemas.openxmlformats.org/officeDocument/2006/relationships/hyperlink" Target="https://en.wikipedia.org/wiki/Light-year"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8.png"/><Relationship Id="rId1" Type="http://schemas.openxmlformats.org/officeDocument/2006/relationships/slideLayout" Target="../slideLayouts/slideLayout4.xml"/><Relationship Id="rId4" Type="http://schemas.openxmlformats.org/officeDocument/2006/relationships/hyperlink" Target="https://en.wikipedia.org/wiki/Speed_of_light"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1410.png"/><Relationship Id="rId2" Type="http://schemas.openxmlformats.org/officeDocument/2006/relationships/image" Target="../media/image1310.png"/><Relationship Id="rId1" Type="http://schemas.openxmlformats.org/officeDocument/2006/relationships/slideLayout" Target="../slideLayouts/slideLayout4.xml"/><Relationship Id="rId4" Type="http://schemas.openxmlformats.org/officeDocument/2006/relationships/image" Target="../media/image151.png"/></Relationships>
</file>

<file path=ppt/slides/_rels/slide6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0.png"/><Relationship Id="rId1" Type="http://schemas.openxmlformats.org/officeDocument/2006/relationships/slideLayout" Target="../slideLayouts/slideLayout4.xml"/><Relationship Id="rId5" Type="http://schemas.openxmlformats.org/officeDocument/2006/relationships/hyperlink" Target="https://en.wikipedia.org/wiki/Mass%E2%80%93energy_equivalence" TargetMode="External"/><Relationship Id="rId4" Type="http://schemas.openxmlformats.org/officeDocument/2006/relationships/image" Target="../media/image212.png"/></Relationships>
</file>

<file path=ppt/slides/_rels/slide65.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52.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66.xml.rels><?xml version="1.0" encoding="UTF-8" standalone="yes"?>
<Relationships xmlns="http://schemas.openxmlformats.org/package/2006/relationships"><Relationship Id="rId3" Type="http://schemas.openxmlformats.org/officeDocument/2006/relationships/image" Target="../media/image2810.png"/><Relationship Id="rId2" Type="http://schemas.openxmlformats.org/officeDocument/2006/relationships/image" Target="../media/image301.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3010.png"/><Relationship Id="rId2" Type="http://schemas.openxmlformats.org/officeDocument/2006/relationships/image" Target="../media/image2910.png"/><Relationship Id="rId1" Type="http://schemas.openxmlformats.org/officeDocument/2006/relationships/slideLayout" Target="../slideLayouts/slideLayout4.xml"/><Relationship Id="rId5" Type="http://schemas.openxmlformats.org/officeDocument/2006/relationships/image" Target="../media/image184.png"/><Relationship Id="rId4" Type="http://schemas.openxmlformats.org/officeDocument/2006/relationships/image" Target="../media/image31.png"/></Relationships>
</file>

<file path=ppt/slides/_rels/slide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5.png"/><Relationship Id="rId1" Type="http://schemas.openxmlformats.org/officeDocument/2006/relationships/slideLayout" Target="../slideLayouts/slideLayout4.xml"/><Relationship Id="rId5" Type="http://schemas.openxmlformats.org/officeDocument/2006/relationships/hyperlink" Target="https://en.wikipedia.org/wiki/Book_of_Enoch" TargetMode="External"/><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hyperlink" Target="https://en.wikipedia.org/wiki/Venus"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0.pn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3" Type="http://schemas.openxmlformats.org/officeDocument/2006/relationships/hyperlink" Target="https://en.wikipedia.org/wiki/Oort_cloud" TargetMode="External"/><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73.xml.rels><?xml version="1.0" encoding="UTF-8" standalone="yes"?>
<Relationships xmlns="http://schemas.openxmlformats.org/package/2006/relationships"><Relationship Id="rId3" Type="http://schemas.openxmlformats.org/officeDocument/2006/relationships/hyperlink" Target="https://en.wikipedia.org/wiki/Oort_cloud" TargetMode="External"/><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50.png"/><Relationship Id="rId1" Type="http://schemas.openxmlformats.org/officeDocument/2006/relationships/slideLayout" Target="../slideLayouts/slideLayout4.xml"/><Relationship Id="rId4" Type="http://schemas.openxmlformats.org/officeDocument/2006/relationships/hyperlink" Target="https://en.wikipedia.org/wiki/Parsec"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en.wikipedia.org/wiki/Parsec" TargetMode="External"/><Relationship Id="rId2" Type="http://schemas.openxmlformats.org/officeDocument/2006/relationships/image" Target="../media/image420.png"/><Relationship Id="rId1" Type="http://schemas.openxmlformats.org/officeDocument/2006/relationships/slideLayout" Target="../slideLayouts/slideLayout4.xml"/><Relationship Id="rId4" Type="http://schemas.openxmlformats.org/officeDocument/2006/relationships/image" Target="../media/image430.png"/></Relationships>
</file>

<file path=ppt/slides/_rels/slide7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4.xml"/><Relationship Id="rId6" Type="http://schemas.openxmlformats.org/officeDocument/2006/relationships/hyperlink" Target="https://en.wikipedia.org/wiki/Standard_Model" TargetMode="External"/><Relationship Id="rId5" Type="http://schemas.openxmlformats.org/officeDocument/2006/relationships/image" Target="../media/image106.png"/><Relationship Id="rId4" Type="http://schemas.openxmlformats.org/officeDocument/2006/relationships/image" Target="../media/image105.png"/></Relationships>
</file>

<file path=ppt/slides/_rels/slide7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07.png"/><Relationship Id="rId1" Type="http://schemas.openxmlformats.org/officeDocument/2006/relationships/slideLayout" Target="../slideLayouts/slideLayout4.xml"/><Relationship Id="rId4" Type="http://schemas.openxmlformats.org/officeDocument/2006/relationships/hyperlink" Target="https://en.wikipedia.org/wiki/Top_quark"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4.xml"/><Relationship Id="rId6" Type="http://schemas.openxmlformats.org/officeDocument/2006/relationships/hyperlink" Target="https://en.wikipedia.org/wiki/Top_quark" TargetMode="External"/><Relationship Id="rId5" Type="http://schemas.openxmlformats.org/officeDocument/2006/relationships/image" Target="../media/image112.png"/><Relationship Id="rId4" Type="http://schemas.openxmlformats.org/officeDocument/2006/relationships/image" Target="../media/image111.png"/></Relationships>
</file>

<file path=ppt/slides/_rels/slide81.xml.rels><?xml version="1.0" encoding="UTF-8" standalone="yes"?>
<Relationships xmlns="http://schemas.openxmlformats.org/package/2006/relationships"><Relationship Id="rId3" Type="http://schemas.openxmlformats.org/officeDocument/2006/relationships/hyperlink" Target="https://en.wikipedia.org/wiki/W_and_Z_bosons" TargetMode="External"/><Relationship Id="rId2" Type="http://schemas.openxmlformats.org/officeDocument/2006/relationships/image" Target="../media/image225.png"/><Relationship Id="rId1" Type="http://schemas.openxmlformats.org/officeDocument/2006/relationships/slideLayout" Target="../slideLayouts/slideLayout4.xml"/><Relationship Id="rId4" Type="http://schemas.openxmlformats.org/officeDocument/2006/relationships/image" Target="../media/image114.png"/></Relationships>
</file>

<file path=ppt/slides/_rels/slide8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4.xml"/><Relationship Id="rId4" Type="http://schemas.openxmlformats.org/officeDocument/2006/relationships/image" Target="../media/image117.png"/></Relationships>
</file>

<file path=ppt/slides/_rels/slide8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4.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8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210.png"/><Relationship Id="rId1" Type="http://schemas.openxmlformats.org/officeDocument/2006/relationships/slideLayout" Target="../slideLayouts/slideLayout4.xml"/><Relationship Id="rId6" Type="http://schemas.openxmlformats.org/officeDocument/2006/relationships/hyperlink" Target="https://en.wikipedia.org/wiki/2,147,483,647" TargetMode="External"/><Relationship Id="rId5" Type="http://schemas.openxmlformats.org/officeDocument/2006/relationships/image" Target="../media/image264.png"/><Relationship Id="rId4" Type="http://schemas.openxmlformats.org/officeDocument/2006/relationships/image" Target="../media/image240.png"/></Relationships>
</file>

<file path=ppt/slides/_rels/slide8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4.xml"/><Relationship Id="rId6" Type="http://schemas.openxmlformats.org/officeDocument/2006/relationships/image" Target="../media/image129.png"/><Relationship Id="rId5" Type="http://schemas.openxmlformats.org/officeDocument/2006/relationships/hyperlink" Target="https://en.wikipedia.org/wiki/Planck_length" TargetMode="External"/><Relationship Id="rId4" Type="http://schemas.openxmlformats.org/officeDocument/2006/relationships/image" Target="../media/image128.png"/></Relationships>
</file>

<file path=ppt/slides/_rels/slide86.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32.png"/><Relationship Id="rId2" Type="http://schemas.openxmlformats.org/officeDocument/2006/relationships/image" Target="../media/image130.png"/><Relationship Id="rId1" Type="http://schemas.openxmlformats.org/officeDocument/2006/relationships/slideLayout" Target="../slideLayouts/slideLayout4.xml"/><Relationship Id="rId6" Type="http://schemas.openxmlformats.org/officeDocument/2006/relationships/hyperlink" Target="https://en.wikipedia.org/wiki/Planck_units" TargetMode="External"/><Relationship Id="rId5" Type="http://schemas.openxmlformats.org/officeDocument/2006/relationships/hyperlink" Target="https://en.wikipedia.org/wiki/Planck_length" TargetMode="External"/><Relationship Id="rId4" Type="http://schemas.openxmlformats.org/officeDocument/2006/relationships/image" Target="../media/image128.png"/></Relationships>
</file>

<file path=ppt/slides/_rels/slide87.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133.png"/><Relationship Id="rId1" Type="http://schemas.openxmlformats.org/officeDocument/2006/relationships/slideLayout" Target="../slideLayouts/slideLayout4.xml"/><Relationship Id="rId4" Type="http://schemas.openxmlformats.org/officeDocument/2006/relationships/hyperlink" Target="https://en.wikipedia.org/wiki/Charm_quark"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4.xml"/><Relationship Id="rId5" Type="http://schemas.openxmlformats.org/officeDocument/2006/relationships/image" Target="../media/image138.png"/><Relationship Id="rId4" Type="http://schemas.openxmlformats.org/officeDocument/2006/relationships/image" Target="../media/image137.png"/></Relationships>
</file>

<file path=ppt/slides/_rels/slide8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hyperlink" Target="https://en.wikipedia.org/wiki/Fine-structure_constan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4.xml"/><Relationship Id="rId4" Type="http://schemas.openxmlformats.org/officeDocument/2006/relationships/hyperlink" Target="https://en.wikipedia.org/wiki/W_and_Z_bosons"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4.xml"/><Relationship Id="rId5" Type="http://schemas.openxmlformats.org/officeDocument/2006/relationships/hyperlink" Target="https://en.wikipedia.org/wiki/Properties_of_water#Density_of_water_and_ice" TargetMode="External"/><Relationship Id="rId4" Type="http://schemas.openxmlformats.org/officeDocument/2006/relationships/image" Target="../media/image143.png"/></Relationships>
</file>

<file path=ppt/slides/_rels/slide92.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png"/><Relationship Id="rId1" Type="http://schemas.openxmlformats.org/officeDocument/2006/relationships/slideLayout" Target="../slideLayouts/slideLayout4.xml"/><Relationship Id="rId6" Type="http://schemas.openxmlformats.org/officeDocument/2006/relationships/image" Target="../media/image148.png"/><Relationship Id="rId5" Type="http://schemas.openxmlformats.org/officeDocument/2006/relationships/image" Target="../media/image54.svg"/><Relationship Id="rId4" Type="http://schemas.openxmlformats.org/officeDocument/2006/relationships/image" Target="../media/image5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 Id="rId4"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46000"/>
          </a:schemeClr>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9519695-86CF-4A84-B262-4892D2EEC6A6}"/>
              </a:ext>
            </a:extLst>
          </p:cNvPr>
          <p:cNvGrpSpPr>
            <a:grpSpLocks noChangeAspect="1"/>
          </p:cNvGrpSpPr>
          <p:nvPr/>
        </p:nvGrpSpPr>
        <p:grpSpPr>
          <a:xfrm>
            <a:off x="6475412" y="838200"/>
            <a:ext cx="3044952" cy="3374657"/>
            <a:chOff x="6475412" y="838200"/>
            <a:chExt cx="3044952" cy="3374657"/>
          </a:xfrm>
        </p:grpSpPr>
        <p:pic>
          <p:nvPicPr>
            <p:cNvPr id="9" name="Picture 2" descr="18 Nibiru Illustrations &amp; Clip Art - iStock">
              <a:extLst>
                <a:ext uri="{FF2B5EF4-FFF2-40B4-BE49-F238E27FC236}">
                  <a16:creationId xmlns:a16="http://schemas.microsoft.com/office/drawing/2014/main" id="{56A8992A-B3E2-42CF-AF43-70EAEF240EC4}"/>
                </a:ext>
              </a:extLst>
            </p:cNvPr>
            <p:cNvPicPr>
              <a:picLocks noChangeAspect="1" noChangeArrowheads="1"/>
            </p:cNvPicPr>
            <p:nvPr/>
          </p:nvPicPr>
          <p:blipFill rotWithShape="1">
            <a:blip r:embed="rId2" cstate="print">
              <a:duotone>
                <a:schemeClr val="accent3">
                  <a:shade val="45000"/>
                  <a:satMod val="135000"/>
                </a:schemeClr>
                <a:prstClr val="white"/>
              </a:duotone>
              <a:extLst>
                <a:ext uri="{28A0092B-C50C-407E-A947-70E740481C1C}">
                  <a14:useLocalDpi xmlns:a14="http://schemas.microsoft.com/office/drawing/2010/main"/>
                </a:ext>
              </a:extLst>
            </a:blip>
            <a:srcRect/>
            <a:stretch/>
          </p:blipFill>
          <p:spPr bwMode="auto">
            <a:xfrm>
              <a:off x="7311149" y="1305152"/>
              <a:ext cx="1373478" cy="2440753"/>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descr="Shield outline">
              <a:extLst>
                <a:ext uri="{FF2B5EF4-FFF2-40B4-BE49-F238E27FC236}">
                  <a16:creationId xmlns:a16="http://schemas.microsoft.com/office/drawing/2014/main" id="{43FC743C-1FA9-43A8-8953-9AF5F73E99B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475412" y="838200"/>
              <a:ext cx="3044952" cy="3374657"/>
            </a:xfrm>
            <a:prstGeom prst="rect">
              <a:avLst/>
            </a:prstGeom>
          </p:spPr>
        </p:pic>
      </p:grpSp>
      <p:sp>
        <p:nvSpPr>
          <p:cNvPr id="2" name="Title 1"/>
          <p:cNvSpPr>
            <a:spLocks noGrp="1"/>
          </p:cNvSpPr>
          <p:nvPr>
            <p:ph type="ctrTitle"/>
          </p:nvPr>
        </p:nvSpPr>
        <p:spPr>
          <a:xfrm>
            <a:off x="2428669" y="1524000"/>
            <a:ext cx="8329031" cy="2680127"/>
          </a:xfrm>
        </p:spPr>
        <p:txBody>
          <a:bodyPr/>
          <a:lstStyle/>
          <a:p>
            <a:r>
              <a:rPr lang="en-US" sz="7200" b="1" i="1" spc="-300" dirty="0"/>
              <a:t>Projections</a:t>
            </a:r>
          </a:p>
        </p:txBody>
      </p:sp>
      <p:sp>
        <p:nvSpPr>
          <p:cNvPr id="3" name="Subtitle 2"/>
          <p:cNvSpPr>
            <a:spLocks noGrp="1"/>
          </p:cNvSpPr>
          <p:nvPr>
            <p:ph type="subTitle" idx="1"/>
          </p:nvPr>
        </p:nvSpPr>
        <p:spPr>
          <a:xfrm>
            <a:off x="2489054" y="4324737"/>
            <a:ext cx="6348557" cy="457200"/>
          </a:xfrm>
        </p:spPr>
        <p:txBody>
          <a:bodyPr>
            <a:normAutofit/>
          </a:bodyPr>
          <a:lstStyle/>
          <a:p>
            <a:r>
              <a:rPr lang="en-US" sz="2000" b="1" dirty="0"/>
              <a:t>Constructing the Anunnaki Systems</a:t>
            </a:r>
          </a:p>
          <a:p>
            <a:endParaRPr lang="en-US" sz="2000" b="1" dirty="0"/>
          </a:p>
        </p:txBody>
      </p:sp>
      <p:cxnSp>
        <p:nvCxnSpPr>
          <p:cNvPr id="25" name="Straight Connector 24">
            <a:extLst>
              <a:ext uri="{FF2B5EF4-FFF2-40B4-BE49-F238E27FC236}">
                <a16:creationId xmlns:a16="http://schemas.microsoft.com/office/drawing/2014/main" id="{1DE332D6-B64C-4520-A6FD-85B0241C1475}"/>
              </a:ext>
            </a:extLst>
          </p:cNvPr>
          <p:cNvCxnSpPr>
            <a:cxnSpLocks/>
            <a:endCxn id="13" idx="2"/>
          </p:cNvCxnSpPr>
          <p:nvPr/>
        </p:nvCxnSpPr>
        <p:spPr>
          <a:xfrm flipV="1">
            <a:off x="2489055" y="4212857"/>
            <a:ext cx="5508833" cy="893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59D218B-6139-4537-A8C6-F85794058C5C}"/>
              </a:ext>
            </a:extLst>
          </p:cNvPr>
          <p:cNvSpPr txBox="1"/>
          <p:nvPr/>
        </p:nvSpPr>
        <p:spPr>
          <a:xfrm>
            <a:off x="1903412" y="5943600"/>
            <a:ext cx="1997663" cy="830997"/>
          </a:xfrm>
          <a:prstGeom prst="rect">
            <a:avLst/>
          </a:prstGeom>
          <a:noFill/>
        </p:spPr>
        <p:txBody>
          <a:bodyPr wrap="none" rtlCol="0">
            <a:spAutoFit/>
          </a:bodyPr>
          <a:lstStyle/>
          <a:p>
            <a:r>
              <a:rPr lang="en-US" sz="1200" dirty="0"/>
              <a:t>Paul McKay Easter</a:t>
            </a:r>
          </a:p>
          <a:p>
            <a:r>
              <a:rPr lang="en-US" sz="1200" dirty="0"/>
              <a:t>Fairbanks, AK</a:t>
            </a:r>
          </a:p>
          <a:p>
            <a:r>
              <a:rPr lang="en-US" sz="1200" dirty="0"/>
              <a:t>paul.m.easter@gmail.com</a:t>
            </a:r>
          </a:p>
          <a:p>
            <a:r>
              <a:rPr lang="en-US" sz="1200" dirty="0"/>
              <a:t>972-474-7501</a:t>
            </a:r>
          </a:p>
        </p:txBody>
      </p:sp>
      <p:sp>
        <p:nvSpPr>
          <p:cNvPr id="11" name="TextBox 10">
            <a:extLst>
              <a:ext uri="{FF2B5EF4-FFF2-40B4-BE49-F238E27FC236}">
                <a16:creationId xmlns:a16="http://schemas.microsoft.com/office/drawing/2014/main" id="{C0F17278-AB53-4CC0-AF80-1C1CC756996A}"/>
              </a:ext>
            </a:extLst>
          </p:cNvPr>
          <p:cNvSpPr txBox="1"/>
          <p:nvPr/>
        </p:nvSpPr>
        <p:spPr>
          <a:xfrm>
            <a:off x="6922793" y="6159043"/>
            <a:ext cx="4891548" cy="400110"/>
          </a:xfrm>
          <a:prstGeom prst="rect">
            <a:avLst/>
          </a:prstGeom>
          <a:noFill/>
        </p:spPr>
        <p:txBody>
          <a:bodyPr wrap="square" rtlCol="0">
            <a:spAutoFit/>
          </a:bodyPr>
          <a:lstStyle/>
          <a:p>
            <a:r>
              <a:rPr lang="en-US" sz="2000" b="1" dirty="0">
                <a:latin typeface="+mj-lt"/>
              </a:rPr>
              <a:t>Archaeological Renaissance: Part III</a:t>
            </a:r>
          </a:p>
        </p:txBody>
      </p:sp>
    </p:spTree>
    <p:extLst>
      <p:ext uri="{BB962C8B-B14F-4D97-AF65-F5344CB8AC3E}">
        <p14:creationId xmlns:p14="http://schemas.microsoft.com/office/powerpoint/2010/main" val="2467579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Arrayed with the Sun</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object orbit, radius, and circumference information for Earth’s moon. All units are displayed in ants.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Moon</a:t>
            </a:r>
          </a:p>
        </p:txBody>
      </p:sp>
      <mc:AlternateContent xmlns:mc="http://schemas.openxmlformats.org/markup-compatibility/2006" xmlns:a14="http://schemas.microsoft.com/office/drawing/2010/main">
        <mc:Choice Requires="a14">
          <p:graphicFrame>
            <p:nvGraphicFramePr>
              <p:cNvPr id="6" name="Table 2">
                <a:extLst>
                  <a:ext uri="{FF2B5EF4-FFF2-40B4-BE49-F238E27FC236}">
                    <a16:creationId xmlns:a16="http://schemas.microsoft.com/office/drawing/2014/main" id="{E42FDCE1-EBAE-4B84-9456-046590A28807}"/>
                  </a:ext>
                </a:extLst>
              </p:cNvPr>
              <p:cNvGraphicFramePr>
                <a:graphicFrameLocks noGrp="1"/>
              </p:cNvGraphicFramePr>
              <p:nvPr/>
            </p:nvGraphicFramePr>
            <p:xfrm>
              <a:off x="1563271" y="2392680"/>
              <a:ext cx="9782796" cy="889000"/>
            </p:xfrm>
            <a:graphic>
              <a:graphicData uri="http://schemas.openxmlformats.org/drawingml/2006/table">
                <a:tbl>
                  <a:tblPr firstRow="1" bandRow="1">
                    <a:tableStyleId>{073A0DAA-6AF3-43AB-8588-CEC1D06C72B9}</a:tableStyleId>
                  </a:tblPr>
                  <a:tblGrid>
                    <a:gridCol w="1630466">
                      <a:extLst>
                        <a:ext uri="{9D8B030D-6E8A-4147-A177-3AD203B41FA5}">
                          <a16:colId xmlns:a16="http://schemas.microsoft.com/office/drawing/2014/main" val="647043331"/>
                        </a:ext>
                      </a:extLst>
                    </a:gridCol>
                    <a:gridCol w="1630466">
                      <a:extLst>
                        <a:ext uri="{9D8B030D-6E8A-4147-A177-3AD203B41FA5}">
                          <a16:colId xmlns:a16="http://schemas.microsoft.com/office/drawing/2014/main" val="1510597710"/>
                        </a:ext>
                      </a:extLst>
                    </a:gridCol>
                    <a:gridCol w="1630466">
                      <a:extLst>
                        <a:ext uri="{9D8B030D-6E8A-4147-A177-3AD203B41FA5}">
                          <a16:colId xmlns:a16="http://schemas.microsoft.com/office/drawing/2014/main" val="942920816"/>
                        </a:ext>
                      </a:extLst>
                    </a:gridCol>
                    <a:gridCol w="1630466">
                      <a:extLst>
                        <a:ext uri="{9D8B030D-6E8A-4147-A177-3AD203B41FA5}">
                          <a16:colId xmlns:a16="http://schemas.microsoft.com/office/drawing/2014/main" val="2089465188"/>
                        </a:ext>
                      </a:extLst>
                    </a:gridCol>
                    <a:gridCol w="1630466">
                      <a:extLst>
                        <a:ext uri="{9D8B030D-6E8A-4147-A177-3AD203B41FA5}">
                          <a16:colId xmlns:a16="http://schemas.microsoft.com/office/drawing/2014/main" val="2886636609"/>
                        </a:ext>
                      </a:extLst>
                    </a:gridCol>
                    <a:gridCol w="1630466">
                      <a:extLst>
                        <a:ext uri="{9D8B030D-6E8A-4147-A177-3AD203B41FA5}">
                          <a16:colId xmlns:a16="http://schemas.microsoft.com/office/drawing/2014/main" val="1707445027"/>
                        </a:ext>
                      </a:extLst>
                    </a:gridCol>
                  </a:tblGrid>
                  <a:tr h="370840">
                    <a:tc>
                      <a:txBody>
                        <a:bodyPr/>
                        <a:lstStyle/>
                        <a:p>
                          <a:r>
                            <a:rPr lang="en-US" sz="1400" dirty="0"/>
                            <a:t>Object</a:t>
                          </a:r>
                        </a:p>
                      </a:txBody>
                      <a:tcPr/>
                    </a:tc>
                    <a:tc>
                      <a:txBody>
                        <a:bodyPr/>
                        <a:lstStyle/>
                        <a:p>
                          <a:r>
                            <a:rPr lang="en-US" sz="1400" dirty="0"/>
                            <a:t>Orbital</a:t>
                          </a:r>
                        </a:p>
                        <a:p>
                          <a:r>
                            <a:rPr lang="en-US" sz="1400" dirty="0"/>
                            <a:t>Radius</a:t>
                          </a:r>
                        </a:p>
                      </a:txBody>
                      <a:tcPr/>
                    </a:tc>
                    <a:tc>
                      <a:txBody>
                        <a:bodyPr/>
                        <a:lstStyle/>
                        <a:p>
                          <a:r>
                            <a:rPr lang="en-US" sz="1400" dirty="0"/>
                            <a:t>Equatorial Circumference</a:t>
                          </a:r>
                        </a:p>
                      </a:txBody>
                      <a:tcPr/>
                    </a:tc>
                    <a:tc>
                      <a:txBody>
                        <a:bodyPr/>
                        <a:lstStyle/>
                        <a:p>
                          <a:r>
                            <a:rPr lang="en-US" sz="1400" dirty="0"/>
                            <a:t>Equatorial Radius</a:t>
                          </a:r>
                        </a:p>
                      </a:txBody>
                      <a:tcPr/>
                    </a:tc>
                    <a:tc>
                      <a:txBody>
                        <a:bodyPr/>
                        <a:lstStyle/>
                        <a:p>
                          <a:r>
                            <a:rPr lang="en-US" sz="1400" dirty="0"/>
                            <a:t>Polar Circumference*</a:t>
                          </a:r>
                        </a:p>
                      </a:txBody>
                      <a:tcPr/>
                    </a:tc>
                    <a:tc>
                      <a:txBody>
                        <a:bodyPr/>
                        <a:lstStyle/>
                        <a:p>
                          <a:r>
                            <a:rPr lang="en-US" sz="1400" dirty="0"/>
                            <a:t>Polar </a:t>
                          </a:r>
                        </a:p>
                        <a:p>
                          <a:r>
                            <a:rPr lang="en-US" sz="1400" dirty="0"/>
                            <a:t>Radius*</a:t>
                          </a:r>
                        </a:p>
                      </a:txBody>
                      <a:tcPr/>
                    </a:tc>
                    <a:extLst>
                      <a:ext uri="{0D108BD9-81ED-4DB2-BD59-A6C34878D82A}">
                        <a16:rowId xmlns:a16="http://schemas.microsoft.com/office/drawing/2014/main" val="1745595342"/>
                      </a:ext>
                    </a:extLst>
                  </a:tr>
                  <a:tr h="370840">
                    <a:tc>
                      <a:txBody>
                        <a:bodyPr/>
                        <a:lstStyle/>
                        <a:p>
                          <a:r>
                            <a:rPr lang="en-US" sz="1400" b="1" dirty="0"/>
                            <a:t>Moon (Luna)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𝟔𝟑𝟔</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𝟑𝟓𝟒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𝟐𝟖𝟐</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bl>
              </a:graphicData>
            </a:graphic>
          </p:graphicFrame>
        </mc:Choice>
        <mc:Fallback xmlns="">
          <p:graphicFrame>
            <p:nvGraphicFramePr>
              <p:cNvPr id="6" name="Table 2">
                <a:extLst>
                  <a:ext uri="{FF2B5EF4-FFF2-40B4-BE49-F238E27FC236}">
                    <a16:creationId xmlns:a16="http://schemas.microsoft.com/office/drawing/2014/main" id="{E42FDCE1-EBAE-4B84-9456-046590A28807}"/>
                  </a:ext>
                </a:extLst>
              </p:cNvPr>
              <p:cNvGraphicFramePr>
                <a:graphicFrameLocks noGrp="1"/>
              </p:cNvGraphicFramePr>
              <p:nvPr>
                <p:extLst>
                  <p:ext uri="{D42A27DB-BD31-4B8C-83A1-F6EECF244321}">
                    <p14:modId xmlns:p14="http://schemas.microsoft.com/office/powerpoint/2010/main" val="3657238223"/>
                  </p:ext>
                </p:extLst>
              </p:nvPr>
            </p:nvGraphicFramePr>
            <p:xfrm>
              <a:off x="1563271" y="2392680"/>
              <a:ext cx="9782796" cy="889000"/>
            </p:xfrm>
            <a:graphic>
              <a:graphicData uri="http://schemas.openxmlformats.org/drawingml/2006/table">
                <a:tbl>
                  <a:tblPr firstRow="1" bandRow="1">
                    <a:tableStyleId>{073A0DAA-6AF3-43AB-8588-CEC1D06C72B9}</a:tableStyleId>
                  </a:tblPr>
                  <a:tblGrid>
                    <a:gridCol w="1630466">
                      <a:extLst>
                        <a:ext uri="{9D8B030D-6E8A-4147-A177-3AD203B41FA5}">
                          <a16:colId xmlns:a16="http://schemas.microsoft.com/office/drawing/2014/main" val="647043331"/>
                        </a:ext>
                      </a:extLst>
                    </a:gridCol>
                    <a:gridCol w="1630466">
                      <a:extLst>
                        <a:ext uri="{9D8B030D-6E8A-4147-A177-3AD203B41FA5}">
                          <a16:colId xmlns:a16="http://schemas.microsoft.com/office/drawing/2014/main" val="1510597710"/>
                        </a:ext>
                      </a:extLst>
                    </a:gridCol>
                    <a:gridCol w="1630466">
                      <a:extLst>
                        <a:ext uri="{9D8B030D-6E8A-4147-A177-3AD203B41FA5}">
                          <a16:colId xmlns:a16="http://schemas.microsoft.com/office/drawing/2014/main" val="942920816"/>
                        </a:ext>
                      </a:extLst>
                    </a:gridCol>
                    <a:gridCol w="1630466">
                      <a:extLst>
                        <a:ext uri="{9D8B030D-6E8A-4147-A177-3AD203B41FA5}">
                          <a16:colId xmlns:a16="http://schemas.microsoft.com/office/drawing/2014/main" val="2089465188"/>
                        </a:ext>
                      </a:extLst>
                    </a:gridCol>
                    <a:gridCol w="1630466">
                      <a:extLst>
                        <a:ext uri="{9D8B030D-6E8A-4147-A177-3AD203B41FA5}">
                          <a16:colId xmlns:a16="http://schemas.microsoft.com/office/drawing/2014/main" val="2886636609"/>
                        </a:ext>
                      </a:extLst>
                    </a:gridCol>
                    <a:gridCol w="1630466">
                      <a:extLst>
                        <a:ext uri="{9D8B030D-6E8A-4147-A177-3AD203B41FA5}">
                          <a16:colId xmlns:a16="http://schemas.microsoft.com/office/drawing/2014/main" val="1707445027"/>
                        </a:ext>
                      </a:extLst>
                    </a:gridCol>
                  </a:tblGrid>
                  <a:tr h="518160">
                    <a:tc>
                      <a:txBody>
                        <a:bodyPr/>
                        <a:lstStyle/>
                        <a:p>
                          <a:r>
                            <a:rPr lang="en-US" sz="1400" dirty="0"/>
                            <a:t>Object</a:t>
                          </a:r>
                        </a:p>
                      </a:txBody>
                      <a:tcPr/>
                    </a:tc>
                    <a:tc>
                      <a:txBody>
                        <a:bodyPr/>
                        <a:lstStyle/>
                        <a:p>
                          <a:r>
                            <a:rPr lang="en-US" sz="1400" dirty="0"/>
                            <a:t>Orbital</a:t>
                          </a:r>
                        </a:p>
                        <a:p>
                          <a:r>
                            <a:rPr lang="en-US" sz="1400" dirty="0"/>
                            <a:t>Radius</a:t>
                          </a:r>
                        </a:p>
                      </a:txBody>
                      <a:tcPr/>
                    </a:tc>
                    <a:tc>
                      <a:txBody>
                        <a:bodyPr/>
                        <a:lstStyle/>
                        <a:p>
                          <a:r>
                            <a:rPr lang="en-US" sz="1400" dirty="0"/>
                            <a:t>Equatorial Circumference</a:t>
                          </a:r>
                        </a:p>
                      </a:txBody>
                      <a:tcPr/>
                    </a:tc>
                    <a:tc>
                      <a:txBody>
                        <a:bodyPr/>
                        <a:lstStyle/>
                        <a:p>
                          <a:r>
                            <a:rPr lang="en-US" sz="1400" dirty="0"/>
                            <a:t>Equatorial Radius</a:t>
                          </a:r>
                        </a:p>
                      </a:txBody>
                      <a:tcPr/>
                    </a:tc>
                    <a:tc>
                      <a:txBody>
                        <a:bodyPr/>
                        <a:lstStyle/>
                        <a:p>
                          <a:r>
                            <a:rPr lang="en-US" sz="1400" dirty="0"/>
                            <a:t>Polar Circumference*</a:t>
                          </a:r>
                        </a:p>
                      </a:txBody>
                      <a:tcPr/>
                    </a:tc>
                    <a:tc>
                      <a:txBody>
                        <a:bodyPr/>
                        <a:lstStyle/>
                        <a:p>
                          <a:r>
                            <a:rPr lang="en-US" sz="1400" dirty="0"/>
                            <a:t>Polar </a:t>
                          </a:r>
                        </a:p>
                        <a:p>
                          <a:r>
                            <a:rPr lang="en-US" sz="1400" dirty="0"/>
                            <a:t>Radius*</a:t>
                          </a:r>
                        </a:p>
                      </a:txBody>
                      <a:tcPr/>
                    </a:tc>
                    <a:extLst>
                      <a:ext uri="{0D108BD9-81ED-4DB2-BD59-A6C34878D82A}">
                        <a16:rowId xmlns:a16="http://schemas.microsoft.com/office/drawing/2014/main" val="1745595342"/>
                      </a:ext>
                    </a:extLst>
                  </a:tr>
                  <a:tr h="370840">
                    <a:tc>
                      <a:txBody>
                        <a:bodyPr/>
                        <a:lstStyle/>
                        <a:p>
                          <a:r>
                            <a:rPr lang="en-US" sz="1400" b="1" dirty="0"/>
                            <a:t>Moon (Luna)</a:t>
                          </a:r>
                        </a:p>
                      </a:txBody>
                      <a:tcPr/>
                    </a:tc>
                    <a:tc>
                      <a:txBody>
                        <a:bodyPr/>
                        <a:lstStyle/>
                        <a:p>
                          <a:endParaRPr lang="en-US"/>
                        </a:p>
                      </a:txBody>
                      <a:tcPr>
                        <a:blipFill>
                          <a:blip r:embed="rId2"/>
                          <a:stretch>
                            <a:fillRect l="-100749" t="-142623" r="-402622" b="-3279"/>
                          </a:stretch>
                        </a:blipFill>
                      </a:tcPr>
                    </a:tc>
                    <a:tc>
                      <a:txBody>
                        <a:bodyPr/>
                        <a:lstStyle/>
                        <a:p>
                          <a:endParaRPr lang="en-US"/>
                        </a:p>
                      </a:txBody>
                      <a:tcPr>
                        <a:blipFill>
                          <a:blip r:embed="rId2"/>
                          <a:stretch>
                            <a:fillRect l="-200000" t="-142623" r="-301119" b="-3279"/>
                          </a:stretch>
                        </a:blipFill>
                      </a:tcPr>
                    </a:tc>
                    <a:tc>
                      <a:txBody>
                        <a:bodyPr/>
                        <a:lstStyle/>
                        <a:p>
                          <a:endParaRPr lang="en-US"/>
                        </a:p>
                      </a:txBody>
                      <a:tcPr>
                        <a:blipFill>
                          <a:blip r:embed="rId2"/>
                          <a:stretch>
                            <a:fillRect l="-300000" t="-142623" r="-201119" b="-3279"/>
                          </a:stretch>
                        </a:blipFill>
                      </a:tcPr>
                    </a:tc>
                    <a:tc>
                      <a:txBody>
                        <a:bodyPr/>
                        <a:lstStyle/>
                        <a:p>
                          <a:endParaRPr lang="en-US"/>
                        </a:p>
                      </a:txBody>
                      <a:tcPr>
                        <a:blipFill>
                          <a:blip r:embed="rId2"/>
                          <a:stretch>
                            <a:fillRect l="-401498" t="-142623" r="-101873" b="-3279"/>
                          </a:stretch>
                        </a:blipFill>
                      </a:tcPr>
                    </a:tc>
                    <a:tc>
                      <a:txBody>
                        <a:bodyPr/>
                        <a:lstStyle/>
                        <a:p>
                          <a:endParaRPr lang="en-US"/>
                        </a:p>
                      </a:txBody>
                      <a:tcPr>
                        <a:blipFill>
                          <a:blip r:embed="rId2"/>
                          <a:stretch>
                            <a:fillRect l="-499627" t="-142623" r="-1493" b="-3279"/>
                          </a:stretch>
                        </a:blipFill>
                      </a:tcPr>
                    </a:tc>
                    <a:extLst>
                      <a:ext uri="{0D108BD9-81ED-4DB2-BD59-A6C34878D82A}">
                        <a16:rowId xmlns:a16="http://schemas.microsoft.com/office/drawing/2014/main" val="2707817830"/>
                      </a:ext>
                    </a:extLst>
                  </a:tr>
                </a:tbl>
              </a:graphicData>
            </a:graphic>
          </p:graphicFrame>
        </mc:Fallback>
      </mc:AlternateContent>
      <p:sp>
        <p:nvSpPr>
          <p:cNvPr id="9" name="TextBox 8">
            <a:extLst>
              <a:ext uri="{FF2B5EF4-FFF2-40B4-BE49-F238E27FC236}">
                <a16:creationId xmlns:a16="http://schemas.microsoft.com/office/drawing/2014/main" id="{92458507-6C2D-4AB4-ACEC-3F043D1D576A}"/>
              </a:ext>
            </a:extLst>
          </p:cNvPr>
          <p:cNvSpPr txBox="1"/>
          <p:nvPr/>
        </p:nvSpPr>
        <p:spPr>
          <a:xfrm>
            <a:off x="1563271" y="6400800"/>
            <a:ext cx="4685065" cy="307777"/>
          </a:xfrm>
          <a:prstGeom prst="rect">
            <a:avLst/>
          </a:prstGeom>
          <a:noFill/>
        </p:spPr>
        <p:txBody>
          <a:bodyPr wrap="none" rtlCol="0">
            <a:spAutoFit/>
          </a:bodyPr>
          <a:lstStyle/>
          <a:p>
            <a:r>
              <a:rPr lang="en-US" sz="1400" dirty="0"/>
              <a:t>*Represents the </a:t>
            </a:r>
            <a:r>
              <a:rPr lang="en-US" sz="1400" i="1" dirty="0"/>
              <a:t>virtual</a:t>
            </a:r>
            <a:r>
              <a:rPr lang="en-US" sz="1400" dirty="0"/>
              <a:t> polar radius and circumference.</a:t>
            </a:r>
          </a:p>
        </p:txBody>
      </p:sp>
    </p:spTree>
    <p:extLst>
      <p:ext uri="{BB962C8B-B14F-4D97-AF65-F5344CB8AC3E}">
        <p14:creationId xmlns:p14="http://schemas.microsoft.com/office/powerpoint/2010/main" val="347058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layout of the solar system (minimum orbits) projected on top of the northern hemisphere.</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Tree>
    <p:extLst>
      <p:ext uri="{BB962C8B-B14F-4D97-AF65-F5344CB8AC3E}">
        <p14:creationId xmlns:p14="http://schemas.microsoft.com/office/powerpoint/2010/main" val="996278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720: Ceres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alignment of the maximum orbit of Ceres with the Beaufort Sea (pole location) and with Hyperborea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Tree>
    <p:extLst>
      <p:ext uri="{BB962C8B-B14F-4D97-AF65-F5344CB8AC3E}">
        <p14:creationId xmlns:p14="http://schemas.microsoft.com/office/powerpoint/2010/main" val="3637053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 Jupiter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alignment of the minimum orbit of Jupiter with the Norwegian Sea (pole location) and with Jan Mayen Island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Tree>
    <p:extLst>
      <p:ext uri="{BB962C8B-B14F-4D97-AF65-F5344CB8AC3E}">
        <p14:creationId xmlns:p14="http://schemas.microsoft.com/office/powerpoint/2010/main" val="54346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 Saturn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94012" y="2356789"/>
            <a:ext cx="6894163" cy="3910662"/>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alignment of the minimum orbit of Saturn with the Bering Sea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spTree>
    <p:extLst>
      <p:ext uri="{BB962C8B-B14F-4D97-AF65-F5344CB8AC3E}">
        <p14:creationId xmlns:p14="http://schemas.microsoft.com/office/powerpoint/2010/main" val="3189359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 Saturn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894012" y="2515319"/>
            <a:ext cx="6894163" cy="3593601"/>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alignment of the minimum orbit of Saturn with Aztlan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spTree>
    <p:extLst>
      <p:ext uri="{BB962C8B-B14F-4D97-AF65-F5344CB8AC3E}">
        <p14:creationId xmlns:p14="http://schemas.microsoft.com/office/powerpoint/2010/main" val="2976059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 Uranus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100119" y="2286000"/>
            <a:ext cx="6709104" cy="4132381"/>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alignment of the minimum orbit of Uranus with Atlantis.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spTree>
    <p:extLst>
      <p:ext uri="{BB962C8B-B14F-4D97-AF65-F5344CB8AC3E}">
        <p14:creationId xmlns:p14="http://schemas.microsoft.com/office/powerpoint/2010/main" val="2345952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 Uranus: </a:t>
            </a:r>
            <a:r>
              <a:rPr kumimoji="0" lang="en-US" sz="1800" b="1" u="none" strike="noStrike" kern="1200" cap="none" spc="0" normalizeH="0" baseline="0" noProof="0" dirty="0">
                <a:ln>
                  <a:noFill/>
                </a:ln>
                <a:solidFill>
                  <a:srgbClr val="465562"/>
                </a:solidFill>
                <a:effectLst/>
                <a:uLnTx/>
                <a:uFillTx/>
                <a:latin typeface="Euphemia"/>
                <a:ea typeface="+mn-ea"/>
                <a:cs typeface="+mn-cs"/>
              </a:rPr>
              <a:t>Tropic of Cancer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alignment of the minimum orbit of Uranus with the </a:t>
            </a:r>
            <a:r>
              <a:rPr lang="en-US" sz="1600" b="1" dirty="0"/>
              <a:t>Tropic of Cancer </a:t>
            </a:r>
            <a:r>
              <a:rPr lang="en-US" sz="1600" dirty="0"/>
              <a:t>latitude line.</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
        <p:nvSpPr>
          <p:cNvPr id="3" name="TextBox 2">
            <a:extLst>
              <a:ext uri="{FF2B5EF4-FFF2-40B4-BE49-F238E27FC236}">
                <a16:creationId xmlns:a16="http://schemas.microsoft.com/office/drawing/2014/main" id="{9EEF05E1-4C22-4716-9CF0-68B10EF79E9B}"/>
              </a:ext>
            </a:extLst>
          </p:cNvPr>
          <p:cNvSpPr txBox="1"/>
          <p:nvPr/>
        </p:nvSpPr>
        <p:spPr>
          <a:xfrm>
            <a:off x="9363174" y="5040894"/>
            <a:ext cx="936218" cy="369332"/>
          </a:xfrm>
          <a:prstGeom prst="rect">
            <a:avLst/>
          </a:prstGeom>
          <a:noFill/>
        </p:spPr>
        <p:txBody>
          <a:bodyPr wrap="none" rtlCol="0">
            <a:spAutoFit/>
          </a:bodyPr>
          <a:lstStyle/>
          <a:p>
            <a:r>
              <a:rPr lang="en-US" dirty="0">
                <a:solidFill>
                  <a:schemeClr val="bg1"/>
                </a:solidFill>
              </a:rPr>
              <a:t>Uranus</a:t>
            </a:r>
          </a:p>
        </p:txBody>
      </p:sp>
      <p:sp>
        <p:nvSpPr>
          <p:cNvPr id="10" name="Arrow: Left 9">
            <a:extLst>
              <a:ext uri="{FF2B5EF4-FFF2-40B4-BE49-F238E27FC236}">
                <a16:creationId xmlns:a16="http://schemas.microsoft.com/office/drawing/2014/main" id="{03D46494-2B46-4F50-8E0B-E31DFA78CD6E}"/>
              </a:ext>
            </a:extLst>
          </p:cNvPr>
          <p:cNvSpPr/>
          <p:nvPr/>
        </p:nvSpPr>
        <p:spPr>
          <a:xfrm rot="3162727">
            <a:off x="9423440" y="4809988"/>
            <a:ext cx="431616" cy="154083"/>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2994DCCF-AB33-416D-B513-1C06C817914F}"/>
              </a:ext>
            </a:extLst>
          </p:cNvPr>
          <p:cNvSpPr txBox="1"/>
          <p:nvPr/>
        </p:nvSpPr>
        <p:spPr>
          <a:xfrm>
            <a:off x="5076539" y="4804678"/>
            <a:ext cx="936218" cy="369332"/>
          </a:xfrm>
          <a:prstGeom prst="rect">
            <a:avLst/>
          </a:prstGeom>
          <a:noFill/>
        </p:spPr>
        <p:txBody>
          <a:bodyPr wrap="none" rtlCol="0">
            <a:spAutoFit/>
          </a:bodyPr>
          <a:lstStyle/>
          <a:p>
            <a:r>
              <a:rPr lang="en-US" dirty="0">
                <a:solidFill>
                  <a:schemeClr val="bg1"/>
                </a:solidFill>
              </a:rPr>
              <a:t>Uranus</a:t>
            </a:r>
          </a:p>
        </p:txBody>
      </p:sp>
      <p:sp>
        <p:nvSpPr>
          <p:cNvPr id="16" name="Arrow: Left 15">
            <a:extLst>
              <a:ext uri="{FF2B5EF4-FFF2-40B4-BE49-F238E27FC236}">
                <a16:creationId xmlns:a16="http://schemas.microsoft.com/office/drawing/2014/main" id="{C81B0441-CDE6-4DEC-8C02-0AA2AEEE720B}"/>
              </a:ext>
            </a:extLst>
          </p:cNvPr>
          <p:cNvSpPr/>
          <p:nvPr/>
        </p:nvSpPr>
        <p:spPr>
          <a:xfrm rot="2750933">
            <a:off x="5180583" y="4544835"/>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9945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 Neptune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695970" y="2368211"/>
            <a:ext cx="6709104" cy="3861851"/>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alignment of the minimum orbit of Neptune with the </a:t>
            </a:r>
            <a:r>
              <a:rPr lang="en-US" sz="1600" b="1" dirty="0"/>
              <a:t>ant</a:t>
            </a:r>
            <a:r>
              <a:rPr lang="en-US" sz="1600" dirty="0"/>
              <a:t>ipode of At</a:t>
            </a:r>
            <a:r>
              <a:rPr lang="en-US" sz="1600" b="1" dirty="0"/>
              <a:t>lantis</a:t>
            </a:r>
            <a:r>
              <a:rPr lang="en-US" sz="1600" dirty="0"/>
              <a:t>. Note the proximity of Sandy Island.</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BFCE04FA-276B-4D6C-967A-95E3C9923D3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https://en.wikipedia.org/wiki/Antipodes</a:t>
            </a:r>
            <a:endParaRPr lang="en-US" sz="1200" dirty="0"/>
          </a:p>
        </p:txBody>
      </p:sp>
      <p:sp>
        <p:nvSpPr>
          <p:cNvPr id="9" name="TextBox 8">
            <a:extLst>
              <a:ext uri="{FF2B5EF4-FFF2-40B4-BE49-F238E27FC236}">
                <a16:creationId xmlns:a16="http://schemas.microsoft.com/office/drawing/2014/main" id="{45DE61A9-5FB6-4DE3-AA14-1593E23F00D0}"/>
              </a:ext>
            </a:extLst>
          </p:cNvPr>
          <p:cNvSpPr txBox="1"/>
          <p:nvPr/>
        </p:nvSpPr>
        <p:spPr>
          <a:xfrm>
            <a:off x="8685212" y="2400109"/>
            <a:ext cx="2850616" cy="2554545"/>
          </a:xfrm>
          <a:prstGeom prst="rect">
            <a:avLst/>
          </a:prstGeom>
          <a:noFill/>
        </p:spPr>
        <p:txBody>
          <a:bodyPr wrap="square">
            <a:spAutoFit/>
          </a:bodyPr>
          <a:lstStyle/>
          <a:p>
            <a:r>
              <a:rPr lang="en-US" sz="1600" dirty="0"/>
              <a:t>In geography, the </a:t>
            </a:r>
            <a:r>
              <a:rPr lang="en-US" sz="1600" b="1" dirty="0"/>
              <a:t>ant</a:t>
            </a:r>
            <a:r>
              <a:rPr lang="en-US" sz="1600" dirty="0"/>
              <a:t>ipode of any location on Earth is the point on Earth's surface diametrically opposite to it. </a:t>
            </a:r>
          </a:p>
          <a:p>
            <a:endParaRPr lang="en-US" sz="1600" dirty="0"/>
          </a:p>
          <a:p>
            <a:r>
              <a:rPr lang="en-US" sz="1600" dirty="0"/>
              <a:t>A pair of points </a:t>
            </a:r>
            <a:r>
              <a:rPr lang="en-US" sz="1600" b="1" dirty="0"/>
              <a:t>ant</a:t>
            </a:r>
            <a:r>
              <a:rPr lang="en-US" sz="1600" dirty="0"/>
              <a:t>ipodal to each other are situated such that a straight line connecting the two would pass through Earth's center. </a:t>
            </a:r>
          </a:p>
        </p:txBody>
      </p:sp>
    </p:spTree>
    <p:extLst>
      <p:ext uri="{BB962C8B-B14F-4D97-AF65-F5344CB8AC3E}">
        <p14:creationId xmlns:p14="http://schemas.microsoft.com/office/powerpoint/2010/main" val="2263937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 Neptune: </a:t>
            </a:r>
            <a:r>
              <a:rPr kumimoji="0" lang="en-US" sz="1800" b="1" u="none" strike="noStrike" kern="1200" cap="none" spc="0" normalizeH="0" baseline="0" noProof="0" dirty="0">
                <a:ln>
                  <a:noFill/>
                </a:ln>
                <a:solidFill>
                  <a:srgbClr val="465562"/>
                </a:solidFill>
                <a:effectLst/>
                <a:uLnTx/>
                <a:uFillTx/>
                <a:latin typeface="Euphemia"/>
                <a:ea typeface="+mn-ea"/>
                <a:cs typeface="+mn-cs"/>
              </a:rPr>
              <a:t>Tropic of Capricorn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alignment of the minimum orbit of Neptune with the </a:t>
            </a:r>
            <a:r>
              <a:rPr lang="en-US" sz="1600" b="1" dirty="0"/>
              <a:t>Tropic of Capricorn </a:t>
            </a:r>
            <a:r>
              <a:rPr lang="en-US" sz="1600" dirty="0"/>
              <a:t>latitude line.</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
        <p:nvSpPr>
          <p:cNvPr id="8" name="TextBox 7">
            <a:extLst>
              <a:ext uri="{FF2B5EF4-FFF2-40B4-BE49-F238E27FC236}">
                <a16:creationId xmlns:a16="http://schemas.microsoft.com/office/drawing/2014/main" id="{FA2F4D0C-11D9-484E-A8B9-650B3E264038}"/>
              </a:ext>
            </a:extLst>
          </p:cNvPr>
          <p:cNvSpPr txBox="1"/>
          <p:nvPr/>
        </p:nvSpPr>
        <p:spPr>
          <a:xfrm>
            <a:off x="4506934" y="3750238"/>
            <a:ext cx="1074333" cy="369332"/>
          </a:xfrm>
          <a:prstGeom prst="rect">
            <a:avLst/>
          </a:prstGeom>
          <a:noFill/>
        </p:spPr>
        <p:txBody>
          <a:bodyPr wrap="none" rtlCol="0">
            <a:spAutoFit/>
          </a:bodyPr>
          <a:lstStyle/>
          <a:p>
            <a:r>
              <a:rPr lang="en-US" dirty="0">
                <a:solidFill>
                  <a:schemeClr val="bg1"/>
                </a:solidFill>
              </a:rPr>
              <a:t>Neptune</a:t>
            </a:r>
          </a:p>
        </p:txBody>
      </p:sp>
      <p:sp>
        <p:nvSpPr>
          <p:cNvPr id="9" name="Arrow: Left 8">
            <a:extLst>
              <a:ext uri="{FF2B5EF4-FFF2-40B4-BE49-F238E27FC236}">
                <a16:creationId xmlns:a16="http://schemas.microsoft.com/office/drawing/2014/main" id="{40A42E08-0F8D-410E-AD9A-A5EC4A1D4D44}"/>
              </a:ext>
            </a:extLst>
          </p:cNvPr>
          <p:cNvSpPr/>
          <p:nvPr/>
        </p:nvSpPr>
        <p:spPr>
          <a:xfrm rot="16200000">
            <a:off x="4828293" y="4320301"/>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22A2FA0F-D092-4DB5-80EB-9254E9B98FB0}"/>
              </a:ext>
            </a:extLst>
          </p:cNvPr>
          <p:cNvSpPr txBox="1"/>
          <p:nvPr/>
        </p:nvSpPr>
        <p:spPr>
          <a:xfrm>
            <a:off x="8530655" y="3596923"/>
            <a:ext cx="1074333" cy="369332"/>
          </a:xfrm>
          <a:prstGeom prst="rect">
            <a:avLst/>
          </a:prstGeom>
          <a:noFill/>
        </p:spPr>
        <p:txBody>
          <a:bodyPr wrap="none" rtlCol="0">
            <a:spAutoFit/>
          </a:bodyPr>
          <a:lstStyle/>
          <a:p>
            <a:r>
              <a:rPr lang="en-US" dirty="0">
                <a:solidFill>
                  <a:schemeClr val="bg1"/>
                </a:solidFill>
              </a:rPr>
              <a:t>Neptune</a:t>
            </a:r>
          </a:p>
        </p:txBody>
      </p:sp>
      <p:sp>
        <p:nvSpPr>
          <p:cNvPr id="12" name="Arrow: Left 11">
            <a:extLst>
              <a:ext uri="{FF2B5EF4-FFF2-40B4-BE49-F238E27FC236}">
                <a16:creationId xmlns:a16="http://schemas.microsoft.com/office/drawing/2014/main" id="{2D3307D4-3785-4DAA-97E7-C7F07586AA43}"/>
              </a:ext>
            </a:extLst>
          </p:cNvPr>
          <p:cNvSpPr/>
          <p:nvPr/>
        </p:nvSpPr>
        <p:spPr>
          <a:xfrm rot="13644966">
            <a:off x="8979739" y="4142355"/>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9858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 As Above, So Below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323014" y="1676400"/>
            <a:ext cx="5096750" cy="4736068"/>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76400"/>
            <a:ext cx="4302540" cy="482688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layout of the solar system (minimum orbits) projected on top of </a:t>
            </a:r>
            <a:r>
              <a:rPr lang="en-US" sz="1600" b="1" dirty="0"/>
              <a:t>both</a:t>
            </a:r>
            <a:r>
              <a:rPr lang="en-US" sz="1600" dirty="0"/>
              <a:t> </a:t>
            </a:r>
            <a:r>
              <a:rPr lang="en-US" sz="1600" b="1" dirty="0"/>
              <a:t>hemispheres</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orbits of Uranus and Neptune overlap each other at the Tropic of Cancer </a:t>
            </a:r>
            <a:r>
              <a:rPr lang="en-US" sz="1600" b="1" dirty="0"/>
              <a:t>and</a:t>
            </a:r>
            <a:r>
              <a:rPr lang="en-US" sz="1600" dirty="0"/>
              <a:t> at the Tropic of Capricorn.</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spTree>
    <p:extLst>
      <p:ext uri="{BB962C8B-B14F-4D97-AF65-F5344CB8AC3E}">
        <p14:creationId xmlns:p14="http://schemas.microsoft.com/office/powerpoint/2010/main" val="183680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Arrayed with the Sun</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object orbit, radius, and circumference information for the dwarf planet Ceres. All units are displayed in ants.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Ceres</a:t>
            </a:r>
          </a:p>
        </p:txBody>
      </p:sp>
      <mc:AlternateContent xmlns:mc="http://schemas.openxmlformats.org/markup-compatibility/2006" xmlns:a14="http://schemas.microsoft.com/office/drawing/2010/main">
        <mc:Choice Requires="a14">
          <p:graphicFrame>
            <p:nvGraphicFramePr>
              <p:cNvPr id="6" name="Table 2">
                <a:extLst>
                  <a:ext uri="{FF2B5EF4-FFF2-40B4-BE49-F238E27FC236}">
                    <a16:creationId xmlns:a16="http://schemas.microsoft.com/office/drawing/2014/main" id="{E42FDCE1-EBAE-4B84-9456-046590A28807}"/>
                  </a:ext>
                </a:extLst>
              </p:cNvPr>
              <p:cNvGraphicFramePr>
                <a:graphicFrameLocks noGrp="1"/>
              </p:cNvGraphicFramePr>
              <p:nvPr>
                <p:extLst>
                  <p:ext uri="{D42A27DB-BD31-4B8C-83A1-F6EECF244321}">
                    <p14:modId xmlns:p14="http://schemas.microsoft.com/office/powerpoint/2010/main" val="314930039"/>
                  </p:ext>
                </p:extLst>
              </p:nvPr>
            </p:nvGraphicFramePr>
            <p:xfrm>
              <a:off x="1563271" y="2392680"/>
              <a:ext cx="9782798" cy="741680"/>
            </p:xfrm>
            <a:graphic>
              <a:graphicData uri="http://schemas.openxmlformats.org/drawingml/2006/table">
                <a:tbl>
                  <a:tblPr firstRow="1" bandRow="1">
                    <a:tableStyleId>{073A0DAA-6AF3-43AB-8588-CEC1D06C72B9}</a:tableStyleId>
                  </a:tblPr>
                  <a:tblGrid>
                    <a:gridCol w="1559341">
                      <a:extLst>
                        <a:ext uri="{9D8B030D-6E8A-4147-A177-3AD203B41FA5}">
                          <a16:colId xmlns:a16="http://schemas.microsoft.com/office/drawing/2014/main" val="647043331"/>
                        </a:ext>
                      </a:extLst>
                    </a:gridCol>
                    <a:gridCol w="2743200">
                      <a:extLst>
                        <a:ext uri="{9D8B030D-6E8A-4147-A177-3AD203B41FA5}">
                          <a16:colId xmlns:a16="http://schemas.microsoft.com/office/drawing/2014/main" val="1510597710"/>
                        </a:ext>
                      </a:extLst>
                    </a:gridCol>
                    <a:gridCol w="3048000">
                      <a:extLst>
                        <a:ext uri="{9D8B030D-6E8A-4147-A177-3AD203B41FA5}">
                          <a16:colId xmlns:a16="http://schemas.microsoft.com/office/drawing/2014/main" val="942920816"/>
                        </a:ext>
                      </a:extLst>
                    </a:gridCol>
                    <a:gridCol w="2432257">
                      <a:extLst>
                        <a:ext uri="{9D8B030D-6E8A-4147-A177-3AD203B41FA5}">
                          <a16:colId xmlns:a16="http://schemas.microsoft.com/office/drawing/2014/main" val="2089465188"/>
                        </a:ext>
                      </a:extLst>
                    </a:gridCol>
                  </a:tblGrid>
                  <a:tr h="370840">
                    <a:tc>
                      <a:txBody>
                        <a:bodyPr/>
                        <a:lstStyle/>
                        <a:p>
                          <a:r>
                            <a:rPr lang="en-US" sz="1400" dirty="0"/>
                            <a:t>Object</a:t>
                          </a:r>
                        </a:p>
                      </a:txBody>
                      <a:tcPr/>
                    </a:tc>
                    <a:tc>
                      <a:txBody>
                        <a:bodyPr/>
                        <a:lstStyle/>
                        <a:p>
                          <a:r>
                            <a:rPr lang="en-US" sz="1400" dirty="0"/>
                            <a:t>Orbital Radius (avg)</a:t>
                          </a:r>
                        </a:p>
                      </a:txBody>
                      <a:tcPr/>
                    </a:tc>
                    <a:tc>
                      <a:txBody>
                        <a:bodyPr/>
                        <a:lstStyle/>
                        <a:p>
                          <a:r>
                            <a:rPr lang="en-US" sz="1400" dirty="0"/>
                            <a:t>Circumference</a:t>
                          </a:r>
                        </a:p>
                      </a:txBody>
                      <a:tcPr/>
                    </a:tc>
                    <a:tc>
                      <a:txBody>
                        <a:bodyPr/>
                        <a:lstStyle/>
                        <a:p>
                          <a:r>
                            <a:rPr lang="en-US" sz="1400" dirty="0"/>
                            <a:t>Radius</a:t>
                          </a:r>
                        </a:p>
                      </a:txBody>
                      <a:tcPr/>
                    </a:tc>
                    <a:extLst>
                      <a:ext uri="{0D108BD9-81ED-4DB2-BD59-A6C34878D82A}">
                        <a16:rowId xmlns:a16="http://schemas.microsoft.com/office/drawing/2014/main" val="1745595342"/>
                      </a:ext>
                    </a:extLst>
                  </a:tr>
                  <a:tr h="370840">
                    <a:tc>
                      <a:txBody>
                        <a:bodyPr/>
                        <a:lstStyle/>
                        <a:p>
                          <a:r>
                            <a:rPr lang="en-US" sz="1400" b="1" dirty="0"/>
                            <a:t>Ceres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465562"/>
                              </a:solidFill>
                              <a:effectLst/>
                              <a:uLnTx/>
                              <a:uFillTx/>
                              <a:ea typeface="+mn-ea"/>
                              <a:cs typeface="+mn-cs"/>
                            </a:rPr>
                            <a:t>~</a:t>
                          </a:r>
                          <a14:m>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𝟒𝟓𝟏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𝟑𝟗𝟗</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bl>
              </a:graphicData>
            </a:graphic>
          </p:graphicFrame>
        </mc:Choice>
        <mc:Fallback xmlns="">
          <p:graphicFrame>
            <p:nvGraphicFramePr>
              <p:cNvPr id="6" name="Table 2">
                <a:extLst>
                  <a:ext uri="{FF2B5EF4-FFF2-40B4-BE49-F238E27FC236}">
                    <a16:creationId xmlns:a16="http://schemas.microsoft.com/office/drawing/2014/main" id="{E42FDCE1-EBAE-4B84-9456-046590A28807}"/>
                  </a:ext>
                </a:extLst>
              </p:cNvPr>
              <p:cNvGraphicFramePr>
                <a:graphicFrameLocks noGrp="1"/>
              </p:cNvGraphicFramePr>
              <p:nvPr>
                <p:extLst>
                  <p:ext uri="{D42A27DB-BD31-4B8C-83A1-F6EECF244321}">
                    <p14:modId xmlns:p14="http://schemas.microsoft.com/office/powerpoint/2010/main" val="314930039"/>
                  </p:ext>
                </p:extLst>
              </p:nvPr>
            </p:nvGraphicFramePr>
            <p:xfrm>
              <a:off x="1563271" y="2392680"/>
              <a:ext cx="9782798" cy="741680"/>
            </p:xfrm>
            <a:graphic>
              <a:graphicData uri="http://schemas.openxmlformats.org/drawingml/2006/table">
                <a:tbl>
                  <a:tblPr firstRow="1" bandRow="1">
                    <a:tableStyleId>{073A0DAA-6AF3-43AB-8588-CEC1D06C72B9}</a:tableStyleId>
                  </a:tblPr>
                  <a:tblGrid>
                    <a:gridCol w="1559341">
                      <a:extLst>
                        <a:ext uri="{9D8B030D-6E8A-4147-A177-3AD203B41FA5}">
                          <a16:colId xmlns:a16="http://schemas.microsoft.com/office/drawing/2014/main" val="647043331"/>
                        </a:ext>
                      </a:extLst>
                    </a:gridCol>
                    <a:gridCol w="2743200">
                      <a:extLst>
                        <a:ext uri="{9D8B030D-6E8A-4147-A177-3AD203B41FA5}">
                          <a16:colId xmlns:a16="http://schemas.microsoft.com/office/drawing/2014/main" val="1510597710"/>
                        </a:ext>
                      </a:extLst>
                    </a:gridCol>
                    <a:gridCol w="3048000">
                      <a:extLst>
                        <a:ext uri="{9D8B030D-6E8A-4147-A177-3AD203B41FA5}">
                          <a16:colId xmlns:a16="http://schemas.microsoft.com/office/drawing/2014/main" val="942920816"/>
                        </a:ext>
                      </a:extLst>
                    </a:gridCol>
                    <a:gridCol w="2432257">
                      <a:extLst>
                        <a:ext uri="{9D8B030D-6E8A-4147-A177-3AD203B41FA5}">
                          <a16:colId xmlns:a16="http://schemas.microsoft.com/office/drawing/2014/main" val="2089465188"/>
                        </a:ext>
                      </a:extLst>
                    </a:gridCol>
                  </a:tblGrid>
                  <a:tr h="370840">
                    <a:tc>
                      <a:txBody>
                        <a:bodyPr/>
                        <a:lstStyle/>
                        <a:p>
                          <a:r>
                            <a:rPr lang="en-US" sz="1400" dirty="0"/>
                            <a:t>Object</a:t>
                          </a:r>
                        </a:p>
                      </a:txBody>
                      <a:tcPr/>
                    </a:tc>
                    <a:tc>
                      <a:txBody>
                        <a:bodyPr/>
                        <a:lstStyle/>
                        <a:p>
                          <a:r>
                            <a:rPr lang="en-US" sz="1400" dirty="0"/>
                            <a:t>Orbital Radius (avg)</a:t>
                          </a:r>
                        </a:p>
                      </a:txBody>
                      <a:tcPr/>
                    </a:tc>
                    <a:tc>
                      <a:txBody>
                        <a:bodyPr/>
                        <a:lstStyle/>
                        <a:p>
                          <a:r>
                            <a:rPr lang="en-US" sz="1400" dirty="0"/>
                            <a:t>Circumference</a:t>
                          </a:r>
                        </a:p>
                      </a:txBody>
                      <a:tcPr/>
                    </a:tc>
                    <a:tc>
                      <a:txBody>
                        <a:bodyPr/>
                        <a:lstStyle/>
                        <a:p>
                          <a:r>
                            <a:rPr lang="en-US" sz="1400" dirty="0"/>
                            <a:t>Radius</a:t>
                          </a:r>
                        </a:p>
                      </a:txBody>
                      <a:tcPr/>
                    </a:tc>
                    <a:extLst>
                      <a:ext uri="{0D108BD9-81ED-4DB2-BD59-A6C34878D82A}">
                        <a16:rowId xmlns:a16="http://schemas.microsoft.com/office/drawing/2014/main" val="1745595342"/>
                      </a:ext>
                    </a:extLst>
                  </a:tr>
                  <a:tr h="370840">
                    <a:tc>
                      <a:txBody>
                        <a:bodyPr/>
                        <a:lstStyle/>
                        <a:p>
                          <a:r>
                            <a:rPr lang="en-US" sz="1400" b="1" dirty="0"/>
                            <a:t>Ceres</a:t>
                          </a:r>
                        </a:p>
                      </a:txBody>
                      <a:tcPr/>
                    </a:tc>
                    <a:tc>
                      <a:txBody>
                        <a:bodyPr/>
                        <a:lstStyle/>
                        <a:p>
                          <a:endParaRPr lang="en-US"/>
                        </a:p>
                      </a:txBody>
                      <a:tcPr>
                        <a:blipFill>
                          <a:blip r:embed="rId2"/>
                          <a:stretch>
                            <a:fillRect l="-57111" t="-103279" r="-200889" b="-3279"/>
                          </a:stretch>
                        </a:blipFill>
                      </a:tcPr>
                    </a:tc>
                    <a:tc>
                      <a:txBody>
                        <a:bodyPr/>
                        <a:lstStyle/>
                        <a:p>
                          <a:endParaRPr lang="en-US"/>
                        </a:p>
                      </a:txBody>
                      <a:tcPr>
                        <a:blipFill>
                          <a:blip r:embed="rId2"/>
                          <a:stretch>
                            <a:fillRect l="-141118" t="-103279" r="-80439" b="-3279"/>
                          </a:stretch>
                        </a:blipFill>
                      </a:tcPr>
                    </a:tc>
                    <a:tc>
                      <a:txBody>
                        <a:bodyPr/>
                        <a:lstStyle/>
                        <a:p>
                          <a:endParaRPr lang="en-US"/>
                        </a:p>
                      </a:txBody>
                      <a:tcPr>
                        <a:blipFill>
                          <a:blip r:embed="rId2"/>
                          <a:stretch>
                            <a:fillRect l="-302757" t="-103279" r="-1003" b="-3279"/>
                          </a:stretch>
                        </a:blipFill>
                      </a:tcPr>
                    </a:tc>
                    <a:extLst>
                      <a:ext uri="{0D108BD9-81ED-4DB2-BD59-A6C34878D82A}">
                        <a16:rowId xmlns:a16="http://schemas.microsoft.com/office/drawing/2014/main" val="2707817830"/>
                      </a:ext>
                    </a:extLst>
                  </a:tr>
                </a:tbl>
              </a:graphicData>
            </a:graphic>
          </p:graphicFrame>
        </mc:Fallback>
      </mc:AlternateContent>
      <p:sp>
        <p:nvSpPr>
          <p:cNvPr id="7" name="TextBox 6">
            <a:extLst>
              <a:ext uri="{FF2B5EF4-FFF2-40B4-BE49-F238E27FC236}">
                <a16:creationId xmlns:a16="http://schemas.microsoft.com/office/drawing/2014/main" id="{CCB0C54E-D590-4996-8506-0113CA28F0E6}"/>
              </a:ext>
            </a:extLst>
          </p:cNvPr>
          <p:cNvSpPr txBox="1"/>
          <p:nvPr/>
        </p:nvSpPr>
        <p:spPr>
          <a:xfrm>
            <a:off x="1583806" y="6581001"/>
            <a:ext cx="9762263" cy="276999"/>
          </a:xfrm>
          <a:prstGeom prst="rect">
            <a:avLst/>
          </a:prstGeom>
          <a:noFill/>
        </p:spPr>
        <p:txBody>
          <a:bodyPr wrap="square" rtlCol="0">
            <a:spAutoFit/>
          </a:bodyPr>
          <a:lstStyle/>
          <a:p>
            <a:r>
              <a:rPr lang="en-US" sz="1200" dirty="0">
                <a:hlinkClick r:id="rId3"/>
              </a:rPr>
              <a:t>https://en.wikipedia.org/wiki/Ceres_(dwarf_planet)</a:t>
            </a:r>
            <a:endParaRPr lang="en-US" sz="1200" dirty="0"/>
          </a:p>
        </p:txBody>
      </p:sp>
    </p:spTree>
    <p:extLst>
      <p:ext uri="{BB962C8B-B14F-4D97-AF65-F5344CB8AC3E}">
        <p14:creationId xmlns:p14="http://schemas.microsoft.com/office/powerpoint/2010/main" val="2509286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 As Above, So Below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697619"/>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1274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layout of the solar system (minimum orbits) projected on top of </a:t>
            </a:r>
            <a:r>
              <a:rPr lang="en-US" sz="1600" b="1" dirty="0"/>
              <a:t>both</a:t>
            </a:r>
            <a:r>
              <a:rPr lang="en-US" sz="1600" dirty="0"/>
              <a:t> </a:t>
            </a:r>
            <a:r>
              <a:rPr lang="en-US" sz="1600" b="1" dirty="0"/>
              <a:t>hemispheres</a:t>
            </a:r>
            <a:r>
              <a:rPr lang="en-US" sz="1600" dirty="0"/>
              <a:t>. The orbits of Uranus and Neptune overlap each other at the Tropic of Cancer </a:t>
            </a:r>
            <a:r>
              <a:rPr lang="en-US" sz="1600" b="1" dirty="0"/>
              <a:t>and</a:t>
            </a:r>
            <a:r>
              <a:rPr lang="en-US" sz="1600" dirty="0"/>
              <a:t> at the Tropic of Capricorn.</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724200"/>
            <a:ext cx="4038600" cy="3752800"/>
          </a:xfrm>
          <a:prstGeom prst="rect">
            <a:avLst/>
          </a:prstGeom>
        </p:spPr>
      </p:pic>
    </p:spTree>
    <p:extLst>
      <p:ext uri="{BB962C8B-B14F-4D97-AF65-F5344CB8AC3E}">
        <p14:creationId xmlns:p14="http://schemas.microsoft.com/office/powerpoint/2010/main" val="379295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1440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A projection that uses a </a:t>
                </a:r>
                <a14:m>
                  <m:oMath xmlns:m="http://schemas.openxmlformats.org/officeDocument/2006/math">
                    <m:r>
                      <a:rPr lang="en-US" sz="1600" b="1" i="1" dirty="0" smtClean="0">
                        <a:latin typeface="Cambria Math" panose="02040503050406030204" pitchFamily="18" charset="0"/>
                      </a:rPr>
                      <m:t>𝟒</m:t>
                    </m:r>
                    <m:r>
                      <a:rPr lang="en-US" sz="1600" b="1" i="1" dirty="0">
                        <a:latin typeface="Cambria Math" panose="02040503050406030204" pitchFamily="18" charset="0"/>
                      </a:rPr>
                      <m:t>:</m:t>
                    </m:r>
                    <m:r>
                      <a:rPr lang="en-US" sz="1600" b="1" i="1" dirty="0">
                        <a:latin typeface="Cambria Math" panose="02040503050406030204" pitchFamily="18" charset="0"/>
                      </a:rPr>
                      <m:t>𝟏</m:t>
                    </m:r>
                  </m:oMath>
                </a14:m>
                <a:r>
                  <a:rPr lang="en-US" sz="1600" dirty="0"/>
                  <a:t> ratio for converting a P-Ratio to degrees can be created by implementing a measurement system with a base unit size of </a:t>
                </a:r>
                <a14:m>
                  <m:oMath xmlns:m="http://schemas.openxmlformats.org/officeDocument/2006/math">
                    <m:r>
                      <a:rPr lang="en-US" sz="1600" b="1" i="1" dirty="0">
                        <a:latin typeface="Cambria Math" panose="02040503050406030204" pitchFamily="18" charset="0"/>
                      </a:rPr>
                      <m:t>.</m:t>
                    </m:r>
                    <m:r>
                      <a:rPr lang="en-US" sz="1600" b="1" i="1" dirty="0">
                        <a:latin typeface="Cambria Math" panose="02040503050406030204" pitchFamily="18" charset="0"/>
                      </a:rPr>
                      <m:t>𝟎𝟎𝟎𝟓</m:t>
                    </m:r>
                    <m:r>
                      <a:rPr lang="en-US" sz="1600" b="1" i="1" dirty="0">
                        <a:latin typeface="Cambria Math" panose="02040503050406030204" pitchFamily="18" charset="0"/>
                        <a:ea typeface="Cambria Math" panose="02040503050406030204" pitchFamily="18" charset="0"/>
                      </a:rPr>
                      <m:t>°</m:t>
                    </m:r>
                  </m:oMath>
                </a14:m>
                <a:r>
                  <a:rPr lang="en-US" sz="1600" dirty="0"/>
                  <a:t>. Use a calibration value of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𝟒𝟒𝟎</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dirty="0"/>
                  <a:t> to create this unit size.</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4570518"/>
              </a:xfrm>
              <a:prstGeom prst="rect">
                <a:avLst/>
              </a:prstGeom>
              <a:blipFill>
                <a:blip r:embed="rId2"/>
                <a:stretch>
                  <a:fillRect l="-312" t="-933" r="-1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3503F1E-D8B3-4F2F-BC1C-690786D01EBE}"/>
                  </a:ext>
                </a:extLst>
              </p:cNvPr>
              <p:cNvGraphicFramePr>
                <a:graphicFrameLocks noGrp="1"/>
              </p:cNvGraphicFramePr>
              <p:nvPr>
                <p:extLst>
                  <p:ext uri="{D42A27DB-BD31-4B8C-83A1-F6EECF244321}">
                    <p14:modId xmlns:p14="http://schemas.microsoft.com/office/powerpoint/2010/main" val="1420310064"/>
                  </p:ext>
                </p:extLst>
              </p:nvPr>
            </p:nvGraphicFramePr>
            <p:xfrm>
              <a:off x="2571233" y="2895600"/>
              <a:ext cx="7766876" cy="749708"/>
            </p:xfrm>
            <a:graphic>
              <a:graphicData uri="http://schemas.openxmlformats.org/drawingml/2006/table">
                <a:tbl>
                  <a:tblPr firstRow="1" bandRow="1">
                    <a:tableStyleId>{073A0DAA-6AF3-43AB-8588-CEC1D06C72B9}</a:tableStyleId>
                  </a:tblPr>
                  <a:tblGrid>
                    <a:gridCol w="2694267">
                      <a:extLst>
                        <a:ext uri="{9D8B030D-6E8A-4147-A177-3AD203B41FA5}">
                          <a16:colId xmlns:a16="http://schemas.microsoft.com/office/drawing/2014/main" val="770250192"/>
                        </a:ext>
                      </a:extLst>
                    </a:gridCol>
                    <a:gridCol w="2820704">
                      <a:extLst>
                        <a:ext uri="{9D8B030D-6E8A-4147-A177-3AD203B41FA5}">
                          <a16:colId xmlns:a16="http://schemas.microsoft.com/office/drawing/2014/main" val="1147511774"/>
                        </a:ext>
                      </a:extLst>
                    </a:gridCol>
                    <a:gridCol w="2251905">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tc>
                      <a:txBody>
                        <a:bodyPr/>
                        <a:lstStyle/>
                        <a:p>
                          <a:pPr algn="ctr"/>
                          <a:r>
                            <a:rPr lang="en-US" sz="1400" dirty="0"/>
                            <a:t>Circumference</a:t>
                          </a:r>
                        </a:p>
                      </a:txBody>
                      <a:tcPr/>
                    </a:tc>
                    <a:extLst>
                      <a:ext uri="{0D108BD9-81ED-4DB2-BD59-A6C34878D82A}">
                        <a16:rowId xmlns:a16="http://schemas.microsoft.com/office/drawing/2014/main" val="1007486080"/>
                      </a:ext>
                    </a:extLst>
                  </a:tr>
                  <a:tr h="268593">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𝑮𝒍𝒐𝒃𝒂𝒍</m:t>
                                </m:r>
                                <m:r>
                                  <a:rPr lang="en-US" sz="1400" b="1" i="1" dirty="0" smtClean="0">
                                    <a:latin typeface="Cambria Math" panose="02040503050406030204" pitchFamily="18" charset="0"/>
                                  </a:rPr>
                                  <m:t> </m:t>
                                </m:r>
                                <m:r>
                                  <a:rPr lang="en-US" sz="1400" b="1" i="1" dirty="0" smtClean="0">
                                    <a:latin typeface="Cambria Math" panose="02040503050406030204" pitchFamily="18" charset="0"/>
                                  </a:rPr>
                                  <m:t>𝑷𝒓𝒐𝒋𝒆𝒄𝒕𝒊𝒐𝒏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𝒈𝒑</m:t>
                                </m:r>
                                <m:r>
                                  <a:rPr lang="en-US" sz="1400" b="1" i="1" dirty="0" smtClean="0">
                                    <a:latin typeface="Cambria Math" panose="02040503050406030204" pitchFamily="18" charset="0"/>
                                  </a:rPr>
                                  <m:t>𝟐</m:t>
                                </m:r>
                                <m:r>
                                  <a:rPr lang="en-US" sz="1400" b="1" i="1" dirty="0" smtClean="0">
                                    <a:latin typeface="Cambria Math" panose="02040503050406030204" pitchFamily="18" charset="0"/>
                                  </a:rPr>
                                  <m:t>)</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𝟒𝟒𝟎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𝟒𝟒𝟎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 </m:t>
                                </m:r>
                                <m:r>
                                  <a:rPr lang="en-US" sz="1400" b="1" i="1" dirty="0" smtClean="0">
                                    <a:latin typeface="Cambria Math" panose="02040503050406030204" pitchFamily="18" charset="0"/>
                                    <a:ea typeface="Cambria Math" panose="02040503050406030204" pitchFamily="18" charset="0"/>
                                  </a:rPr>
                                  <m:t>𝒈𝒑</m:t>
                                </m:r>
                                <m:r>
                                  <a:rPr lang="en-US" sz="1400" b="1" i="1" dirty="0" smtClean="0">
                                    <a:latin typeface="Cambria Math" panose="02040503050406030204" pitchFamily="18" charset="0"/>
                                    <a:ea typeface="Cambria Math" panose="02040503050406030204" pitchFamily="18" charset="0"/>
                                  </a:rPr>
                                  <m:t>𝟐</m:t>
                                </m:r>
                              </m:oMath>
                            </m:oMathPara>
                          </a14:m>
                          <a:endParaRPr lang="en-US" sz="1400" b="1" dirty="0"/>
                        </a:p>
                      </a:txBody>
                      <a:tcPr/>
                    </a:tc>
                    <a:extLst>
                      <a:ext uri="{0D108BD9-81ED-4DB2-BD59-A6C34878D82A}">
                        <a16:rowId xmlns:a16="http://schemas.microsoft.com/office/drawing/2014/main" val="823510828"/>
                      </a:ext>
                    </a:extLst>
                  </a:tr>
                </a:tbl>
              </a:graphicData>
            </a:graphic>
          </p:graphicFrame>
        </mc:Choice>
        <mc:Fallback xmlns="">
          <p:graphicFrame>
            <p:nvGraphicFramePr>
              <p:cNvPr id="6" name="Table 4">
                <a:extLst>
                  <a:ext uri="{FF2B5EF4-FFF2-40B4-BE49-F238E27FC236}">
                    <a16:creationId xmlns:a16="http://schemas.microsoft.com/office/drawing/2014/main" id="{73503F1E-D8B3-4F2F-BC1C-690786D01EBE}"/>
                  </a:ext>
                </a:extLst>
              </p:cNvPr>
              <p:cNvGraphicFramePr>
                <a:graphicFrameLocks noGrp="1"/>
              </p:cNvGraphicFramePr>
              <p:nvPr>
                <p:extLst>
                  <p:ext uri="{D42A27DB-BD31-4B8C-83A1-F6EECF244321}">
                    <p14:modId xmlns:p14="http://schemas.microsoft.com/office/powerpoint/2010/main" val="1420310064"/>
                  </p:ext>
                </p:extLst>
              </p:nvPr>
            </p:nvGraphicFramePr>
            <p:xfrm>
              <a:off x="2571233" y="2895600"/>
              <a:ext cx="7766876" cy="749708"/>
            </p:xfrm>
            <a:graphic>
              <a:graphicData uri="http://schemas.openxmlformats.org/drawingml/2006/table">
                <a:tbl>
                  <a:tblPr firstRow="1" bandRow="1">
                    <a:tableStyleId>{073A0DAA-6AF3-43AB-8588-CEC1D06C72B9}</a:tableStyleId>
                  </a:tblPr>
                  <a:tblGrid>
                    <a:gridCol w="2694267">
                      <a:extLst>
                        <a:ext uri="{9D8B030D-6E8A-4147-A177-3AD203B41FA5}">
                          <a16:colId xmlns:a16="http://schemas.microsoft.com/office/drawing/2014/main" val="770250192"/>
                        </a:ext>
                      </a:extLst>
                    </a:gridCol>
                    <a:gridCol w="2820704">
                      <a:extLst>
                        <a:ext uri="{9D8B030D-6E8A-4147-A177-3AD203B41FA5}">
                          <a16:colId xmlns:a16="http://schemas.microsoft.com/office/drawing/2014/main" val="1147511774"/>
                        </a:ext>
                      </a:extLst>
                    </a:gridCol>
                    <a:gridCol w="2251905">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tc>
                      <a:txBody>
                        <a:bodyPr/>
                        <a:lstStyle/>
                        <a:p>
                          <a:pPr algn="ctr"/>
                          <a:r>
                            <a:rPr lang="en-US" sz="1400" dirty="0"/>
                            <a:t>Circumference</a:t>
                          </a:r>
                        </a:p>
                      </a:txBody>
                      <a:tcPr/>
                    </a:tc>
                    <a:extLst>
                      <a:ext uri="{0D108BD9-81ED-4DB2-BD59-A6C34878D82A}">
                        <a16:rowId xmlns:a16="http://schemas.microsoft.com/office/drawing/2014/main" val="1007486080"/>
                      </a:ext>
                    </a:extLst>
                  </a:tr>
                  <a:tr h="411480">
                    <a:tc>
                      <a:txBody>
                        <a:bodyPr/>
                        <a:lstStyle/>
                        <a:p>
                          <a:endParaRPr lang="en-US"/>
                        </a:p>
                      </a:txBody>
                      <a:tcPr>
                        <a:blipFill>
                          <a:blip r:embed="rId3"/>
                          <a:stretch>
                            <a:fillRect l="-226" t="-83824" r="-189593" b="-4412"/>
                          </a:stretch>
                        </a:blipFill>
                      </a:tcPr>
                    </a:tc>
                    <a:tc>
                      <a:txBody>
                        <a:bodyPr/>
                        <a:lstStyle/>
                        <a:p>
                          <a:endParaRPr lang="en-US"/>
                        </a:p>
                      </a:txBody>
                      <a:tcPr>
                        <a:blipFill>
                          <a:blip r:embed="rId3"/>
                          <a:stretch>
                            <a:fillRect l="-95680" t="-83824" r="-80994" b="-4412"/>
                          </a:stretch>
                        </a:blipFill>
                      </a:tcPr>
                    </a:tc>
                    <a:tc>
                      <a:txBody>
                        <a:bodyPr/>
                        <a:lstStyle/>
                        <a:p>
                          <a:endParaRPr lang="en-US"/>
                        </a:p>
                      </a:txBody>
                      <a:tcPr>
                        <a:blipFill>
                          <a:blip r:embed="rId3"/>
                          <a:stretch>
                            <a:fillRect l="-244865" t="-83824" r="-1351" b="-4412"/>
                          </a:stretch>
                        </a:blipFill>
                      </a:tcPr>
                    </a:tc>
                    <a:extLst>
                      <a:ext uri="{0D108BD9-81ED-4DB2-BD59-A6C34878D82A}">
                        <a16:rowId xmlns:a16="http://schemas.microsoft.com/office/drawing/2014/main" val="823510828"/>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3CE9627-DC8A-4E20-8A48-9C2073BE1A7A}"/>
                  </a:ext>
                </a:extLst>
              </p:cNvPr>
              <p:cNvSpPr txBox="1"/>
              <p:nvPr/>
            </p:nvSpPr>
            <p:spPr>
              <a:xfrm>
                <a:off x="1563272" y="4153745"/>
                <a:ext cx="9782800" cy="1380460"/>
              </a:xfrm>
              <a:prstGeom prst="rect">
                <a:avLst/>
              </a:prstGeom>
            </p:spPr>
            <p:txBody>
              <a:bodyPr vert="horz" lIns="91440" tIns="45720" rIns="91440" bIns="45720" rtlCol="0">
                <a:normAutofit/>
              </a:bodyPr>
              <a:lstStyle/>
              <a:p>
                <a:pPr indent="-246888">
                  <a:lnSpc>
                    <a:spcPct val="90000"/>
                  </a:lnSpc>
                  <a:spcAft>
                    <a:spcPts val="600"/>
                  </a:spcAft>
                </a:pPr>
                <a:r>
                  <a:rPr lang="en-US" sz="1600" dirty="0"/>
                  <a:t>The example equation below demonstrates the conversion to </a:t>
                </a:r>
                <a:r>
                  <a:rPr lang="en-US" sz="1600" b="1" dirty="0"/>
                  <a:t>Global Projection 1440</a:t>
                </a:r>
                <a:r>
                  <a:rPr lang="en-US" sz="1600" dirty="0"/>
                  <a:t>.</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𝑺𝒂𝒕𝒖𝒓𝒏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𝑴𝒊𝒏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𝑶𝒓𝒃𝒊𝒕</m:t>
                      </m:r>
                      <m:r>
                        <a:rPr lang="en-US" sz="1600" b="1" i="1" dirty="0" smtClean="0">
                          <a:latin typeface="Cambria Math" panose="02040503050406030204" pitchFamily="18" charset="0"/>
                        </a:rPr>
                        <m:t> </m:t>
                      </m:r>
                      <m:r>
                        <a:rPr lang="en-US" sz="1600" b="1" i="1" dirty="0">
                          <a:latin typeface="Cambria Math" panose="02040503050406030204" pitchFamily="18" charset="0"/>
                        </a:rPr>
                        <m:t>𝑷</m:t>
                      </m:r>
                      <m:r>
                        <a:rPr lang="en-US" sz="1600" b="1" i="1" dirty="0">
                          <a:latin typeface="Cambria Math" panose="02040503050406030204" pitchFamily="18" charset="0"/>
                        </a:rPr>
                        <m:t>−</m:t>
                      </m:r>
                      <m:r>
                        <a:rPr lang="en-US" sz="1600" b="1" i="1" dirty="0">
                          <a:latin typeface="Cambria Math" panose="02040503050406030204" pitchFamily="18" charset="0"/>
                        </a:rPr>
                        <m:t>𝑹𝒂𝒕𝒊𝒐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𝟔𝟕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a:latin typeface="Cambria Math" panose="02040503050406030204" pitchFamily="18" charset="0"/>
                        </a:rPr>
                        <m:t>𝟔𝟕</m:t>
                      </m:r>
                      <m:r>
                        <a:rPr lang="en-US" sz="1600" b="1" i="1" dirty="0">
                          <a:latin typeface="Cambria Math" panose="02040503050406030204" pitchFamily="18" charset="0"/>
                        </a:rPr>
                        <m:t>.</m:t>
                      </m:r>
                      <m:r>
                        <a:rPr lang="en-US" sz="1600" b="1" i="1" dirty="0">
                          <a:latin typeface="Cambria Math" panose="02040503050406030204" pitchFamily="18" charset="0"/>
                        </a:rPr>
                        <m:t>𝟓</m:t>
                      </m:r>
                      <m:r>
                        <a:rPr lang="en-US" sz="1600" b="1" i="1" dirty="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𝟒</m:t>
                      </m:r>
                      <m:r>
                        <a:rPr lang="en-US" sz="1600" b="1" i="1" dirty="0">
                          <a:latin typeface="Cambria Math" panose="02040503050406030204" pitchFamily="18" charset="0"/>
                        </a:rPr>
                        <m:t>=</m:t>
                      </m:r>
                      <m:r>
                        <a:rPr lang="en-US" sz="1600" b="1" i="1" dirty="0" smtClean="0">
                          <a:latin typeface="Cambria Math" panose="02040503050406030204" pitchFamily="18" charset="0"/>
                        </a:rPr>
                        <m:t>𝟏𝟔</m:t>
                      </m:r>
                      <m:r>
                        <a:rPr lang="en-US" sz="1600" b="1" i="1" dirty="0">
                          <a:latin typeface="Cambria Math" panose="02040503050406030204" pitchFamily="18" charset="0"/>
                        </a:rPr>
                        <m:t>.</m:t>
                      </m:r>
                      <m:r>
                        <a:rPr lang="en-US" sz="1600" b="1" i="1" dirty="0" smtClean="0">
                          <a:latin typeface="Cambria Math" panose="02040503050406030204" pitchFamily="18" charset="0"/>
                        </a:rPr>
                        <m:t>𝟖</m:t>
                      </m:r>
                      <m:r>
                        <a:rPr lang="en-US" sz="1600" b="1" i="1" dirty="0">
                          <a:latin typeface="Cambria Math" panose="02040503050406030204" pitchFamily="18" charset="0"/>
                        </a:rPr>
                        <m:t>𝟕𝟓</m:t>
                      </m:r>
                      <m:r>
                        <a:rPr lang="en-US" sz="1600" b="1" i="1" dirty="0" smtClean="0">
                          <a:latin typeface="Cambria Math" panose="02040503050406030204" pitchFamily="18" charset="0"/>
                          <a:ea typeface="Cambria Math" panose="02040503050406030204" pitchFamily="18" charset="0"/>
                        </a:rPr>
                        <m:t>°</m:t>
                      </m:r>
                    </m:oMath>
                  </m:oMathPara>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03CE9627-DC8A-4E20-8A48-9C2073BE1A7A}"/>
                  </a:ext>
                </a:extLst>
              </p:cNvPr>
              <p:cNvSpPr txBox="1">
                <a:spLocks noRot="1" noChangeAspect="1" noMove="1" noResize="1" noEditPoints="1" noAdjustHandles="1" noChangeArrowheads="1" noChangeShapeType="1" noTextEdit="1"/>
              </p:cNvSpPr>
              <p:nvPr/>
            </p:nvSpPr>
            <p:spPr>
              <a:xfrm>
                <a:off x="1563272" y="4153745"/>
                <a:ext cx="9782800" cy="1380460"/>
              </a:xfrm>
              <a:prstGeom prst="rect">
                <a:avLst/>
              </a:prstGeom>
              <a:blipFill>
                <a:blip r:embed="rId4"/>
                <a:stretch>
                  <a:fillRect l="-312" t="-3084"/>
                </a:stretch>
              </a:blipFill>
            </p:spPr>
            <p:txBody>
              <a:bodyPr/>
              <a:lstStyle/>
              <a:p>
                <a:r>
                  <a:rPr lang="en-US">
                    <a:noFill/>
                  </a:rPr>
                  <a:t> </a:t>
                </a:r>
              </a:p>
            </p:txBody>
          </p:sp>
        </mc:Fallback>
      </mc:AlternateContent>
    </p:spTree>
    <p:extLst>
      <p:ext uri="{BB962C8B-B14F-4D97-AF65-F5344CB8AC3E}">
        <p14:creationId xmlns:p14="http://schemas.microsoft.com/office/powerpoint/2010/main" val="78981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1440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layout of the solar system (maximum orbits) projected on top of the northern hemisphere.</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Tree>
    <p:extLst>
      <p:ext uri="{BB962C8B-B14F-4D97-AF65-F5344CB8AC3E}">
        <p14:creationId xmlns:p14="http://schemas.microsoft.com/office/powerpoint/2010/main" val="2766146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1440: Saturn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maximum orbit of Saturn with the Norwegian Sea (pole location) and with Jan Mayen Island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1221522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1440: Uranus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maximum orbit of Uranus with Hy-Brasil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22933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1440: Uranus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minimum orbit of Uranus with the Bering Sea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444325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1440: Uranus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minimum orbit of Uranus with Aztlan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357689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360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A projection that uses a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oMath>
                </a14:m>
                <a:r>
                  <a:rPr lang="en-US" sz="1600" dirty="0"/>
                  <a:t> ratio for converting a P-Ratio to degrees can be created by implementing a measurement system with a base unit size of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𝟎𝟎𝟏</m:t>
                    </m:r>
                    <m:r>
                      <a:rPr lang="en-US" sz="1600" b="1" i="1" dirty="0" smtClean="0">
                        <a:latin typeface="Cambria Math" panose="02040503050406030204" pitchFamily="18" charset="0"/>
                        <a:ea typeface="Cambria Math" panose="02040503050406030204" pitchFamily="18" charset="0"/>
                      </a:rPr>
                      <m:t>°</m:t>
                    </m:r>
                  </m:oMath>
                </a14:m>
                <a:r>
                  <a:rPr lang="en-US" sz="1600" dirty="0"/>
                  <a:t>. Use a calibration value of </a:t>
                </a:r>
                <a14:m>
                  <m:oMath xmlns:m="http://schemas.openxmlformats.org/officeDocument/2006/math">
                    <m:r>
                      <a:rPr lang="en-US" sz="1600" b="1" i="1" dirty="0" smtClean="0">
                        <a:latin typeface="Cambria Math" panose="02040503050406030204" pitchFamily="18" charset="0"/>
                      </a:rPr>
                      <m:t>𝟑𝟔𝟎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to create this unit size.</a:t>
                </a:r>
              </a:p>
              <a:p>
                <a:pPr indent="-246888">
                  <a:lnSpc>
                    <a:spcPct val="90000"/>
                  </a:lnSpc>
                  <a:spcAft>
                    <a:spcPts val="600"/>
                  </a:spcAft>
                </a:pPr>
                <a:endParaRPr lang="en-US" sz="1600" dirty="0"/>
              </a:p>
              <a:p>
                <a:pPr indent="-246888">
                  <a:lnSpc>
                    <a:spcPct val="90000"/>
                  </a:lnSpc>
                  <a:spcAft>
                    <a:spcPts val="600"/>
                  </a:spcAft>
                </a:pPr>
                <a:r>
                  <a:rPr lang="en-US" sz="1600" dirty="0"/>
                  <a:t>This projection creates orbital alignments with the inner (and “center”) planets of the solar system. </a:t>
                </a:r>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4570518"/>
              </a:xfrm>
              <a:prstGeom prst="rect">
                <a:avLst/>
              </a:prstGeom>
              <a:blipFill>
                <a:blip r:embed="rId2"/>
                <a:stretch>
                  <a:fillRect l="-312" t="-933" r="-1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3503F1E-D8B3-4F2F-BC1C-690786D01EBE}"/>
                  </a:ext>
                </a:extLst>
              </p:cNvPr>
              <p:cNvGraphicFramePr>
                <a:graphicFrameLocks noGrp="1"/>
              </p:cNvGraphicFramePr>
              <p:nvPr>
                <p:extLst>
                  <p:ext uri="{D42A27DB-BD31-4B8C-83A1-F6EECF244321}">
                    <p14:modId xmlns:p14="http://schemas.microsoft.com/office/powerpoint/2010/main" val="2855201666"/>
                  </p:ext>
                </p:extLst>
              </p:nvPr>
            </p:nvGraphicFramePr>
            <p:xfrm>
              <a:off x="2360612" y="3520161"/>
              <a:ext cx="7806602" cy="749708"/>
            </p:xfrm>
            <a:graphic>
              <a:graphicData uri="http://schemas.openxmlformats.org/drawingml/2006/table">
                <a:tbl>
                  <a:tblPr firstRow="1" bandRow="1">
                    <a:tableStyleId>{073A0DAA-6AF3-43AB-8588-CEC1D06C72B9}</a:tableStyleId>
                  </a:tblPr>
                  <a:tblGrid>
                    <a:gridCol w="2837379">
                      <a:extLst>
                        <a:ext uri="{9D8B030D-6E8A-4147-A177-3AD203B41FA5}">
                          <a16:colId xmlns:a16="http://schemas.microsoft.com/office/drawing/2014/main" val="770250192"/>
                        </a:ext>
                      </a:extLst>
                    </a:gridCol>
                    <a:gridCol w="2717318">
                      <a:extLst>
                        <a:ext uri="{9D8B030D-6E8A-4147-A177-3AD203B41FA5}">
                          <a16:colId xmlns:a16="http://schemas.microsoft.com/office/drawing/2014/main" val="1147511774"/>
                        </a:ext>
                      </a:extLst>
                    </a:gridCol>
                    <a:gridCol w="2251905">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tc>
                      <a:txBody>
                        <a:bodyPr/>
                        <a:lstStyle/>
                        <a:p>
                          <a:pPr algn="ctr"/>
                          <a:r>
                            <a:rPr lang="en-US" sz="1400" dirty="0"/>
                            <a:t>Circumference</a:t>
                          </a:r>
                        </a:p>
                      </a:txBody>
                      <a:tcPr/>
                    </a:tc>
                    <a:extLst>
                      <a:ext uri="{0D108BD9-81ED-4DB2-BD59-A6C34878D82A}">
                        <a16:rowId xmlns:a16="http://schemas.microsoft.com/office/drawing/2014/main" val="1007486080"/>
                      </a:ext>
                    </a:extLst>
                  </a:tr>
                  <a:tr h="268593">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𝑮𝒍𝒐𝒃𝒂𝒍</m:t>
                                </m:r>
                                <m:r>
                                  <a:rPr lang="en-US" sz="1400" b="1" i="1" dirty="0" smtClean="0">
                                    <a:latin typeface="Cambria Math" panose="02040503050406030204" pitchFamily="18" charset="0"/>
                                  </a:rPr>
                                  <m:t> </m:t>
                                </m:r>
                                <m:r>
                                  <a:rPr lang="en-US" sz="1400" b="1" i="1" dirty="0" smtClean="0">
                                    <a:latin typeface="Cambria Math" panose="02040503050406030204" pitchFamily="18" charset="0"/>
                                  </a:rPr>
                                  <m:t>𝑷𝒓𝒐𝒋𝒆𝒄𝒕𝒊𝒐𝒏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𝒈𝒑</m:t>
                                </m:r>
                                <m:r>
                                  <a:rPr lang="en-US" sz="1400" b="1" i="1" dirty="0" smtClean="0">
                                    <a:latin typeface="Cambria Math" panose="02040503050406030204" pitchFamily="18" charset="0"/>
                                  </a:rPr>
                                  <m:t>𝟑</m:t>
                                </m:r>
                                <m:r>
                                  <a:rPr lang="en-US" sz="1400" b="1" i="1" dirty="0" smtClean="0">
                                    <a:latin typeface="Cambria Math" panose="02040503050406030204" pitchFamily="18" charset="0"/>
                                  </a:rPr>
                                  <m:t>)</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𝟑𝟔𝟎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𝟑𝟔𝟎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 </m:t>
                                </m:r>
                                <m:r>
                                  <a:rPr lang="en-US" sz="1400" b="1" i="1" dirty="0" smtClean="0">
                                    <a:latin typeface="Cambria Math" panose="02040503050406030204" pitchFamily="18" charset="0"/>
                                    <a:ea typeface="Cambria Math" panose="02040503050406030204" pitchFamily="18" charset="0"/>
                                  </a:rPr>
                                  <m:t>𝒈𝒑</m:t>
                                </m:r>
                                <m:r>
                                  <a:rPr lang="en-US" sz="1400" b="1" i="1" dirty="0" smtClean="0">
                                    <a:latin typeface="Cambria Math" panose="02040503050406030204" pitchFamily="18" charset="0"/>
                                    <a:ea typeface="Cambria Math" panose="02040503050406030204" pitchFamily="18" charset="0"/>
                                  </a:rPr>
                                  <m:t>𝟑</m:t>
                                </m:r>
                              </m:oMath>
                            </m:oMathPara>
                          </a14:m>
                          <a:endParaRPr lang="en-US" sz="1400" b="1" dirty="0"/>
                        </a:p>
                      </a:txBody>
                      <a:tcPr/>
                    </a:tc>
                    <a:extLst>
                      <a:ext uri="{0D108BD9-81ED-4DB2-BD59-A6C34878D82A}">
                        <a16:rowId xmlns:a16="http://schemas.microsoft.com/office/drawing/2014/main" val="823510828"/>
                      </a:ext>
                    </a:extLst>
                  </a:tr>
                </a:tbl>
              </a:graphicData>
            </a:graphic>
          </p:graphicFrame>
        </mc:Choice>
        <mc:Fallback xmlns="">
          <p:graphicFrame>
            <p:nvGraphicFramePr>
              <p:cNvPr id="6" name="Table 4">
                <a:extLst>
                  <a:ext uri="{FF2B5EF4-FFF2-40B4-BE49-F238E27FC236}">
                    <a16:creationId xmlns:a16="http://schemas.microsoft.com/office/drawing/2014/main" id="{73503F1E-D8B3-4F2F-BC1C-690786D01EBE}"/>
                  </a:ext>
                </a:extLst>
              </p:cNvPr>
              <p:cNvGraphicFramePr>
                <a:graphicFrameLocks noGrp="1"/>
              </p:cNvGraphicFramePr>
              <p:nvPr>
                <p:extLst>
                  <p:ext uri="{D42A27DB-BD31-4B8C-83A1-F6EECF244321}">
                    <p14:modId xmlns:p14="http://schemas.microsoft.com/office/powerpoint/2010/main" val="2855201666"/>
                  </p:ext>
                </p:extLst>
              </p:nvPr>
            </p:nvGraphicFramePr>
            <p:xfrm>
              <a:off x="2360612" y="3520161"/>
              <a:ext cx="7806602" cy="749708"/>
            </p:xfrm>
            <a:graphic>
              <a:graphicData uri="http://schemas.openxmlformats.org/drawingml/2006/table">
                <a:tbl>
                  <a:tblPr firstRow="1" bandRow="1">
                    <a:tableStyleId>{073A0DAA-6AF3-43AB-8588-CEC1D06C72B9}</a:tableStyleId>
                  </a:tblPr>
                  <a:tblGrid>
                    <a:gridCol w="2837379">
                      <a:extLst>
                        <a:ext uri="{9D8B030D-6E8A-4147-A177-3AD203B41FA5}">
                          <a16:colId xmlns:a16="http://schemas.microsoft.com/office/drawing/2014/main" val="770250192"/>
                        </a:ext>
                      </a:extLst>
                    </a:gridCol>
                    <a:gridCol w="2717318">
                      <a:extLst>
                        <a:ext uri="{9D8B030D-6E8A-4147-A177-3AD203B41FA5}">
                          <a16:colId xmlns:a16="http://schemas.microsoft.com/office/drawing/2014/main" val="1147511774"/>
                        </a:ext>
                      </a:extLst>
                    </a:gridCol>
                    <a:gridCol w="2251905">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tc>
                      <a:txBody>
                        <a:bodyPr/>
                        <a:lstStyle/>
                        <a:p>
                          <a:pPr algn="ctr"/>
                          <a:r>
                            <a:rPr lang="en-US" sz="1400" dirty="0"/>
                            <a:t>Circumference</a:t>
                          </a:r>
                        </a:p>
                      </a:txBody>
                      <a:tcPr/>
                    </a:tc>
                    <a:extLst>
                      <a:ext uri="{0D108BD9-81ED-4DB2-BD59-A6C34878D82A}">
                        <a16:rowId xmlns:a16="http://schemas.microsoft.com/office/drawing/2014/main" val="1007486080"/>
                      </a:ext>
                    </a:extLst>
                  </a:tr>
                  <a:tr h="411480">
                    <a:tc>
                      <a:txBody>
                        <a:bodyPr/>
                        <a:lstStyle/>
                        <a:p>
                          <a:endParaRPr lang="en-US"/>
                        </a:p>
                      </a:txBody>
                      <a:tcPr>
                        <a:blipFill>
                          <a:blip r:embed="rId3"/>
                          <a:stretch>
                            <a:fillRect l="-215" t="-83824" r="-175966" b="-2941"/>
                          </a:stretch>
                        </a:blipFill>
                      </a:tcPr>
                    </a:tc>
                    <a:tc>
                      <a:txBody>
                        <a:bodyPr/>
                        <a:lstStyle/>
                        <a:p>
                          <a:endParaRPr lang="en-US"/>
                        </a:p>
                      </a:txBody>
                      <a:tcPr>
                        <a:blipFill>
                          <a:blip r:embed="rId3"/>
                          <a:stretch>
                            <a:fillRect l="-104944" t="-83824" r="-84270" b="-2941"/>
                          </a:stretch>
                        </a:blipFill>
                      </a:tcPr>
                    </a:tc>
                    <a:tc>
                      <a:txBody>
                        <a:bodyPr/>
                        <a:lstStyle/>
                        <a:p>
                          <a:endParaRPr lang="en-US"/>
                        </a:p>
                      </a:txBody>
                      <a:tcPr>
                        <a:blipFill>
                          <a:blip r:embed="rId3"/>
                          <a:stretch>
                            <a:fillRect l="-246486" t="-83824" r="-1351" b="-2941"/>
                          </a:stretch>
                        </a:blipFill>
                      </a:tcPr>
                    </a:tc>
                    <a:extLst>
                      <a:ext uri="{0D108BD9-81ED-4DB2-BD59-A6C34878D82A}">
                        <a16:rowId xmlns:a16="http://schemas.microsoft.com/office/drawing/2014/main" val="823510828"/>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3CE9627-DC8A-4E20-8A48-9C2073BE1A7A}"/>
                  </a:ext>
                </a:extLst>
              </p:cNvPr>
              <p:cNvSpPr txBox="1"/>
              <p:nvPr/>
            </p:nvSpPr>
            <p:spPr>
              <a:xfrm>
                <a:off x="1563271" y="4784506"/>
                <a:ext cx="9782800" cy="1380460"/>
              </a:xfrm>
              <a:prstGeom prst="rect">
                <a:avLst/>
              </a:prstGeom>
            </p:spPr>
            <p:txBody>
              <a:bodyPr vert="horz" lIns="91440" tIns="45720" rIns="91440" bIns="45720" rtlCol="0">
                <a:normAutofit/>
              </a:bodyPr>
              <a:lstStyle/>
              <a:p>
                <a:pPr indent="-246888">
                  <a:lnSpc>
                    <a:spcPct val="90000"/>
                  </a:lnSpc>
                  <a:spcAft>
                    <a:spcPts val="600"/>
                  </a:spcAft>
                </a:pPr>
                <a:r>
                  <a:rPr lang="en-US" sz="1600" dirty="0"/>
                  <a:t>The example equation below demonstrates the conversion to </a:t>
                </a:r>
                <a:r>
                  <a:rPr lang="en-US" sz="1600" b="1" dirty="0"/>
                  <a:t>Global Projection 360</a:t>
                </a:r>
                <a:r>
                  <a:rPr lang="en-US" sz="1600" dirty="0"/>
                  <a:t>.</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𝑺𝒂𝒕𝒖𝒓𝒏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𝑴𝒊𝒏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𝑶𝒓𝒃𝒊𝒕</m:t>
                      </m:r>
                      <m:r>
                        <a:rPr lang="en-US" sz="1600" b="1" i="1" dirty="0" smtClean="0">
                          <a:latin typeface="Cambria Math" panose="02040503050406030204" pitchFamily="18" charset="0"/>
                        </a:rPr>
                        <m:t> </m:t>
                      </m:r>
                      <m:r>
                        <a:rPr lang="en-US" sz="1600" b="1" i="1" dirty="0">
                          <a:latin typeface="Cambria Math" panose="02040503050406030204" pitchFamily="18" charset="0"/>
                        </a:rPr>
                        <m:t>𝑷</m:t>
                      </m:r>
                      <m:r>
                        <a:rPr lang="en-US" sz="1600" b="1" i="1" dirty="0">
                          <a:latin typeface="Cambria Math" panose="02040503050406030204" pitchFamily="18" charset="0"/>
                        </a:rPr>
                        <m:t>−</m:t>
                      </m:r>
                      <m:r>
                        <a:rPr lang="en-US" sz="1600" b="1" i="1" dirty="0">
                          <a:latin typeface="Cambria Math" panose="02040503050406030204" pitchFamily="18" charset="0"/>
                        </a:rPr>
                        <m:t>𝑹𝒂𝒕𝒊𝒐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𝟔𝟕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r>
                        <a:rPr lang="en-US" sz="1600" b="1" i="1" dirty="0">
                          <a:latin typeface="Cambria Math" panose="02040503050406030204" pitchFamily="18" charset="0"/>
                        </a:rPr>
                        <m:t>=</m:t>
                      </m:r>
                      <m:r>
                        <a:rPr lang="en-US" sz="1600" b="1" i="1" dirty="0">
                          <a:latin typeface="Cambria Math" panose="02040503050406030204" pitchFamily="18" charset="0"/>
                        </a:rPr>
                        <m:t>𝟔𝟕</m:t>
                      </m:r>
                      <m:r>
                        <a:rPr lang="en-US" sz="1600" b="1" i="1" dirty="0">
                          <a:latin typeface="Cambria Math" panose="02040503050406030204" pitchFamily="18" charset="0"/>
                        </a:rPr>
                        <m:t>.</m:t>
                      </m:r>
                      <m:r>
                        <a:rPr lang="en-US" sz="1600" b="1" i="1" dirty="0">
                          <a:latin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oMath>
                  </m:oMathPara>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03CE9627-DC8A-4E20-8A48-9C2073BE1A7A}"/>
                  </a:ext>
                </a:extLst>
              </p:cNvPr>
              <p:cNvSpPr txBox="1">
                <a:spLocks noRot="1" noChangeAspect="1" noMove="1" noResize="1" noEditPoints="1" noAdjustHandles="1" noChangeArrowheads="1" noChangeShapeType="1" noTextEdit="1"/>
              </p:cNvSpPr>
              <p:nvPr/>
            </p:nvSpPr>
            <p:spPr>
              <a:xfrm>
                <a:off x="1563271" y="4784506"/>
                <a:ext cx="9782800" cy="1380460"/>
              </a:xfrm>
              <a:prstGeom prst="rect">
                <a:avLst/>
              </a:prstGeom>
              <a:blipFill>
                <a:blip r:embed="rId4"/>
                <a:stretch>
                  <a:fillRect l="-312" t="-3097"/>
                </a:stretch>
              </a:blipFill>
            </p:spPr>
            <p:txBody>
              <a:bodyPr/>
              <a:lstStyle/>
              <a:p>
                <a:r>
                  <a:rPr lang="en-US">
                    <a:noFill/>
                  </a:rPr>
                  <a:t> </a:t>
                </a:r>
              </a:p>
            </p:txBody>
          </p:sp>
        </mc:Fallback>
      </mc:AlternateContent>
    </p:spTree>
    <p:extLst>
      <p:ext uri="{BB962C8B-B14F-4D97-AF65-F5344CB8AC3E}">
        <p14:creationId xmlns:p14="http://schemas.microsoft.com/office/powerpoint/2010/main" val="185256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360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layout of the solar system (maximum orbits) projected on top of the northern hemisphere. The orbit around Antarctica is the maximum orbit of Uranus.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Tree>
    <p:extLst>
      <p:ext uri="{BB962C8B-B14F-4D97-AF65-F5344CB8AC3E}">
        <p14:creationId xmlns:p14="http://schemas.microsoft.com/office/powerpoint/2010/main" val="2868334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360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layout of the solar system (maximum orbits) projected on top of the northern hemisphere. </a:t>
            </a: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Tree>
    <p:extLst>
      <p:ext uri="{BB962C8B-B14F-4D97-AF65-F5344CB8AC3E}">
        <p14:creationId xmlns:p14="http://schemas.microsoft.com/office/powerpoint/2010/main" val="2700760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Arrayed with the Sun</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600" b="1" u="none" strike="noStrike" kern="1200" cap="none" spc="0" normalizeH="0" baseline="0" noProof="0" dirty="0">
                <a:ln>
                  <a:noFill/>
                </a:ln>
                <a:solidFill>
                  <a:srgbClr val="465562"/>
                </a:solidFill>
                <a:effectLst/>
                <a:uLnTx/>
                <a:uFillTx/>
                <a:latin typeface="Euphemia"/>
                <a:ea typeface="+mn-ea"/>
                <a:cs typeface="+mn-cs"/>
              </a:rPr>
              <a:t>Solar System Equatorial Radius Ratios: Reference</a:t>
            </a:r>
          </a:p>
        </p:txBody>
      </p:sp>
      <p:graphicFrame>
        <p:nvGraphicFramePr>
          <p:cNvPr id="2" name="Table 1">
            <a:extLst>
              <a:ext uri="{FF2B5EF4-FFF2-40B4-BE49-F238E27FC236}">
                <a16:creationId xmlns:a16="http://schemas.microsoft.com/office/drawing/2014/main" id="{74DEDC05-9A93-43D7-A636-2EC9BC135574}"/>
              </a:ext>
            </a:extLst>
          </p:cNvPr>
          <p:cNvGraphicFramePr>
            <a:graphicFrameLocks noGrp="1"/>
          </p:cNvGraphicFramePr>
          <p:nvPr>
            <p:extLst>
              <p:ext uri="{D42A27DB-BD31-4B8C-83A1-F6EECF244321}">
                <p14:modId xmlns:p14="http://schemas.microsoft.com/office/powerpoint/2010/main" val="1835431341"/>
              </p:ext>
            </p:extLst>
          </p:nvPr>
        </p:nvGraphicFramePr>
        <p:xfrm>
          <a:off x="1760969" y="1600200"/>
          <a:ext cx="9387405" cy="5080517"/>
        </p:xfrm>
        <a:graphic>
          <a:graphicData uri="http://schemas.openxmlformats.org/drawingml/2006/table">
            <a:tbl>
              <a:tblPr firstRow="1">
                <a:tableStyleId>{3C2FFA5D-87B4-456A-9821-1D502468CF0F}</a:tableStyleId>
              </a:tblPr>
              <a:tblGrid>
                <a:gridCol w="851071">
                  <a:extLst>
                    <a:ext uri="{9D8B030D-6E8A-4147-A177-3AD203B41FA5}">
                      <a16:colId xmlns:a16="http://schemas.microsoft.com/office/drawing/2014/main" val="3072512350"/>
                    </a:ext>
                  </a:extLst>
                </a:gridCol>
                <a:gridCol w="707516">
                  <a:extLst>
                    <a:ext uri="{9D8B030D-6E8A-4147-A177-3AD203B41FA5}">
                      <a16:colId xmlns:a16="http://schemas.microsoft.com/office/drawing/2014/main" val="539306222"/>
                    </a:ext>
                  </a:extLst>
                </a:gridCol>
                <a:gridCol w="707516">
                  <a:extLst>
                    <a:ext uri="{9D8B030D-6E8A-4147-A177-3AD203B41FA5}">
                      <a16:colId xmlns:a16="http://schemas.microsoft.com/office/drawing/2014/main" val="2869943787"/>
                    </a:ext>
                  </a:extLst>
                </a:gridCol>
                <a:gridCol w="707516">
                  <a:extLst>
                    <a:ext uri="{9D8B030D-6E8A-4147-A177-3AD203B41FA5}">
                      <a16:colId xmlns:a16="http://schemas.microsoft.com/office/drawing/2014/main" val="2617236105"/>
                    </a:ext>
                  </a:extLst>
                </a:gridCol>
                <a:gridCol w="707516">
                  <a:extLst>
                    <a:ext uri="{9D8B030D-6E8A-4147-A177-3AD203B41FA5}">
                      <a16:colId xmlns:a16="http://schemas.microsoft.com/office/drawing/2014/main" val="111279476"/>
                    </a:ext>
                  </a:extLst>
                </a:gridCol>
                <a:gridCol w="707516">
                  <a:extLst>
                    <a:ext uri="{9D8B030D-6E8A-4147-A177-3AD203B41FA5}">
                      <a16:colId xmlns:a16="http://schemas.microsoft.com/office/drawing/2014/main" val="636829977"/>
                    </a:ext>
                  </a:extLst>
                </a:gridCol>
                <a:gridCol w="707516">
                  <a:extLst>
                    <a:ext uri="{9D8B030D-6E8A-4147-A177-3AD203B41FA5}">
                      <a16:colId xmlns:a16="http://schemas.microsoft.com/office/drawing/2014/main" val="2243721606"/>
                    </a:ext>
                  </a:extLst>
                </a:gridCol>
                <a:gridCol w="645992">
                  <a:extLst>
                    <a:ext uri="{9D8B030D-6E8A-4147-A177-3AD203B41FA5}">
                      <a16:colId xmlns:a16="http://schemas.microsoft.com/office/drawing/2014/main" val="2058448353"/>
                    </a:ext>
                  </a:extLst>
                </a:gridCol>
                <a:gridCol w="645992">
                  <a:extLst>
                    <a:ext uri="{9D8B030D-6E8A-4147-A177-3AD203B41FA5}">
                      <a16:colId xmlns:a16="http://schemas.microsoft.com/office/drawing/2014/main" val="719496893"/>
                    </a:ext>
                  </a:extLst>
                </a:gridCol>
                <a:gridCol w="707516">
                  <a:extLst>
                    <a:ext uri="{9D8B030D-6E8A-4147-A177-3AD203B41FA5}">
                      <a16:colId xmlns:a16="http://schemas.microsoft.com/office/drawing/2014/main" val="3579319348"/>
                    </a:ext>
                  </a:extLst>
                </a:gridCol>
                <a:gridCol w="792111">
                  <a:extLst>
                    <a:ext uri="{9D8B030D-6E8A-4147-A177-3AD203B41FA5}">
                      <a16:colId xmlns:a16="http://schemas.microsoft.com/office/drawing/2014/main" val="1159561650"/>
                    </a:ext>
                  </a:extLst>
                </a:gridCol>
                <a:gridCol w="707516">
                  <a:extLst>
                    <a:ext uri="{9D8B030D-6E8A-4147-A177-3AD203B41FA5}">
                      <a16:colId xmlns:a16="http://schemas.microsoft.com/office/drawing/2014/main" val="935973931"/>
                    </a:ext>
                  </a:extLst>
                </a:gridCol>
                <a:gridCol w="792111">
                  <a:extLst>
                    <a:ext uri="{9D8B030D-6E8A-4147-A177-3AD203B41FA5}">
                      <a16:colId xmlns:a16="http://schemas.microsoft.com/office/drawing/2014/main" val="43789899"/>
                    </a:ext>
                  </a:extLst>
                </a:gridCol>
              </a:tblGrid>
              <a:tr h="223779">
                <a:tc>
                  <a:txBody>
                    <a:bodyPr/>
                    <a:lstStyle/>
                    <a:p>
                      <a:pPr algn="l" fontAlgn="b"/>
                      <a:r>
                        <a:rPr lang="en-US" sz="1200" b="1" u="none" strike="noStrike" dirty="0">
                          <a:solidFill>
                            <a:schemeClr val="tx1">
                              <a:lumMod val="50000"/>
                            </a:schemeClr>
                          </a:solidFill>
                          <a:effectLst/>
                        </a:rPr>
                        <a:t>Object</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Sun</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Mercury</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Venus</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Earth</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Moon</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Mars</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Jupiter</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Saturn</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Uranus</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Neptune</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Pluto</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Ceres</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extLst>
                  <a:ext uri="{0D108BD9-81ED-4DB2-BD59-A6C34878D82A}">
                    <a16:rowId xmlns:a16="http://schemas.microsoft.com/office/drawing/2014/main" val="167417302"/>
                  </a:ext>
                </a:extLst>
              </a:tr>
              <a:tr h="447557">
                <a:tc>
                  <a:txBody>
                    <a:bodyPr/>
                    <a:lstStyle/>
                    <a:p>
                      <a:pPr algn="l" fontAlgn="b"/>
                      <a:r>
                        <a:rPr lang="en-US" sz="1200" b="1" u="none" strike="noStrike" dirty="0">
                          <a:solidFill>
                            <a:schemeClr val="tx1">
                              <a:lumMod val="50000"/>
                            </a:schemeClr>
                          </a:solidFill>
                          <a:effectLst/>
                        </a:rPr>
                        <a:t>Sun</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284.9090</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114.5454</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109.0909</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400.0000</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204.5454</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9.94318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11.93182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27.27273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28.40909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585.4545</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1,480.0000</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606659262"/>
                  </a:ext>
                </a:extLst>
              </a:tr>
              <a:tr h="323236">
                <a:tc>
                  <a:txBody>
                    <a:bodyPr/>
                    <a:lstStyle/>
                    <a:p>
                      <a:pPr algn="l" fontAlgn="b"/>
                      <a:r>
                        <a:rPr lang="en-US" sz="1200" b="1" u="none" strike="noStrike" dirty="0">
                          <a:solidFill>
                            <a:schemeClr val="tx1">
                              <a:lumMod val="50000"/>
                            </a:schemeClr>
                          </a:solidFill>
                          <a:effectLst/>
                        </a:rPr>
                        <a:t>Mercury</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0.00351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0.40204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0.38290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1.40396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0.71793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0.03490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0.04188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0.09572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0.09971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2.05488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5.19464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3469686234"/>
                  </a:ext>
                </a:extLst>
              </a:tr>
              <a:tr h="323236">
                <a:tc>
                  <a:txBody>
                    <a:bodyPr/>
                    <a:lstStyle/>
                    <a:p>
                      <a:pPr algn="l" fontAlgn="b"/>
                      <a:r>
                        <a:rPr lang="en-US" sz="1200" b="1" u="none" strike="noStrike" dirty="0">
                          <a:solidFill>
                            <a:schemeClr val="tx1">
                              <a:lumMod val="50000"/>
                            </a:schemeClr>
                          </a:solidFill>
                          <a:effectLst/>
                        </a:rPr>
                        <a:t>Venus</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0.00873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2.48730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0.95238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3.49206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1.78571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0.08681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0.10417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0.23810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0.24802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5.1111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12.92063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1915984378"/>
                  </a:ext>
                </a:extLst>
              </a:tr>
              <a:tr h="323236">
                <a:tc>
                  <a:txBody>
                    <a:bodyPr/>
                    <a:lstStyle/>
                    <a:p>
                      <a:pPr algn="l" fontAlgn="b"/>
                      <a:r>
                        <a:rPr lang="en-US" sz="1200" b="1" u="none" strike="noStrike" dirty="0">
                          <a:solidFill>
                            <a:schemeClr val="tx1">
                              <a:lumMod val="50000"/>
                            </a:schemeClr>
                          </a:solidFill>
                          <a:effectLst/>
                        </a:rPr>
                        <a:t>Earth</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0.00917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2.61167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1.0500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3.6667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1.8750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0.09115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0.10937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0.2500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0.26042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5.3667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13.5667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1459849582"/>
                  </a:ext>
                </a:extLst>
              </a:tr>
              <a:tr h="323236">
                <a:tc>
                  <a:txBody>
                    <a:bodyPr/>
                    <a:lstStyle/>
                    <a:p>
                      <a:pPr algn="l" fontAlgn="b"/>
                      <a:r>
                        <a:rPr lang="en-US" sz="1200" b="1" u="none" strike="noStrike" dirty="0">
                          <a:solidFill>
                            <a:schemeClr val="tx1">
                              <a:lumMod val="50000"/>
                            </a:schemeClr>
                          </a:solidFill>
                          <a:effectLst/>
                        </a:rPr>
                        <a:t>Moon</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0.00250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0.71227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0.28636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0.2727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0.51136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0.02486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0.02983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0.06818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0.07102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1.46364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3.7000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1561971476"/>
                  </a:ext>
                </a:extLst>
              </a:tr>
              <a:tr h="323236">
                <a:tc>
                  <a:txBody>
                    <a:bodyPr/>
                    <a:lstStyle/>
                    <a:p>
                      <a:pPr algn="l" fontAlgn="b"/>
                      <a:r>
                        <a:rPr lang="en-US" sz="1200" b="1" u="none" strike="noStrike" dirty="0">
                          <a:solidFill>
                            <a:schemeClr val="tx1">
                              <a:lumMod val="50000"/>
                            </a:schemeClr>
                          </a:solidFill>
                          <a:effectLst/>
                        </a:rPr>
                        <a:t>Mars</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0.00489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1.39289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0.5600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0.5333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1.95556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0.04861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0.05833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0.1333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0.13889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2.86222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7.23556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3387133783"/>
                  </a:ext>
                </a:extLst>
              </a:tr>
              <a:tr h="323236">
                <a:tc>
                  <a:txBody>
                    <a:bodyPr/>
                    <a:lstStyle/>
                    <a:p>
                      <a:pPr algn="l" fontAlgn="b"/>
                      <a:r>
                        <a:rPr lang="en-US" sz="1200" b="1" u="none" strike="noStrike" dirty="0">
                          <a:solidFill>
                            <a:schemeClr val="tx1">
                              <a:lumMod val="50000"/>
                            </a:schemeClr>
                          </a:solidFill>
                          <a:effectLst/>
                        </a:rPr>
                        <a:t>Jupiter</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0.10057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28.65371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11.5200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10.97143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40.22857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20.57143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1.20000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2.74286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2.85714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58.8800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148.84571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279115880"/>
                  </a:ext>
                </a:extLst>
              </a:tr>
              <a:tr h="323236">
                <a:tc>
                  <a:txBody>
                    <a:bodyPr/>
                    <a:lstStyle/>
                    <a:p>
                      <a:pPr algn="l" fontAlgn="b"/>
                      <a:r>
                        <a:rPr lang="en-US" sz="1200" b="1" u="none" strike="noStrike" dirty="0">
                          <a:solidFill>
                            <a:schemeClr val="tx1">
                              <a:lumMod val="50000"/>
                            </a:schemeClr>
                          </a:solidFill>
                          <a:effectLst/>
                        </a:rPr>
                        <a:t>Saturn</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0.08381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23.87810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9.6000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9.14286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33.52381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17.14286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0.8333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2.28571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2.38095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49.0667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124.03810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3938231923"/>
                  </a:ext>
                </a:extLst>
              </a:tr>
              <a:tr h="323236">
                <a:tc>
                  <a:txBody>
                    <a:bodyPr/>
                    <a:lstStyle/>
                    <a:p>
                      <a:pPr algn="l" fontAlgn="b"/>
                      <a:r>
                        <a:rPr lang="en-US" sz="1200" b="1" u="none" strike="noStrike" dirty="0">
                          <a:solidFill>
                            <a:schemeClr val="tx1">
                              <a:lumMod val="50000"/>
                            </a:schemeClr>
                          </a:solidFill>
                          <a:effectLst/>
                        </a:rPr>
                        <a:t>Uranus</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0.03667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10.44667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4.2000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4.0000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14.6667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7.5000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0.36458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0.43750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1.04167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21.46667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54.2667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2769183881"/>
                  </a:ext>
                </a:extLst>
              </a:tr>
              <a:tr h="323236">
                <a:tc>
                  <a:txBody>
                    <a:bodyPr/>
                    <a:lstStyle/>
                    <a:p>
                      <a:pPr algn="l" fontAlgn="b"/>
                      <a:r>
                        <a:rPr lang="en-US" sz="1200" b="1" u="none" strike="noStrike" dirty="0">
                          <a:solidFill>
                            <a:schemeClr val="tx1">
                              <a:lumMod val="50000"/>
                            </a:schemeClr>
                          </a:solidFill>
                          <a:effectLst/>
                        </a:rPr>
                        <a:t>Neptune</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0.03520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10.02880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4.0320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3.8400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14.0800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7.2000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0.3500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0.4200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0.9600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20.6080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52.0960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2400814539"/>
                  </a:ext>
                </a:extLst>
              </a:tr>
              <a:tr h="323236">
                <a:tc>
                  <a:txBody>
                    <a:bodyPr/>
                    <a:lstStyle/>
                    <a:p>
                      <a:pPr algn="l" fontAlgn="b"/>
                      <a:r>
                        <a:rPr lang="en-US" sz="1200" b="1" u="none" strike="noStrike" dirty="0">
                          <a:solidFill>
                            <a:schemeClr val="tx1">
                              <a:lumMod val="50000"/>
                            </a:schemeClr>
                          </a:solidFill>
                          <a:effectLst/>
                        </a:rPr>
                        <a:t>Pluto</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0.00171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0.48665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0.19565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0.18634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0.68323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0.34938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0.01698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0.02038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0.04658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0.04852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2.52795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2060175342"/>
                  </a:ext>
                </a:extLst>
              </a:tr>
              <a:tr h="323236">
                <a:tc>
                  <a:txBody>
                    <a:bodyPr/>
                    <a:lstStyle/>
                    <a:p>
                      <a:pPr algn="l" fontAlgn="b"/>
                      <a:r>
                        <a:rPr lang="en-US" sz="1200" b="1" u="none" strike="noStrike" dirty="0">
                          <a:solidFill>
                            <a:schemeClr val="tx1">
                              <a:lumMod val="50000"/>
                            </a:schemeClr>
                          </a:solidFill>
                          <a:effectLst/>
                        </a:rPr>
                        <a:t>Ceres</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0.00068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0.19251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0.07740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0.07371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0.27027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0.13821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0.00672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0.00806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0.01843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0.01920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0.39558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extLst>
                  <a:ext uri="{0D108BD9-81ED-4DB2-BD59-A6C34878D82A}">
                    <a16:rowId xmlns:a16="http://schemas.microsoft.com/office/drawing/2014/main" val="3669288055"/>
                  </a:ext>
                </a:extLst>
              </a:tr>
            </a:tbl>
          </a:graphicData>
        </a:graphic>
      </p:graphicFrame>
    </p:spTree>
    <p:extLst>
      <p:ext uri="{BB962C8B-B14F-4D97-AF65-F5344CB8AC3E}">
        <p14:creationId xmlns:p14="http://schemas.microsoft.com/office/powerpoint/2010/main" val="3543834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360: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average orbit of Mars with Hyperborea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233782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360: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average orbit of Mars with the Beaufort Sea (pole location).</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793416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360: Ceres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minimum orbit of Ceres with the Norwegian Sea (pole location) and with Jan Mayen Island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3205721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360: Jupiter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minimum and average  orbits of Jupiter with Hy-Brasil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2674740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360: Saturn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minimum, average, and maximum orbits of </a:t>
            </a:r>
            <a:r>
              <a:rPr lang="en-US" sz="1600" b="1" dirty="0"/>
              <a:t>Saturn with Atlantis</a:t>
            </a:r>
            <a:r>
              <a:rPr lang="en-US" sz="1600" dirty="0"/>
              <a:t>.</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3670373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45494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360: Kuiper Belt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maximum boundary of the Kuiper belt with Atlantis. </a:t>
            </a:r>
          </a:p>
          <a:p>
            <a:pPr indent="-246888">
              <a:lnSpc>
                <a:spcPct val="90000"/>
              </a:lnSpc>
              <a:spcAft>
                <a:spcPts val="600"/>
              </a:spcAft>
            </a:pPr>
            <a:endParaRPr lang="en-US" sz="1600" b="1" dirty="0"/>
          </a:p>
          <a:p>
            <a:pPr indent="-246888">
              <a:lnSpc>
                <a:spcPct val="90000"/>
              </a:lnSpc>
              <a:spcAft>
                <a:spcPts val="600"/>
              </a:spcAft>
            </a:pPr>
            <a:r>
              <a:rPr lang="en-US" sz="1600" dirty="0"/>
              <a:t>The radius of this boundary </a:t>
            </a:r>
            <a:r>
              <a:rPr lang="en-US" sz="1600" b="1" dirty="0"/>
              <a:t>wraps around</a:t>
            </a:r>
            <a:r>
              <a:rPr lang="en-US" sz="1600" dirty="0"/>
              <a:t> the southern hemisphere and back up towards the northern hemisphere (and ends at Atlantis).</a:t>
            </a:r>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201328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VII: </a:t>
            </a:r>
            <a:br>
              <a:rPr lang="en-US" dirty="0"/>
            </a:br>
            <a:br>
              <a:rPr lang="en-US" dirty="0"/>
            </a:br>
            <a:r>
              <a:rPr lang="en-US" sz="3200" dirty="0"/>
              <a:t>The Missing</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possible “missing” objects from the solar system based on alignment gaps and mathematical calculations. The purpose is to identify potentially missing objects from the solar system. </a:t>
            </a:r>
          </a:p>
        </p:txBody>
      </p:sp>
    </p:spTree>
    <p:extLst>
      <p:ext uri="{BB962C8B-B14F-4D97-AF65-F5344CB8AC3E}">
        <p14:creationId xmlns:p14="http://schemas.microsoft.com/office/powerpoint/2010/main" val="1226169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Search Only For the Lost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43963" y="1696933"/>
                <a:ext cx="9782802"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Most locations (pole, Lantis, etc.) have an orbital alignment in each projection. The absence of an orbital alignment at a location does not necessarily mean there is an orbit “missing”, since not all locations are “active” in every axis position, nor for every projection calibration value.</a:t>
                </a:r>
              </a:p>
              <a:p>
                <a:pPr indent="-246888">
                  <a:lnSpc>
                    <a:spcPct val="90000"/>
                  </a:lnSpc>
                  <a:spcAft>
                    <a:spcPts val="600"/>
                  </a:spcAft>
                </a:pPr>
                <a:endParaRPr lang="en-US" sz="1600" dirty="0"/>
              </a:p>
              <a:p>
                <a:pPr indent="-246888">
                  <a:lnSpc>
                    <a:spcPct val="90000"/>
                  </a:lnSpc>
                  <a:spcAft>
                    <a:spcPts val="600"/>
                  </a:spcAft>
                </a:pPr>
                <a:r>
                  <a:rPr lang="en-US" sz="1600" dirty="0"/>
                  <a:t>However, when the same gap (at the same location) appears in multiple projections, it is a strong indicator that there may be an object missing from the current solar system configuration.</a:t>
                </a:r>
              </a:p>
              <a:p>
                <a:pPr indent="-246888">
                  <a:lnSpc>
                    <a:spcPct val="90000"/>
                  </a:lnSpc>
                  <a:spcAft>
                    <a:spcPts val="600"/>
                  </a:spcAft>
                </a:pPr>
                <a:endParaRPr lang="en-US" sz="1600" dirty="0"/>
              </a:p>
              <a:p>
                <a:pPr indent="-246888">
                  <a:lnSpc>
                    <a:spcPct val="90000"/>
                  </a:lnSpc>
                  <a:spcAft>
                    <a:spcPts val="600"/>
                  </a:spcAft>
                </a:pPr>
                <a:r>
                  <a:rPr lang="en-US" sz="1600" dirty="0"/>
                  <a:t>The alternative is that the location is demarked or indicated by some other source or mechanism. For example, prime meridian indicators (PMI’s) are located at exactly </a:t>
                </a:r>
                <a14:m>
                  <m:oMath xmlns:m="http://schemas.openxmlformats.org/officeDocument/2006/math">
                    <m:r>
                      <a:rPr lang="en-US" sz="1600" b="1" i="0" dirty="0" smtClean="0">
                        <a:latin typeface="Cambria Math" panose="02040503050406030204" pitchFamily="18" charset="0"/>
                        <a:ea typeface="Cambria Math" panose="02040503050406030204" pitchFamily="18" charset="0"/>
                      </a:rPr>
                      <m:t>𝟏𝟗</m:t>
                    </m:r>
                    <m:r>
                      <a:rPr lang="en-US" sz="1600" b="1" i="1" dirty="0" smtClean="0">
                        <a:latin typeface="Cambria Math" panose="02040503050406030204" pitchFamily="18" charset="0"/>
                        <a:ea typeface="Cambria Math" panose="02040503050406030204" pitchFamily="18" charset="0"/>
                      </a:rPr>
                      <m:t>°</m:t>
                    </m:r>
                  </m:oMath>
                </a14:m>
                <a:r>
                  <a:rPr lang="en-US" sz="1600" dirty="0"/>
                  <a:t> from every pole location, but the PMI location does not directly represent an orbiting object (planet, moon, etc.). </a:t>
                </a:r>
              </a:p>
              <a:p>
                <a:pPr indent="-246888">
                  <a:lnSpc>
                    <a:spcPct val="90000"/>
                  </a:lnSpc>
                  <a:spcAft>
                    <a:spcPts val="600"/>
                  </a:spcAft>
                </a:pPr>
                <a:endParaRPr lang="en-US" sz="1600" dirty="0"/>
              </a:p>
              <a:p>
                <a:pPr indent="-246888">
                  <a:lnSpc>
                    <a:spcPct val="90000"/>
                  </a:lnSpc>
                  <a:spcAft>
                    <a:spcPts val="600"/>
                  </a:spcAft>
                </a:pPr>
                <a:r>
                  <a:rPr lang="en-US" sz="1600" dirty="0"/>
                  <a:t>Therefore, the absence of an orbital alignment at a PMI location does not indicate a missing solar system object. Even over multiple projections.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43963" y="1696933"/>
                <a:ext cx="9782802" cy="4501406"/>
              </a:xfrm>
              <a:prstGeom prst="rect">
                <a:avLst/>
              </a:prstGeom>
              <a:blipFill>
                <a:blip r:embed="rId2"/>
                <a:stretch>
                  <a:fillRect l="-312" t="-947"/>
                </a:stretch>
              </a:blipFill>
            </p:spPr>
            <p:txBody>
              <a:bodyPr/>
              <a:lstStyle/>
              <a:p>
                <a:r>
                  <a:rPr lang="en-US">
                    <a:noFill/>
                  </a:rPr>
                  <a:t> </a:t>
                </a:r>
              </a:p>
            </p:txBody>
          </p:sp>
        </mc:Fallback>
      </mc:AlternateContent>
      <p:grpSp>
        <p:nvGrpSpPr>
          <p:cNvPr id="31" name="Group 30">
            <a:extLst>
              <a:ext uri="{FF2B5EF4-FFF2-40B4-BE49-F238E27FC236}">
                <a16:creationId xmlns:a16="http://schemas.microsoft.com/office/drawing/2014/main" id="{4714363D-78AB-48A1-BECC-2997443995C1}"/>
              </a:ext>
            </a:extLst>
          </p:cNvPr>
          <p:cNvGrpSpPr/>
          <p:nvPr/>
        </p:nvGrpSpPr>
        <p:grpSpPr>
          <a:xfrm>
            <a:off x="5768506" y="5161067"/>
            <a:ext cx="3130066" cy="1372332"/>
            <a:chOff x="5768506" y="5161067"/>
            <a:chExt cx="3130066" cy="1372332"/>
          </a:xfrm>
        </p:grpSpPr>
        <p:pic>
          <p:nvPicPr>
            <p:cNvPr id="5" name="Graphic 4" descr="Solar system with solid fill">
              <a:extLst>
                <a:ext uri="{FF2B5EF4-FFF2-40B4-BE49-F238E27FC236}">
                  <a16:creationId xmlns:a16="http://schemas.microsoft.com/office/drawing/2014/main" id="{EDC7F7A7-B9D6-44EB-A8F2-749CF05E89E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68506" y="5161067"/>
              <a:ext cx="1372332" cy="1372332"/>
            </a:xfrm>
            <a:prstGeom prst="rect">
              <a:avLst/>
            </a:prstGeom>
          </p:spPr>
        </p:pic>
        <p:grpSp>
          <p:nvGrpSpPr>
            <p:cNvPr id="30" name="Group 29">
              <a:extLst>
                <a:ext uri="{FF2B5EF4-FFF2-40B4-BE49-F238E27FC236}">
                  <a16:creationId xmlns:a16="http://schemas.microsoft.com/office/drawing/2014/main" id="{71CA8F95-68C4-4DD3-B195-C57F6C6C21FC}"/>
                </a:ext>
              </a:extLst>
            </p:cNvPr>
            <p:cNvGrpSpPr/>
            <p:nvPr/>
          </p:nvGrpSpPr>
          <p:grpSpPr>
            <a:xfrm>
              <a:off x="7389812" y="5486400"/>
              <a:ext cx="1508760" cy="137160"/>
              <a:chOff x="7008812" y="5710073"/>
              <a:chExt cx="1508760" cy="137160"/>
            </a:xfrm>
          </p:grpSpPr>
          <p:sp>
            <p:nvSpPr>
              <p:cNvPr id="15" name="Oval 14">
                <a:extLst>
                  <a:ext uri="{FF2B5EF4-FFF2-40B4-BE49-F238E27FC236}">
                    <a16:creationId xmlns:a16="http://schemas.microsoft.com/office/drawing/2014/main" id="{901E7EB1-4638-4EEF-82B1-C5A203D0CED0}"/>
                  </a:ext>
                </a:extLst>
              </p:cNvPr>
              <p:cNvSpPr/>
              <p:nvPr/>
            </p:nvSpPr>
            <p:spPr>
              <a:xfrm>
                <a:off x="8380412" y="5710073"/>
                <a:ext cx="137160" cy="1371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21D1937C-F041-4099-85DB-86D36DE0BC2A}"/>
                  </a:ext>
                </a:extLst>
              </p:cNvPr>
              <p:cNvCxnSpPr>
                <a:cxnSpLocks/>
                <a:stCxn id="15" idx="5"/>
              </p:cNvCxnSpPr>
              <p:nvPr/>
            </p:nvCxnSpPr>
            <p:spPr>
              <a:xfrm flipH="1">
                <a:off x="7466012" y="5827146"/>
                <a:ext cx="1031473" cy="2008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E1B2986-FBF3-4F63-B0A2-E32D50EAA283}"/>
                  </a:ext>
                </a:extLst>
              </p:cNvPr>
              <p:cNvCxnSpPr>
                <a:cxnSpLocks/>
              </p:cNvCxnSpPr>
              <p:nvPr/>
            </p:nvCxnSpPr>
            <p:spPr>
              <a:xfrm flipH="1">
                <a:off x="7008812" y="5734211"/>
                <a:ext cx="1371600" cy="4444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877753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1440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t>
            </a:r>
            <a:r>
              <a:rPr lang="en-US" sz="1600" b="1" dirty="0"/>
              <a:t>alignment gap </a:t>
            </a:r>
            <a:r>
              <a:rPr lang="en-US" sz="1600" dirty="0"/>
              <a:t>(missing alignment) of Hyperborea (Lantis). </a:t>
            </a:r>
          </a:p>
          <a:p>
            <a:pPr indent="-246888">
              <a:lnSpc>
                <a:spcPct val="90000"/>
              </a:lnSpc>
              <a:spcAft>
                <a:spcPts val="600"/>
              </a:spcAft>
            </a:pPr>
            <a:endParaRPr lang="en-US" sz="1600" dirty="0"/>
          </a:p>
          <a:p>
            <a:pPr indent="-246888">
              <a:lnSpc>
                <a:spcPct val="90000"/>
              </a:lnSpc>
              <a:spcAft>
                <a:spcPts val="600"/>
              </a:spcAft>
            </a:pPr>
            <a:r>
              <a:rPr lang="en-US" sz="1600" dirty="0"/>
              <a:t>The closest orbit is the maximum orbit of Jupiter.</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171745" y="1359932"/>
            <a:ext cx="5170968" cy="4805034"/>
          </a:xfrm>
          <a:prstGeom prst="rect">
            <a:avLst/>
          </a:prstGeom>
        </p:spPr>
      </p:pic>
    </p:spTree>
    <p:extLst>
      <p:ext uri="{BB962C8B-B14F-4D97-AF65-F5344CB8AC3E}">
        <p14:creationId xmlns:p14="http://schemas.microsoft.com/office/powerpoint/2010/main" val="1239576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1440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t>
            </a:r>
            <a:r>
              <a:rPr lang="en-US" sz="1600" b="1" dirty="0"/>
              <a:t>alignment gap </a:t>
            </a:r>
            <a:r>
              <a:rPr lang="en-US" sz="1600" dirty="0"/>
              <a:t>(missing alignment) of the Beaufort Sea (pole location). </a:t>
            </a:r>
          </a:p>
          <a:p>
            <a:pPr indent="-246888">
              <a:lnSpc>
                <a:spcPct val="90000"/>
              </a:lnSpc>
              <a:spcAft>
                <a:spcPts val="600"/>
              </a:spcAft>
            </a:pPr>
            <a:endParaRPr lang="en-US" sz="1600" dirty="0"/>
          </a:p>
          <a:p>
            <a:pPr indent="-246888">
              <a:lnSpc>
                <a:spcPct val="90000"/>
              </a:lnSpc>
              <a:spcAft>
                <a:spcPts val="600"/>
              </a:spcAft>
            </a:pPr>
            <a:r>
              <a:rPr lang="en-US" sz="1600" dirty="0"/>
              <a:t>The closest orbit is the maximum orbit of Jupiter.</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171745" y="1359932"/>
            <a:ext cx="5170968" cy="4805034"/>
          </a:xfrm>
          <a:prstGeom prst="rect">
            <a:avLst/>
          </a:prstGeom>
        </p:spPr>
      </p:pic>
    </p:spTree>
    <p:extLst>
      <p:ext uri="{BB962C8B-B14F-4D97-AF65-F5344CB8AC3E}">
        <p14:creationId xmlns:p14="http://schemas.microsoft.com/office/powerpoint/2010/main" val="81463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II: </a:t>
            </a:r>
            <a:br>
              <a:rPr lang="en-US" dirty="0"/>
            </a:br>
            <a:br>
              <a:rPr lang="en-US" dirty="0"/>
            </a:br>
            <a:r>
              <a:rPr lang="en-US" sz="3200" dirty="0"/>
              <a:t>Measurement Systems</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various measurement systems. These include the antediluvian systems, the sexagesimal number system, the Mesopotamian deities (numbers), and others. The purpose is to identify patterns and similarities between measurement systems as well as infer the origins of ancient measurement systems (as well as systems currently in use).</a:t>
            </a:r>
          </a:p>
          <a:p>
            <a:pPr>
              <a:lnSpc>
                <a:spcPct val="90000"/>
              </a:lnSpc>
              <a:spcAft>
                <a:spcPts val="600"/>
              </a:spcAft>
            </a:pPr>
            <a:endParaRPr lang="en-US" sz="1600" dirty="0"/>
          </a:p>
        </p:txBody>
      </p:sp>
    </p:spTree>
    <p:extLst>
      <p:ext uri="{BB962C8B-B14F-4D97-AF65-F5344CB8AC3E}">
        <p14:creationId xmlns:p14="http://schemas.microsoft.com/office/powerpoint/2010/main" val="275424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360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t>
            </a:r>
            <a:r>
              <a:rPr lang="en-US" sz="1600" b="1" dirty="0"/>
              <a:t>alignment gap </a:t>
            </a:r>
            <a:r>
              <a:rPr lang="en-US" sz="1600" dirty="0"/>
              <a:t>(missing alignment) of the Hudson Bay (pole location) and of Aztlan (Lantis). </a:t>
            </a:r>
          </a:p>
          <a:p>
            <a:pPr indent="-246888">
              <a:lnSpc>
                <a:spcPct val="90000"/>
              </a:lnSpc>
              <a:spcAft>
                <a:spcPts val="600"/>
              </a:spcAft>
            </a:pPr>
            <a:endParaRPr lang="en-US" sz="1600" dirty="0"/>
          </a:p>
          <a:p>
            <a:pPr indent="-246888">
              <a:lnSpc>
                <a:spcPct val="90000"/>
              </a:lnSpc>
              <a:spcAft>
                <a:spcPts val="600"/>
              </a:spcAft>
            </a:pPr>
            <a:r>
              <a:rPr lang="en-US" sz="1600" dirty="0"/>
              <a:t>The closest orbit is the minimum orbit of Jupiter.</a:t>
            </a: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22225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360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t>
            </a:r>
            <a:r>
              <a:rPr lang="en-US" sz="1600" b="1" dirty="0"/>
              <a:t>alignment gap </a:t>
            </a:r>
            <a:r>
              <a:rPr lang="en-US" sz="1600" dirty="0"/>
              <a:t>(missing alignment) of the Bering Sea (Lantis). </a:t>
            </a:r>
          </a:p>
          <a:p>
            <a:pPr indent="-246888">
              <a:lnSpc>
                <a:spcPct val="90000"/>
              </a:lnSpc>
              <a:spcAft>
                <a:spcPts val="600"/>
              </a:spcAft>
            </a:pPr>
            <a:endParaRPr lang="en-US" sz="1600" dirty="0"/>
          </a:p>
          <a:p>
            <a:pPr indent="-246888">
              <a:lnSpc>
                <a:spcPct val="90000"/>
              </a:lnSpc>
              <a:spcAft>
                <a:spcPts val="600"/>
              </a:spcAft>
            </a:pPr>
            <a:r>
              <a:rPr lang="en-US" sz="1600" dirty="0"/>
              <a:t>The closest orbit is the minimum orbit of Jupiter.</a:t>
            </a: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4094240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360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t>
            </a:r>
            <a:r>
              <a:rPr lang="en-US" sz="1600" b="1" dirty="0"/>
              <a:t>alignment gap </a:t>
            </a:r>
            <a:r>
              <a:rPr lang="en-US" sz="1600" dirty="0"/>
              <a:t>(missing alignment) of the Yukon (pole location).</a:t>
            </a:r>
          </a:p>
          <a:p>
            <a:pPr indent="-246888">
              <a:lnSpc>
                <a:spcPct val="90000"/>
              </a:lnSpc>
              <a:spcAft>
                <a:spcPts val="600"/>
              </a:spcAft>
            </a:pPr>
            <a:endParaRPr lang="en-US" sz="1600" dirty="0"/>
          </a:p>
          <a:p>
            <a:pPr indent="-246888">
              <a:lnSpc>
                <a:spcPct val="90000"/>
              </a:lnSpc>
              <a:spcAft>
                <a:spcPts val="600"/>
              </a:spcAft>
            </a:pPr>
            <a:r>
              <a:rPr lang="en-US" sz="1600" dirty="0"/>
              <a:t>The closest orbit is the minimum orbit of Jupiter.</a:t>
            </a: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1410320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621419"/>
            <a:ext cx="4038600" cy="37528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828628"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t>
                </a:r>
                <a:r>
                  <a:rPr lang="en-US" sz="1600" b="1" dirty="0"/>
                  <a:t>alignment gap </a:t>
                </a:r>
                <a:r>
                  <a:rPr lang="en-US" sz="1600" dirty="0"/>
                  <a:t>(missing alignment) of the equator. An object with an average orbital radius </a:t>
                </a:r>
                <a:r>
                  <a:rPr lang="en-US" sz="1600" b="1" dirty="0"/>
                  <a:t>P-Ratio</a:t>
                </a:r>
                <a:r>
                  <a:rPr lang="en-US" sz="1600" dirty="0"/>
                  <a:t> of </a:t>
                </a:r>
                <a14:m>
                  <m:oMath xmlns:m="http://schemas.openxmlformats.org/officeDocument/2006/math">
                    <m:r>
                      <a:rPr lang="en-US" sz="1600" b="1" i="1" dirty="0" smtClean="0">
                        <a:latin typeface="Cambria Math" panose="02040503050406030204" pitchFamily="18" charset="0"/>
                      </a:rPr>
                      <m:t>𝟏𝟖𝟓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oMath>
                </a14:m>
                <a:r>
                  <a:rPr lang="en-US" sz="1600" dirty="0"/>
                  <a:t> would align precisely with the equator on the </a:t>
                </a:r>
                <a:r>
                  <a:rPr lang="en-US" sz="1600" b="1" dirty="0"/>
                  <a:t>Global Projection 720</a:t>
                </a:r>
                <a:r>
                  <a:rPr lang="en-US" sz="1600" dirty="0"/>
                  <a:t>. The orbital period (antediluvian) at this location would be exactly </a:t>
                </a:r>
                <a14:m>
                  <m:oMath xmlns:m="http://schemas.openxmlformats.org/officeDocument/2006/math">
                    <m:r>
                      <a:rPr lang="en-US" sz="1600" b="1" i="1" dirty="0" smtClean="0">
                        <a:latin typeface="Cambria Math" panose="02040503050406030204" pitchFamily="18" charset="0"/>
                      </a:rPr>
                      <m:t>𝟒𝟓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days (</a:t>
                </a:r>
                <a14:m>
                  <m:oMath xmlns:m="http://schemas.openxmlformats.org/officeDocument/2006/math">
                    <m:r>
                      <a:rPr lang="en-US" sz="1600" b="1" i="1" dirty="0" smtClean="0">
                        <a:latin typeface="Cambria Math" panose="02040503050406030204" pitchFamily="18" charset="0"/>
                      </a:rPr>
                      <m:t>𝟏𝟐𝟓</m:t>
                    </m:r>
                  </m:oMath>
                </a14:m>
                <a:r>
                  <a:rPr lang="en-US" sz="1600" dirty="0"/>
                  <a:t> years). </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828628" cy="4703867"/>
              </a:xfrm>
              <a:prstGeom prst="rect">
                <a:avLst/>
              </a:prstGeom>
              <a:blipFill>
                <a:blip r:embed="rId3"/>
                <a:stretch>
                  <a:fillRect l="-310" t="-907" r="-117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780212" y="2648000"/>
            <a:ext cx="4038600" cy="3752800"/>
          </a:xfrm>
          <a:prstGeom prst="rect">
            <a:avLst/>
          </a:prstGeom>
        </p:spPr>
      </p:pic>
      <p:sp>
        <p:nvSpPr>
          <p:cNvPr id="8" name="TextBox 7">
            <a:extLst>
              <a:ext uri="{FF2B5EF4-FFF2-40B4-BE49-F238E27FC236}">
                <a16:creationId xmlns:a16="http://schemas.microsoft.com/office/drawing/2014/main" id="{7D066611-E4E5-4D38-AA13-E676AA4C20DF}"/>
              </a:ext>
            </a:extLst>
          </p:cNvPr>
          <p:cNvSpPr txBox="1"/>
          <p:nvPr/>
        </p:nvSpPr>
        <p:spPr>
          <a:xfrm>
            <a:off x="2456362" y="4791735"/>
            <a:ext cx="1003095" cy="369332"/>
          </a:xfrm>
          <a:prstGeom prst="rect">
            <a:avLst/>
          </a:prstGeom>
          <a:noFill/>
        </p:spPr>
        <p:txBody>
          <a:bodyPr wrap="none" rtlCol="0">
            <a:spAutoFit/>
          </a:bodyPr>
          <a:lstStyle/>
          <a:p>
            <a:r>
              <a:rPr lang="en-US" b="1" dirty="0">
                <a:solidFill>
                  <a:schemeClr val="bg1"/>
                </a:solidFill>
              </a:rPr>
              <a:t>Equator</a:t>
            </a:r>
          </a:p>
        </p:txBody>
      </p:sp>
      <p:sp>
        <p:nvSpPr>
          <p:cNvPr id="9" name="Arrow: Left 8">
            <a:extLst>
              <a:ext uri="{FF2B5EF4-FFF2-40B4-BE49-F238E27FC236}">
                <a16:creationId xmlns:a16="http://schemas.microsoft.com/office/drawing/2014/main" id="{9C416F49-C4B9-463F-ADFA-367386F631C5}"/>
              </a:ext>
            </a:extLst>
          </p:cNvPr>
          <p:cNvSpPr/>
          <p:nvPr/>
        </p:nvSpPr>
        <p:spPr>
          <a:xfrm rot="9186953">
            <a:off x="3290173" y="4639816"/>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20955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Atlantis Orbital Projection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14272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t>
                </a:r>
                <a:r>
                  <a:rPr lang="en-US" sz="1600" b="1" dirty="0"/>
                  <a:t>alignment gap </a:t>
                </a:r>
                <a:r>
                  <a:rPr lang="en-US" sz="1600" dirty="0"/>
                  <a:t>(missing alignment) of the equator using the </a:t>
                </a:r>
                <a:r>
                  <a:rPr lang="en-US" sz="1600" b="1" dirty="0"/>
                  <a:t>Atlantis orbital projection</a:t>
                </a:r>
                <a:r>
                  <a:rPr lang="en-US" sz="1600" dirty="0"/>
                  <a:t>. An object with an average orbital radius </a:t>
                </a:r>
                <a:r>
                  <a:rPr lang="en-US" sz="1600" b="1" dirty="0"/>
                  <a:t>P-Ratio</a:t>
                </a:r>
                <a:r>
                  <a:rPr lang="en-US" sz="1600" dirty="0"/>
                  <a:t> of </a:t>
                </a:r>
                <a14:m>
                  <m:oMath xmlns:m="http://schemas.openxmlformats.org/officeDocument/2006/math">
                    <m:r>
                      <a:rPr lang="en-US" sz="1600" b="1" i="1" dirty="0" smtClean="0">
                        <a:latin typeface="Cambria Math" panose="02040503050406030204" pitchFamily="18" charset="0"/>
                      </a:rPr>
                      <m:t>𝟏𝟖𝟓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oMath>
                </a14:m>
                <a:r>
                  <a:rPr lang="en-US" sz="1600" dirty="0"/>
                  <a:t> would align precisely with the equator on the Global Projection 720 and with the </a:t>
                </a:r>
                <a:r>
                  <a:rPr lang="en-US" sz="1600" b="1" dirty="0"/>
                  <a:t>circular structure </a:t>
                </a:r>
                <a:r>
                  <a:rPr lang="en-US" sz="1600" dirty="0"/>
                  <a:t>indicated in the images. The orbital period (antediluvian) at this location would be exactly </a:t>
                </a:r>
                <a14:m>
                  <m:oMath xmlns:m="http://schemas.openxmlformats.org/officeDocument/2006/math">
                    <m:r>
                      <a:rPr lang="en-US" sz="1600" b="1" i="1" dirty="0">
                        <a:latin typeface="Cambria Math" panose="02040503050406030204" pitchFamily="18" charset="0"/>
                      </a:rPr>
                      <m:t>𝟒𝟓</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dirty="0"/>
                  <a:t> days/</a:t>
                </a:r>
                <a14:m>
                  <m:oMath xmlns:m="http://schemas.openxmlformats.org/officeDocument/2006/math">
                    <m:r>
                      <a:rPr lang="en-US" sz="1600" b="1" i="1" dirty="0">
                        <a:latin typeface="Cambria Math" panose="02040503050406030204" pitchFamily="18" charset="0"/>
                      </a:rPr>
                      <m:t>𝟏𝟐𝟓</m:t>
                    </m:r>
                  </m:oMath>
                </a14:m>
                <a:r>
                  <a:rPr lang="en-US" sz="1600" dirty="0"/>
                  <a:t> years (</a:t>
                </a:r>
                <a14:m>
                  <m:oMath xmlns:m="http://schemas.openxmlformats.org/officeDocument/2006/math">
                    <m:r>
                      <a:rPr lang="en-US" sz="1600" i="1" dirty="0">
                        <a:latin typeface="Cambria Math" panose="02040503050406030204" pitchFamily="18" charset="0"/>
                      </a:rPr>
                      <m:t>1.85</m:t>
                    </m:r>
                    <m:r>
                      <a:rPr lang="en-US" sz="1600" i="1" dirty="0">
                        <a:latin typeface="Cambria Math" panose="02040503050406030204" pitchFamily="18" charset="0"/>
                        <a:ea typeface="Cambria Math" panose="02040503050406030204" pitchFamily="18" charset="0"/>
                      </a:rPr>
                      <m:t>×4=</m:t>
                    </m:r>
                    <m:r>
                      <a:rPr lang="en-US" sz="1600" b="1" i="1" dirty="0">
                        <a:latin typeface="Cambria Math" panose="02040503050406030204" pitchFamily="18" charset="0"/>
                        <a:ea typeface="Cambria Math" panose="02040503050406030204" pitchFamily="18" charset="0"/>
                      </a:rPr>
                      <m:t>𝟕</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𝟒</m:t>
                    </m:r>
                    <m:r>
                      <a:rPr lang="en-US" sz="1600" i="1" dirty="0">
                        <a:latin typeface="Cambria Math" panose="02040503050406030204" pitchFamily="18" charset="0"/>
                        <a:ea typeface="Cambria Math" panose="02040503050406030204" pitchFamily="18" charset="0"/>
                      </a:rPr>
                      <m:t>0</m:t>
                    </m:r>
                  </m:oMath>
                </a14:m>
                <a:r>
                  <a:rPr lang="en-US" sz="1600" dirty="0"/>
                  <a:t>).</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1427267"/>
              </a:xfrm>
              <a:prstGeom prst="rect">
                <a:avLst/>
              </a:prstGeom>
              <a:blipFill>
                <a:blip r:embed="rId2"/>
                <a:stretch>
                  <a:fillRect l="-312" t="-2979" r="-118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208212" y="2847975"/>
            <a:ext cx="4038600" cy="3752800"/>
          </a:xfrm>
          <a:prstGeom prst="rect">
            <a:avLst/>
          </a:prstGeom>
        </p:spPr>
      </p:pic>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780212" y="2874556"/>
            <a:ext cx="4038600" cy="3752800"/>
          </a:xfrm>
          <a:prstGeom prst="rect">
            <a:avLst/>
          </a:prstGeom>
        </p:spPr>
      </p:pic>
      <p:sp>
        <p:nvSpPr>
          <p:cNvPr id="8" name="TextBox 7">
            <a:extLst>
              <a:ext uri="{FF2B5EF4-FFF2-40B4-BE49-F238E27FC236}">
                <a16:creationId xmlns:a16="http://schemas.microsoft.com/office/drawing/2014/main" id="{DE503153-1726-4745-93C9-6D67D8113DE2}"/>
              </a:ext>
            </a:extLst>
          </p:cNvPr>
          <p:cNvSpPr txBox="1"/>
          <p:nvPr/>
        </p:nvSpPr>
        <p:spPr>
          <a:xfrm>
            <a:off x="4341812" y="2819400"/>
            <a:ext cx="1003095" cy="369332"/>
          </a:xfrm>
          <a:prstGeom prst="rect">
            <a:avLst/>
          </a:prstGeom>
          <a:noFill/>
        </p:spPr>
        <p:txBody>
          <a:bodyPr wrap="none" rtlCol="0">
            <a:spAutoFit/>
          </a:bodyPr>
          <a:lstStyle/>
          <a:p>
            <a:r>
              <a:rPr lang="en-US" b="1" dirty="0"/>
              <a:t>Equator</a:t>
            </a:r>
          </a:p>
        </p:txBody>
      </p:sp>
      <p:sp>
        <p:nvSpPr>
          <p:cNvPr id="9" name="Arrow: Left 8">
            <a:extLst>
              <a:ext uri="{FF2B5EF4-FFF2-40B4-BE49-F238E27FC236}">
                <a16:creationId xmlns:a16="http://schemas.microsoft.com/office/drawing/2014/main" id="{0B0C851B-5FA2-4A3D-BDD7-7C4ABF8958CD}"/>
              </a:ext>
            </a:extLst>
          </p:cNvPr>
          <p:cNvSpPr/>
          <p:nvPr/>
        </p:nvSpPr>
        <p:spPr>
          <a:xfrm rot="18633793">
            <a:off x="4234323" y="3266576"/>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2F184AB7-225A-4D37-B8B3-6A082C1E3ACC}"/>
              </a:ext>
            </a:extLst>
          </p:cNvPr>
          <p:cNvSpPr txBox="1"/>
          <p:nvPr/>
        </p:nvSpPr>
        <p:spPr>
          <a:xfrm>
            <a:off x="9066212" y="2826295"/>
            <a:ext cx="1003095" cy="369332"/>
          </a:xfrm>
          <a:prstGeom prst="rect">
            <a:avLst/>
          </a:prstGeom>
          <a:noFill/>
        </p:spPr>
        <p:txBody>
          <a:bodyPr wrap="none" rtlCol="0">
            <a:spAutoFit/>
          </a:bodyPr>
          <a:lstStyle/>
          <a:p>
            <a:r>
              <a:rPr lang="en-US" b="1" dirty="0"/>
              <a:t>Equator</a:t>
            </a:r>
          </a:p>
        </p:txBody>
      </p:sp>
      <p:sp>
        <p:nvSpPr>
          <p:cNvPr id="16" name="Arrow: Left 15">
            <a:extLst>
              <a:ext uri="{FF2B5EF4-FFF2-40B4-BE49-F238E27FC236}">
                <a16:creationId xmlns:a16="http://schemas.microsoft.com/office/drawing/2014/main" id="{168F05E8-D266-4735-863B-E6FA24DD207F}"/>
              </a:ext>
            </a:extLst>
          </p:cNvPr>
          <p:cNvSpPr/>
          <p:nvPr/>
        </p:nvSpPr>
        <p:spPr>
          <a:xfrm rot="18633793">
            <a:off x="8958723" y="3273471"/>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46607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Atlantis Orbital Projection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14272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t>
                </a:r>
                <a:r>
                  <a:rPr lang="en-US" sz="1600" b="1" dirty="0"/>
                  <a:t>alignment gap </a:t>
                </a:r>
                <a:r>
                  <a:rPr lang="en-US" sz="1600" dirty="0"/>
                  <a:t>(missing alignment) of the equator using the </a:t>
                </a:r>
                <a:r>
                  <a:rPr lang="en-US" sz="1600" b="1" dirty="0"/>
                  <a:t>Atlantis orbital projection</a:t>
                </a:r>
                <a:r>
                  <a:rPr lang="en-US" sz="1600" dirty="0"/>
                  <a:t>. An object with an average orbital radius </a:t>
                </a:r>
                <a:r>
                  <a:rPr lang="en-US" sz="1600" b="1" dirty="0"/>
                  <a:t>P-Ratio</a:t>
                </a:r>
                <a:r>
                  <a:rPr lang="en-US" sz="1600" dirty="0"/>
                  <a:t> of </a:t>
                </a:r>
                <a14:m>
                  <m:oMath xmlns:m="http://schemas.openxmlformats.org/officeDocument/2006/math">
                    <m:r>
                      <a:rPr lang="en-US" sz="1600" b="1" i="1" dirty="0">
                        <a:latin typeface="Cambria Math" panose="02040503050406030204" pitchFamily="18" charset="0"/>
                      </a:rPr>
                      <m:t>𝟏𝟖𝟓</m:t>
                    </m:r>
                    <m:r>
                      <a:rPr lang="en-US" sz="1600" b="1" i="1" dirty="0">
                        <a:latin typeface="Cambria Math" panose="02040503050406030204" pitchFamily="18" charset="0"/>
                      </a:rPr>
                      <m:t>.</m:t>
                    </m:r>
                    <m:r>
                      <a:rPr lang="en-US" sz="1600" b="1" i="1" dirty="0">
                        <a:latin typeface="Cambria Math" panose="02040503050406030204" pitchFamily="18" charset="0"/>
                      </a:rPr>
                      <m:t>𝟎𝟎</m:t>
                    </m:r>
                  </m:oMath>
                </a14:m>
                <a:r>
                  <a:rPr lang="en-US" sz="1600" dirty="0"/>
                  <a:t> would align precisely with the equator on the Global Projection 720 and with the </a:t>
                </a:r>
                <a:r>
                  <a:rPr lang="en-US" sz="1600" b="1" dirty="0"/>
                  <a:t>circular structure </a:t>
                </a:r>
                <a:r>
                  <a:rPr lang="en-US" sz="1600" dirty="0"/>
                  <a:t>indicated in the images. The orbital period (antediluvian) at this location would be exactly </a:t>
                </a:r>
                <a14:m>
                  <m:oMath xmlns:m="http://schemas.openxmlformats.org/officeDocument/2006/math">
                    <m:r>
                      <a:rPr lang="en-US" sz="1600" b="1" i="1" dirty="0">
                        <a:latin typeface="Cambria Math" panose="02040503050406030204" pitchFamily="18" charset="0"/>
                      </a:rPr>
                      <m:t>𝟒𝟓</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dirty="0"/>
                  <a:t> days/</a:t>
                </a:r>
                <a14:m>
                  <m:oMath xmlns:m="http://schemas.openxmlformats.org/officeDocument/2006/math">
                    <m:r>
                      <a:rPr lang="en-US" sz="1600" b="1" i="1" dirty="0">
                        <a:latin typeface="Cambria Math" panose="02040503050406030204" pitchFamily="18" charset="0"/>
                      </a:rPr>
                      <m:t>𝟏𝟐𝟓</m:t>
                    </m:r>
                  </m:oMath>
                </a14:m>
                <a:r>
                  <a:rPr lang="en-US" sz="1600" dirty="0"/>
                  <a:t> years (</a:t>
                </a:r>
                <a14:m>
                  <m:oMath xmlns:m="http://schemas.openxmlformats.org/officeDocument/2006/math">
                    <m:r>
                      <a:rPr lang="en-US" sz="1600" i="1" dirty="0">
                        <a:latin typeface="Cambria Math" panose="02040503050406030204" pitchFamily="18" charset="0"/>
                      </a:rPr>
                      <m:t>1.85</m:t>
                    </m:r>
                    <m:r>
                      <a:rPr lang="en-US" sz="1600" i="1" dirty="0">
                        <a:latin typeface="Cambria Math" panose="02040503050406030204" pitchFamily="18" charset="0"/>
                        <a:ea typeface="Cambria Math" panose="02040503050406030204" pitchFamily="18" charset="0"/>
                      </a:rPr>
                      <m:t>×4=</m:t>
                    </m:r>
                    <m:r>
                      <a:rPr lang="en-US" sz="1600" b="1" i="1" dirty="0">
                        <a:latin typeface="Cambria Math" panose="02040503050406030204" pitchFamily="18" charset="0"/>
                        <a:ea typeface="Cambria Math" panose="02040503050406030204" pitchFamily="18" charset="0"/>
                      </a:rPr>
                      <m:t>𝟕</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𝟒</m:t>
                    </m:r>
                    <m:r>
                      <a:rPr lang="en-US" sz="1600" i="1" dirty="0">
                        <a:latin typeface="Cambria Math" panose="02040503050406030204" pitchFamily="18" charset="0"/>
                        <a:ea typeface="Cambria Math" panose="02040503050406030204" pitchFamily="18" charset="0"/>
                      </a:rPr>
                      <m:t>0</m:t>
                    </m:r>
                  </m:oMath>
                </a14:m>
                <a:r>
                  <a:rPr lang="en-US" sz="1600" dirty="0"/>
                  <a:t>).</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1427267"/>
              </a:xfrm>
              <a:prstGeom prst="rect">
                <a:avLst/>
              </a:prstGeom>
              <a:blipFill>
                <a:blip r:embed="rId2"/>
                <a:stretch>
                  <a:fillRect l="-312" t="-2979" r="-118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2208212" y="2847975"/>
            <a:ext cx="4038600" cy="3752800"/>
          </a:xfrm>
          <a:prstGeom prst="rect">
            <a:avLst/>
          </a:prstGeom>
        </p:spPr>
      </p:pic>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780212" y="2874556"/>
            <a:ext cx="4038600" cy="3752800"/>
          </a:xfrm>
          <a:prstGeom prst="rect">
            <a:avLst/>
          </a:prstGeom>
        </p:spPr>
      </p:pic>
      <p:sp>
        <p:nvSpPr>
          <p:cNvPr id="12" name="TextBox 11">
            <a:extLst>
              <a:ext uri="{FF2B5EF4-FFF2-40B4-BE49-F238E27FC236}">
                <a16:creationId xmlns:a16="http://schemas.microsoft.com/office/drawing/2014/main" id="{4ACBA9E3-3637-4055-B493-3ABB77A34BF0}"/>
              </a:ext>
            </a:extLst>
          </p:cNvPr>
          <p:cNvSpPr txBox="1"/>
          <p:nvPr/>
        </p:nvSpPr>
        <p:spPr>
          <a:xfrm>
            <a:off x="4470840" y="3792468"/>
            <a:ext cx="1003095" cy="369332"/>
          </a:xfrm>
          <a:prstGeom prst="rect">
            <a:avLst/>
          </a:prstGeom>
          <a:noFill/>
        </p:spPr>
        <p:txBody>
          <a:bodyPr wrap="none" rtlCol="0">
            <a:spAutoFit/>
          </a:bodyPr>
          <a:lstStyle/>
          <a:p>
            <a:r>
              <a:rPr lang="en-US" b="1" dirty="0"/>
              <a:t>Equator</a:t>
            </a:r>
          </a:p>
        </p:txBody>
      </p:sp>
      <p:sp>
        <p:nvSpPr>
          <p:cNvPr id="17" name="Arrow: Left 16">
            <a:extLst>
              <a:ext uri="{FF2B5EF4-FFF2-40B4-BE49-F238E27FC236}">
                <a16:creationId xmlns:a16="http://schemas.microsoft.com/office/drawing/2014/main" id="{1FC37DDC-46D3-4D11-9E99-C6AD35DDAA6A}"/>
              </a:ext>
            </a:extLst>
          </p:cNvPr>
          <p:cNvSpPr/>
          <p:nvPr/>
        </p:nvSpPr>
        <p:spPr>
          <a:xfrm rot="18633793">
            <a:off x="4305595" y="4259491"/>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8F8FEECB-EC83-463C-9B0D-D965AB316277}"/>
              </a:ext>
            </a:extLst>
          </p:cNvPr>
          <p:cNvSpPr txBox="1"/>
          <p:nvPr/>
        </p:nvSpPr>
        <p:spPr>
          <a:xfrm>
            <a:off x="8609012" y="4321780"/>
            <a:ext cx="1003095" cy="369332"/>
          </a:xfrm>
          <a:prstGeom prst="rect">
            <a:avLst/>
          </a:prstGeom>
          <a:noFill/>
        </p:spPr>
        <p:txBody>
          <a:bodyPr wrap="none" rtlCol="0">
            <a:spAutoFit/>
          </a:bodyPr>
          <a:lstStyle/>
          <a:p>
            <a:r>
              <a:rPr lang="en-US" b="1" dirty="0"/>
              <a:t>Equator</a:t>
            </a:r>
          </a:p>
        </p:txBody>
      </p:sp>
      <p:sp>
        <p:nvSpPr>
          <p:cNvPr id="19" name="Arrow: Left 18">
            <a:extLst>
              <a:ext uri="{FF2B5EF4-FFF2-40B4-BE49-F238E27FC236}">
                <a16:creationId xmlns:a16="http://schemas.microsoft.com/office/drawing/2014/main" id="{EDB5D515-EC2D-451D-8113-4ACBFF990F8D}"/>
              </a:ext>
            </a:extLst>
          </p:cNvPr>
          <p:cNvSpPr/>
          <p:nvPr/>
        </p:nvSpPr>
        <p:spPr>
          <a:xfrm rot="3021652">
            <a:off x="8277155" y="4061589"/>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5294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847975"/>
            <a:ext cx="4038600" cy="3752800"/>
          </a:xfrm>
          <a:prstGeom prst="rect">
            <a:avLst/>
          </a:prstGeom>
        </p:spPr>
      </p:pic>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Atlantis Orbital Projection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14272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t>
                </a:r>
                <a:r>
                  <a:rPr lang="en-US" sz="1600" b="1" dirty="0"/>
                  <a:t>alignment gap </a:t>
                </a:r>
                <a:r>
                  <a:rPr lang="en-US" sz="1600" dirty="0"/>
                  <a:t>(missing alignment) of the equator using the </a:t>
                </a:r>
                <a:r>
                  <a:rPr lang="en-US" sz="1600" b="1" dirty="0"/>
                  <a:t>Atlantis orbital projection</a:t>
                </a:r>
                <a:r>
                  <a:rPr lang="en-US" sz="1600" dirty="0"/>
                  <a:t>. An object with an average orbital radius </a:t>
                </a:r>
                <a:r>
                  <a:rPr lang="en-US" sz="1600" b="1" dirty="0"/>
                  <a:t>P-Ratio</a:t>
                </a:r>
                <a:r>
                  <a:rPr lang="en-US" sz="1600" dirty="0"/>
                  <a:t> of </a:t>
                </a:r>
                <a14:m>
                  <m:oMath xmlns:m="http://schemas.openxmlformats.org/officeDocument/2006/math">
                    <m:r>
                      <a:rPr lang="en-US" sz="1600" b="1" i="1" dirty="0">
                        <a:latin typeface="Cambria Math" panose="02040503050406030204" pitchFamily="18" charset="0"/>
                      </a:rPr>
                      <m:t>𝟏𝟖𝟓</m:t>
                    </m:r>
                    <m:r>
                      <a:rPr lang="en-US" sz="1600" b="1" i="1" dirty="0">
                        <a:latin typeface="Cambria Math" panose="02040503050406030204" pitchFamily="18" charset="0"/>
                      </a:rPr>
                      <m:t>.</m:t>
                    </m:r>
                    <m:r>
                      <a:rPr lang="en-US" sz="1600" b="1" i="1" dirty="0">
                        <a:latin typeface="Cambria Math" panose="02040503050406030204" pitchFamily="18" charset="0"/>
                      </a:rPr>
                      <m:t>𝟎𝟎</m:t>
                    </m:r>
                  </m:oMath>
                </a14:m>
                <a:r>
                  <a:rPr lang="en-US" sz="1600" dirty="0"/>
                  <a:t> would align precisely with the equator on the Global Projection 720 and with the </a:t>
                </a:r>
                <a:r>
                  <a:rPr lang="en-US" sz="1600" b="1" dirty="0"/>
                  <a:t>circular structure </a:t>
                </a:r>
                <a:r>
                  <a:rPr lang="en-US" sz="1600" dirty="0"/>
                  <a:t>indicated in the images. The orbital period (antediluvian) at this location would be exactly </a:t>
                </a:r>
                <a14:m>
                  <m:oMath xmlns:m="http://schemas.openxmlformats.org/officeDocument/2006/math">
                    <m:r>
                      <a:rPr lang="en-US" sz="1600" b="1" i="1" dirty="0">
                        <a:latin typeface="Cambria Math" panose="02040503050406030204" pitchFamily="18" charset="0"/>
                      </a:rPr>
                      <m:t>𝟒𝟓</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dirty="0"/>
                  <a:t> days/</a:t>
                </a:r>
                <a14:m>
                  <m:oMath xmlns:m="http://schemas.openxmlformats.org/officeDocument/2006/math">
                    <m:r>
                      <a:rPr lang="en-US" sz="1600" b="1" i="1" dirty="0">
                        <a:latin typeface="Cambria Math" panose="02040503050406030204" pitchFamily="18" charset="0"/>
                      </a:rPr>
                      <m:t>𝟏𝟐𝟓</m:t>
                    </m:r>
                  </m:oMath>
                </a14:m>
                <a:r>
                  <a:rPr lang="en-US" sz="1600" dirty="0"/>
                  <a:t> years (</a:t>
                </a:r>
                <a14:m>
                  <m:oMath xmlns:m="http://schemas.openxmlformats.org/officeDocument/2006/math">
                    <m:r>
                      <a:rPr lang="en-US" sz="1600" i="1" dirty="0" smtClean="0">
                        <a:latin typeface="Cambria Math" panose="02040503050406030204" pitchFamily="18" charset="0"/>
                      </a:rPr>
                      <m:t>1</m:t>
                    </m:r>
                    <m:r>
                      <a:rPr lang="en-US" sz="1600" b="0" i="1" dirty="0" smtClean="0">
                        <a:latin typeface="Cambria Math" panose="02040503050406030204" pitchFamily="18" charset="0"/>
                      </a:rPr>
                      <m:t>.</m:t>
                    </m:r>
                    <m:r>
                      <a:rPr lang="en-US" sz="1600" i="1" dirty="0" smtClean="0">
                        <a:latin typeface="Cambria Math" panose="02040503050406030204" pitchFamily="18" charset="0"/>
                      </a:rPr>
                      <m:t>85</m:t>
                    </m:r>
                    <m:r>
                      <a:rPr lang="en-US" sz="160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4=</m:t>
                    </m:r>
                    <m:r>
                      <a:rPr lang="en-US" sz="1600" b="1" i="1" dirty="0" smtClean="0">
                        <a:latin typeface="Cambria Math" panose="02040503050406030204" pitchFamily="18" charset="0"/>
                        <a:ea typeface="Cambria Math" panose="02040503050406030204" pitchFamily="18" charset="0"/>
                      </a:rPr>
                      <m:t>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m:t>
                    </m:r>
                    <m:r>
                      <a:rPr lang="en-US" sz="1600" b="0" i="1" dirty="0" smtClean="0">
                        <a:latin typeface="Cambria Math" panose="02040503050406030204" pitchFamily="18" charset="0"/>
                        <a:ea typeface="Cambria Math" panose="02040503050406030204" pitchFamily="18" charset="0"/>
                      </a:rPr>
                      <m:t>0</m:t>
                    </m:r>
                  </m:oMath>
                </a14:m>
                <a:r>
                  <a:rPr lang="en-US" sz="1600" dirty="0"/>
                  <a:t>).</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1427267"/>
              </a:xfrm>
              <a:prstGeom prst="rect">
                <a:avLst/>
              </a:prstGeom>
              <a:blipFill>
                <a:blip r:embed="rId3"/>
                <a:stretch>
                  <a:fillRect l="-312" t="-2979" r="-1184"/>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780212" y="2874556"/>
            <a:ext cx="4038600" cy="3752800"/>
          </a:xfrm>
          <a:prstGeom prst="rect">
            <a:avLst/>
          </a:prstGeom>
        </p:spPr>
      </p:pic>
      <p:sp>
        <p:nvSpPr>
          <p:cNvPr id="12" name="TextBox 11">
            <a:extLst>
              <a:ext uri="{FF2B5EF4-FFF2-40B4-BE49-F238E27FC236}">
                <a16:creationId xmlns:a16="http://schemas.microsoft.com/office/drawing/2014/main" id="{4ACBA9E3-3637-4055-B493-3ABB77A34BF0}"/>
              </a:ext>
            </a:extLst>
          </p:cNvPr>
          <p:cNvSpPr txBox="1"/>
          <p:nvPr/>
        </p:nvSpPr>
        <p:spPr>
          <a:xfrm>
            <a:off x="4470840" y="3792468"/>
            <a:ext cx="1003095" cy="369332"/>
          </a:xfrm>
          <a:prstGeom prst="rect">
            <a:avLst/>
          </a:prstGeom>
          <a:noFill/>
        </p:spPr>
        <p:txBody>
          <a:bodyPr wrap="none" rtlCol="0">
            <a:spAutoFit/>
          </a:bodyPr>
          <a:lstStyle/>
          <a:p>
            <a:r>
              <a:rPr lang="en-US" b="1" dirty="0">
                <a:solidFill>
                  <a:schemeClr val="bg1"/>
                </a:solidFill>
              </a:rPr>
              <a:t>Equator</a:t>
            </a:r>
          </a:p>
        </p:txBody>
      </p:sp>
      <p:sp>
        <p:nvSpPr>
          <p:cNvPr id="17" name="Arrow: Left 16">
            <a:extLst>
              <a:ext uri="{FF2B5EF4-FFF2-40B4-BE49-F238E27FC236}">
                <a16:creationId xmlns:a16="http://schemas.microsoft.com/office/drawing/2014/main" id="{1FC37DDC-46D3-4D11-9E99-C6AD35DDAA6A}"/>
              </a:ext>
            </a:extLst>
          </p:cNvPr>
          <p:cNvSpPr/>
          <p:nvPr/>
        </p:nvSpPr>
        <p:spPr>
          <a:xfrm rot="18633793">
            <a:off x="4305595" y="4259491"/>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93770D03-6AEF-4DE6-B7A1-BDD70EBB277C}"/>
              </a:ext>
            </a:extLst>
          </p:cNvPr>
          <p:cNvSpPr txBox="1"/>
          <p:nvPr/>
        </p:nvSpPr>
        <p:spPr>
          <a:xfrm>
            <a:off x="8975686" y="3733801"/>
            <a:ext cx="1003095" cy="369332"/>
          </a:xfrm>
          <a:prstGeom prst="rect">
            <a:avLst/>
          </a:prstGeom>
          <a:noFill/>
        </p:spPr>
        <p:txBody>
          <a:bodyPr wrap="none" rtlCol="0">
            <a:spAutoFit/>
          </a:bodyPr>
          <a:lstStyle/>
          <a:p>
            <a:r>
              <a:rPr lang="en-US" b="1" dirty="0">
                <a:solidFill>
                  <a:schemeClr val="bg1"/>
                </a:solidFill>
              </a:rPr>
              <a:t>Equator</a:t>
            </a:r>
          </a:p>
        </p:txBody>
      </p:sp>
      <p:sp>
        <p:nvSpPr>
          <p:cNvPr id="16" name="Arrow: Left 15">
            <a:extLst>
              <a:ext uri="{FF2B5EF4-FFF2-40B4-BE49-F238E27FC236}">
                <a16:creationId xmlns:a16="http://schemas.microsoft.com/office/drawing/2014/main" id="{C81CE6AF-8A65-4FA4-B7D9-76988922060F}"/>
              </a:ext>
            </a:extLst>
          </p:cNvPr>
          <p:cNvSpPr/>
          <p:nvPr/>
        </p:nvSpPr>
        <p:spPr>
          <a:xfrm rot="18633793">
            <a:off x="8810441" y="4200824"/>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89037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Zones’ Layout Misalignment: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1655867"/>
              </a:xfrm>
              <a:prstGeom prst="rect">
                <a:avLst/>
              </a:prstGeom>
            </p:spPr>
            <p:txBody>
              <a:bodyPr vert="horz" lIns="91440" tIns="45720" rIns="91440" bIns="45720" rtlCol="0">
                <a:normAutofit/>
              </a:bodyPr>
              <a:lstStyle/>
              <a:p>
                <a:pPr indent="-246888">
                  <a:lnSpc>
                    <a:spcPct val="90000"/>
                  </a:lnSpc>
                  <a:spcAft>
                    <a:spcPts val="600"/>
                  </a:spcAft>
                </a:pPr>
                <a:r>
                  <a:rPr lang="en-US" sz="1600" dirty="0"/>
                  <a:t>Recall from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m:t>
                    </m:r>
                  </m:oMath>
                </a14:m>
                <a:r>
                  <a:rPr lang="en-US" sz="1600" b="1" dirty="0">
                    <a:latin typeface="+mj-lt"/>
                  </a:rPr>
                  <a:t> </a:t>
                </a:r>
                <a:r>
                  <a:rPr lang="en-US" sz="1600" dirty="0">
                    <a:latin typeface="+mj-lt"/>
                  </a:rPr>
                  <a:t>that the P-Ratio for the maximum orbital radius of Mars is </a:t>
                </a:r>
                <a14:m>
                  <m:oMath xmlns:m="http://schemas.openxmlformats.org/officeDocument/2006/math">
                    <m:r>
                      <a:rPr lang="en-US" sz="1600" b="1" i="1" dirty="0" smtClean="0">
                        <a:latin typeface="Cambria Math" panose="02040503050406030204" pitchFamily="18" charset="0"/>
                      </a:rPr>
                      <m:t>𝟏𝟐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oMath>
                </a14:m>
                <a:r>
                  <a:rPr lang="en-US" sz="1600" dirty="0">
                    <a:latin typeface="+mj-lt"/>
                  </a:rPr>
                  <a:t>. However, The boundary of the last zone (zone 5) has a radius of </a:t>
                </a:r>
                <a14:m>
                  <m:oMath xmlns:m="http://schemas.openxmlformats.org/officeDocument/2006/math">
                    <m:r>
                      <a:rPr lang="en-US" sz="1600" b="1" i="1" dirty="0" smtClean="0">
                        <a:latin typeface="Cambria Math" panose="02040503050406030204" pitchFamily="18" charset="0"/>
                      </a:rPr>
                      <m:t>𝟏𝟑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oMath>
                </a14:m>
                <a:r>
                  <a:rPr lang="en-US" sz="1600" dirty="0">
                    <a:latin typeface="+mj-lt"/>
                  </a:rPr>
                  <a:t>.</a:t>
                </a:r>
              </a:p>
              <a:p>
                <a:pPr indent="-246888">
                  <a:lnSpc>
                    <a:spcPct val="90000"/>
                  </a:lnSpc>
                  <a:spcAft>
                    <a:spcPts val="600"/>
                  </a:spcAft>
                </a:pPr>
                <a:endParaRPr lang="en-US" sz="1600" b="1" dirty="0">
                  <a:latin typeface="+mj-lt"/>
                </a:endParaRP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1655867"/>
              </a:xfrm>
              <a:prstGeom prst="rect">
                <a:avLst/>
              </a:prstGeom>
              <a:blipFill>
                <a:blip r:embed="rId2"/>
                <a:stretch>
                  <a:fillRect l="-312" t="-25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177447686"/>
                  </p:ext>
                </p:extLst>
              </p:nvPr>
            </p:nvGraphicFramePr>
            <p:xfrm>
              <a:off x="3562141" y="2696478"/>
              <a:ext cx="5785061" cy="3790047"/>
            </p:xfrm>
            <a:graphic>
              <a:graphicData uri="http://schemas.openxmlformats.org/drawingml/2006/table">
                <a:tbl>
                  <a:tblPr firstRow="1" bandRow="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43173">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2.5 </m:t>
                                </m:r>
                                <m:r>
                                  <a:rPr lang="en-US" sz="1500" i="1" dirty="0"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r>
                            <a:rPr lang="en-US" sz="1500" dirty="0"/>
                            <a:t>Mercury (</a:t>
                          </a:r>
                          <a:r>
                            <a:rPr lang="en-US" sz="1200" dirty="0"/>
                            <a:t>Max</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3.5 </m:t>
                                </m:r>
                                <m:r>
                                  <a:rPr lang="en-US" sz="1500" i="1" dirty="0"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r>
                            <a:rPr lang="en-US" sz="1500" dirty="0"/>
                            <a:t>Venus (</a:t>
                          </a:r>
                          <a:r>
                            <a:rPr lang="en-US" sz="1200" dirty="0"/>
                            <a:t>Min/Max</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5.5 </m:t>
                                </m:r>
                                <m:r>
                                  <a:rPr lang="en-US" sz="1500" i="1" dirty="0"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kumimoji="0" lang="en-US" sz="1200" b="0" i="0" u="none" strike="noStrike" kern="1200" cap="none" spc="0" normalizeH="0" baseline="0" noProof="0" dirty="0">
                              <a:ln>
                                <a:noFill/>
                              </a:ln>
                              <a:solidFill>
                                <a:srgbClr val="465562"/>
                              </a:solidFill>
                              <a:effectLst/>
                              <a:uLnTx/>
                              <a:uFillTx/>
                              <a:latin typeface="+mn-lt"/>
                              <a:ea typeface="+mn-ea"/>
                              <a:cs typeface="+mn-cs"/>
                            </a:rPr>
                            <a:t>Min/Max</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7.5 </m:t>
                                </m:r>
                                <m:r>
                                  <a:rPr lang="en-US" sz="1500" i="1" dirty="0"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𝟕</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10.5 </m:t>
                                </m:r>
                                <m:r>
                                  <a:rPr lang="en-US" sz="1500" i="1"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𝟏𝟎</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r>
                            <a:rPr lang="en-US" sz="1500" dirty="0"/>
                            <a:t>Mars (</a:t>
                          </a:r>
                          <a:r>
                            <a:rPr lang="en-US" sz="1200" dirty="0"/>
                            <a:t>Max</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4">
                                        <a:lumMod val="50000"/>
                                      </a:schemeClr>
                                    </a:solidFill>
                                    <a:latin typeface="Cambria Math" panose="02040503050406030204" pitchFamily="18" charset="0"/>
                                  </a:rPr>
                                  <m:t>13.5 </m:t>
                                </m:r>
                                <m:r>
                                  <a:rPr lang="en-US" sz="1500" i="1" dirty="0" smtClean="0">
                                    <a:solidFill>
                                      <a:schemeClr val="accent4">
                                        <a:lumMod val="50000"/>
                                      </a:schemeClr>
                                    </a:solidFill>
                                    <a:latin typeface="Cambria Math" panose="02040503050406030204" pitchFamily="18" charset="0"/>
                                  </a:rPr>
                                  <m:t>𝑆𝑡𝑎𝑑𝑖𝑎</m:t>
                                </m:r>
                              </m:oMath>
                            </m:oMathPara>
                          </a14:m>
                          <a:endParaRPr lang="en-US" sz="1500" dirty="0">
                            <a:solidFill>
                              <a:schemeClr val="accent4">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4">
                                        <a:lumMod val="50000"/>
                                      </a:schemeClr>
                                    </a:solidFill>
                                    <a:latin typeface="Cambria Math" panose="02040503050406030204" pitchFamily="18" charset="0"/>
                                  </a:rPr>
                                  <m:t>𝟏𝟐</m:t>
                                </m:r>
                                <m:r>
                                  <a:rPr lang="en-US" sz="1500" b="1" i="1" dirty="0" smtClean="0">
                                    <a:solidFill>
                                      <a:schemeClr val="accent4">
                                        <a:lumMod val="50000"/>
                                      </a:schemeClr>
                                    </a:solidFill>
                                    <a:latin typeface="Cambria Math" panose="02040503050406030204" pitchFamily="18" charset="0"/>
                                  </a:rPr>
                                  <m:t>.</m:t>
                                </m:r>
                                <m:r>
                                  <a:rPr lang="en-US" sz="1500" b="1" i="1" dirty="0" smtClean="0">
                                    <a:solidFill>
                                      <a:schemeClr val="accent4">
                                        <a:lumMod val="50000"/>
                                      </a:schemeClr>
                                    </a:solidFill>
                                    <a:latin typeface="Cambria Math" panose="02040503050406030204" pitchFamily="18" charset="0"/>
                                  </a:rPr>
                                  <m:t>𝟓</m:t>
                                </m:r>
                                <m:r>
                                  <a:rPr lang="en-US" sz="1500" b="1" i="1" dirty="0" smtClean="0">
                                    <a:solidFill>
                                      <a:schemeClr val="accent4">
                                        <a:lumMod val="50000"/>
                                      </a:schemeClr>
                                    </a:solidFill>
                                    <a:latin typeface="Cambria Math" panose="02040503050406030204" pitchFamily="18" charset="0"/>
                                  </a:rPr>
                                  <m:t> </m:t>
                                </m:r>
                                <m:r>
                                  <a:rPr lang="en-US" sz="1500" b="1" i="1" dirty="0" smtClean="0">
                                    <a:solidFill>
                                      <a:schemeClr val="accent4">
                                        <a:lumMod val="50000"/>
                                      </a:schemeClr>
                                    </a:solidFill>
                                    <a:latin typeface="Cambria Math" panose="02040503050406030204" pitchFamily="18" charset="0"/>
                                  </a:rPr>
                                  <m:t>𝒑𝒓</m:t>
                                </m:r>
                                <m:r>
                                  <a:rPr lang="en-US" sz="1500" b="1" i="1" dirty="0" smtClean="0">
                                    <a:solidFill>
                                      <a:schemeClr val="accent4">
                                        <a:lumMod val="50000"/>
                                      </a:schemeClr>
                                    </a:solidFill>
                                    <a:latin typeface="Cambria Math" panose="02040503050406030204" pitchFamily="18" charset="0"/>
                                  </a:rPr>
                                  <m:t> !</m:t>
                                </m:r>
                              </m:oMath>
                            </m:oMathPara>
                          </a14:m>
                          <a:endParaRPr lang="en-US" sz="1500" b="1" dirty="0">
                            <a:solidFill>
                              <a:schemeClr val="accent4">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177447686"/>
                  </p:ext>
                </p:extLst>
              </p:nvPr>
            </p:nvGraphicFramePr>
            <p:xfrm>
              <a:off x="3562141" y="2696478"/>
              <a:ext cx="5785061" cy="3790047"/>
            </p:xfrm>
            <a:graphic>
              <a:graphicData uri="http://schemas.openxmlformats.org/drawingml/2006/table">
                <a:tbl>
                  <a:tblPr firstRow="1" bandRow="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43173">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3"/>
                          <a:stretch>
                            <a:fillRect l="-244131" t="-62105" r="-102817" b="-497895"/>
                          </a:stretch>
                        </a:blipFill>
                      </a:tcPr>
                    </a:tc>
                    <a:tc>
                      <a:txBody>
                        <a:bodyPr/>
                        <a:lstStyle/>
                        <a:p>
                          <a:endParaRPr lang="en-US"/>
                        </a:p>
                      </a:txBody>
                      <a:tcPr marL="77170" marR="77170" marT="38585" marB="38585">
                        <a:blipFill>
                          <a:blip r:embed="rId3"/>
                          <a:stretch>
                            <a:fillRect l="-336239" t="-62105" r="-459" b="-497895"/>
                          </a:stretch>
                        </a:blipFill>
                      </a:tcPr>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r>
                            <a:rPr lang="en-US" sz="1500" dirty="0"/>
                            <a:t>Mercury (</a:t>
                          </a:r>
                          <a:r>
                            <a:rPr lang="en-US" sz="1200" dirty="0"/>
                            <a:t>Max</a:t>
                          </a:r>
                          <a:r>
                            <a:rPr lang="en-US" sz="1500" dirty="0"/>
                            <a:t>)</a:t>
                          </a:r>
                        </a:p>
                      </a:txBody>
                      <a:tcPr marL="77170" marR="77170" marT="38585" marB="38585"/>
                    </a:tc>
                    <a:tc>
                      <a:txBody>
                        <a:bodyPr/>
                        <a:lstStyle/>
                        <a:p>
                          <a:endParaRPr lang="en-US"/>
                        </a:p>
                      </a:txBody>
                      <a:tcPr marL="77170" marR="77170" marT="38585" marB="38585">
                        <a:blipFill>
                          <a:blip r:embed="rId3"/>
                          <a:stretch>
                            <a:fillRect l="-244131" t="-163830" r="-102817" b="-403191"/>
                          </a:stretch>
                        </a:blipFill>
                      </a:tcPr>
                    </a:tc>
                    <a:tc>
                      <a:txBody>
                        <a:bodyPr/>
                        <a:lstStyle/>
                        <a:p>
                          <a:endParaRPr lang="en-US"/>
                        </a:p>
                      </a:txBody>
                      <a:tcPr marL="77170" marR="77170" marT="38585" marB="38585">
                        <a:blipFill>
                          <a:blip r:embed="rId3"/>
                          <a:stretch>
                            <a:fillRect l="-336239" t="-163830" r="-459" b="-403191"/>
                          </a:stretch>
                        </a:blipFill>
                      </a:tcPr>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r>
                            <a:rPr lang="en-US" sz="1500" dirty="0"/>
                            <a:t>Venus (</a:t>
                          </a:r>
                          <a:r>
                            <a:rPr lang="en-US" sz="1200" dirty="0"/>
                            <a:t>Min/Max</a:t>
                          </a:r>
                          <a:r>
                            <a:rPr lang="en-US" sz="1500" dirty="0"/>
                            <a:t>)</a:t>
                          </a:r>
                        </a:p>
                      </a:txBody>
                      <a:tcPr marL="77170" marR="77170" marT="38585" marB="38585"/>
                    </a:tc>
                    <a:tc>
                      <a:txBody>
                        <a:bodyPr/>
                        <a:lstStyle/>
                        <a:p>
                          <a:endParaRPr lang="en-US"/>
                        </a:p>
                      </a:txBody>
                      <a:tcPr marL="77170" marR="77170" marT="38585" marB="38585">
                        <a:blipFill>
                          <a:blip r:embed="rId3"/>
                          <a:stretch>
                            <a:fillRect l="-244131" t="-261053" r="-102817" b="-298947"/>
                          </a:stretch>
                        </a:blipFill>
                      </a:tcPr>
                    </a:tc>
                    <a:tc>
                      <a:txBody>
                        <a:bodyPr/>
                        <a:lstStyle/>
                        <a:p>
                          <a:endParaRPr lang="en-US"/>
                        </a:p>
                      </a:txBody>
                      <a:tcPr marL="77170" marR="77170" marT="38585" marB="38585">
                        <a:blipFill>
                          <a:blip r:embed="rId3"/>
                          <a:stretch>
                            <a:fillRect l="-336239" t="-261053" r="-459" b="-298947"/>
                          </a:stretch>
                        </a:blipFill>
                      </a:tcPr>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kumimoji="0" lang="en-US" sz="1200" b="0" i="0" u="none" strike="noStrike" kern="1200" cap="none" spc="0" normalizeH="0" baseline="0" noProof="0" dirty="0">
                              <a:ln>
                                <a:noFill/>
                              </a:ln>
                              <a:solidFill>
                                <a:srgbClr val="465562"/>
                              </a:solidFill>
                              <a:effectLst/>
                              <a:uLnTx/>
                              <a:uFillTx/>
                              <a:latin typeface="+mn-lt"/>
                              <a:ea typeface="+mn-ea"/>
                              <a:cs typeface="+mn-cs"/>
                            </a:rPr>
                            <a:t>Min/Max</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endParaRPr lang="en-US"/>
                        </a:p>
                      </a:txBody>
                      <a:tcPr marL="77170" marR="77170" marT="38585" marB="38585">
                        <a:blipFill>
                          <a:blip r:embed="rId3"/>
                          <a:stretch>
                            <a:fillRect l="-244131" t="-364894" r="-102817" b="-202128"/>
                          </a:stretch>
                        </a:blipFill>
                      </a:tcPr>
                    </a:tc>
                    <a:tc>
                      <a:txBody>
                        <a:bodyPr/>
                        <a:lstStyle/>
                        <a:p>
                          <a:endParaRPr lang="en-US"/>
                        </a:p>
                      </a:txBody>
                      <a:tcPr marL="77170" marR="77170" marT="38585" marB="38585">
                        <a:blipFill>
                          <a:blip r:embed="rId3"/>
                          <a:stretch>
                            <a:fillRect l="-336239" t="-364894" r="-459" b="-202128"/>
                          </a:stretch>
                        </a:blipFill>
                      </a:tcPr>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3"/>
                          <a:stretch>
                            <a:fillRect l="-244131" t="-460000" r="-102817" b="-100000"/>
                          </a:stretch>
                        </a:blipFill>
                      </a:tcPr>
                    </a:tc>
                    <a:tc>
                      <a:txBody>
                        <a:bodyPr/>
                        <a:lstStyle/>
                        <a:p>
                          <a:endParaRPr lang="en-US"/>
                        </a:p>
                      </a:txBody>
                      <a:tcPr marL="77170" marR="77170" marT="38585" marB="38585">
                        <a:blipFill>
                          <a:blip r:embed="rId3"/>
                          <a:stretch>
                            <a:fillRect l="-336239" t="-460000" r="-459" b="-100000"/>
                          </a:stretch>
                        </a:blipFill>
                      </a:tcPr>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r>
                            <a:rPr lang="en-US" sz="1500" dirty="0"/>
                            <a:t>Mars (</a:t>
                          </a:r>
                          <a:r>
                            <a:rPr lang="en-US" sz="1200" dirty="0"/>
                            <a:t>Max</a:t>
                          </a:r>
                          <a:r>
                            <a:rPr lang="en-US" sz="1500" dirty="0"/>
                            <a:t>)</a:t>
                          </a:r>
                        </a:p>
                      </a:txBody>
                      <a:tcPr marL="77170" marR="77170" marT="38585" marB="38585"/>
                    </a:tc>
                    <a:tc>
                      <a:txBody>
                        <a:bodyPr/>
                        <a:lstStyle/>
                        <a:p>
                          <a:endParaRPr lang="en-US"/>
                        </a:p>
                      </a:txBody>
                      <a:tcPr marL="77170" marR="77170" marT="38585" marB="38585">
                        <a:blipFill>
                          <a:blip r:embed="rId3"/>
                          <a:stretch>
                            <a:fillRect l="-244131" t="-565957" r="-102817" b="-1064"/>
                          </a:stretch>
                        </a:blipFill>
                      </a:tcPr>
                    </a:tc>
                    <a:tc>
                      <a:txBody>
                        <a:bodyPr/>
                        <a:lstStyle/>
                        <a:p>
                          <a:endParaRPr lang="en-US"/>
                        </a:p>
                      </a:txBody>
                      <a:tcPr marL="77170" marR="77170" marT="38585" marB="38585">
                        <a:blipFill>
                          <a:blip r:embed="rId3"/>
                          <a:stretch>
                            <a:fillRect l="-336239" t="-565957" r="-459" b="-1064"/>
                          </a:stretch>
                        </a:blipFill>
                      </a:tcPr>
                    </a:tc>
                    <a:extLst>
                      <a:ext uri="{0D108BD9-81ED-4DB2-BD59-A6C34878D82A}">
                        <a16:rowId xmlns:a16="http://schemas.microsoft.com/office/drawing/2014/main" val="1441339797"/>
                      </a:ext>
                    </a:extLst>
                  </a:tr>
                </a:tbl>
              </a:graphicData>
            </a:graphic>
          </p:graphicFrame>
        </mc:Fallback>
      </mc:AlternateContent>
      <p:sp>
        <p:nvSpPr>
          <p:cNvPr id="6" name="TextBox 5">
            <a:extLst>
              <a:ext uri="{FF2B5EF4-FFF2-40B4-BE49-F238E27FC236}">
                <a16:creationId xmlns:a16="http://schemas.microsoft.com/office/drawing/2014/main" id="{FA6725D9-FC13-402E-85EA-2F7437AB0C45}"/>
              </a:ext>
            </a:extLst>
          </p:cNvPr>
          <p:cNvSpPr txBox="1"/>
          <p:nvPr/>
        </p:nvSpPr>
        <p:spPr>
          <a:xfrm>
            <a:off x="1667268" y="6556416"/>
            <a:ext cx="7742863" cy="276999"/>
          </a:xfrm>
          <a:prstGeom prst="rect">
            <a:avLst/>
          </a:prstGeom>
          <a:noFill/>
        </p:spPr>
        <p:txBody>
          <a:bodyPr wrap="square" rtlCol="0">
            <a:spAutoFit/>
          </a:bodyPr>
          <a:lstStyle/>
          <a:p>
            <a:r>
              <a:rPr lang="en-US" sz="1200" dirty="0"/>
              <a:t>P-Ratio values are rounded to the nearest half.</a:t>
            </a:r>
          </a:p>
        </p:txBody>
      </p:sp>
    </p:spTree>
    <p:extLst>
      <p:ext uri="{BB962C8B-B14F-4D97-AF65-F5344CB8AC3E}">
        <p14:creationId xmlns:p14="http://schemas.microsoft.com/office/powerpoint/2010/main" val="1541574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Zones’ Layout Misalignment: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407940" cy="1655867"/>
          </a:xfrm>
          <a:prstGeom prst="rect">
            <a:avLst/>
          </a:prstGeom>
        </p:spPr>
        <p:txBody>
          <a:bodyPr vert="horz" lIns="91440" tIns="45720" rIns="91440" bIns="45720" rtlCol="0">
            <a:normAutofit/>
          </a:bodyPr>
          <a:lstStyle/>
          <a:p>
            <a:pPr indent="-246888">
              <a:lnSpc>
                <a:spcPct val="90000"/>
              </a:lnSpc>
              <a:spcAft>
                <a:spcPts val="600"/>
              </a:spcAft>
            </a:pPr>
            <a:r>
              <a:rPr lang="en-US" sz="1600" dirty="0"/>
              <a:t>For the current orbital configuration of Mars to be compatible with the layout of the zones, only its minimum orbit can be used (without altering its orbit). </a:t>
            </a:r>
            <a:endParaRPr lang="en-US" sz="1600" b="1" dirty="0">
              <a:latin typeface="+mj-lt"/>
            </a:endParaRP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1524767189"/>
                  </p:ext>
                </p:extLst>
              </p:nvPr>
            </p:nvGraphicFramePr>
            <p:xfrm>
              <a:off x="3562139" y="2700375"/>
              <a:ext cx="5785061" cy="1119150"/>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3050">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3050">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𝟏𝟎</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373050">
                    <a:tc>
                      <a:txBody>
                        <a:bodyPr/>
                        <a:lstStyle/>
                        <a:p>
                          <a:r>
                            <a:rPr lang="en-US" sz="1500" b="0" strike="sngStrike" dirty="0">
                              <a:solidFill>
                                <a:schemeClr val="accent4">
                                  <a:lumMod val="50000"/>
                                </a:schemeClr>
                              </a:solidFill>
                            </a:rPr>
                            <a:t>Zone 5 (</a:t>
                          </a:r>
                          <a:r>
                            <a:rPr lang="en-US" sz="1200" b="0" strike="sngStrike" dirty="0">
                              <a:solidFill>
                                <a:schemeClr val="accent4">
                                  <a:lumMod val="50000"/>
                                </a:schemeClr>
                              </a:solidFill>
                            </a:rPr>
                            <a:t>Water</a:t>
                          </a:r>
                          <a:r>
                            <a:rPr lang="en-US" sz="1500" b="0" strike="sngStrike" dirty="0">
                              <a:solidFill>
                                <a:schemeClr val="accent4">
                                  <a:lumMod val="50000"/>
                                </a:schemeClr>
                              </a:solidFill>
                            </a:rPr>
                            <a:t>)</a:t>
                          </a:r>
                        </a:p>
                      </a:txBody>
                      <a:tcPr marL="77170" marR="77170" marT="38585" marB="38585"/>
                    </a:tc>
                    <a:tc>
                      <a:txBody>
                        <a:bodyPr/>
                        <a:lstStyle/>
                        <a:p>
                          <a:r>
                            <a:rPr lang="en-US" sz="1500" strike="sngStrike" dirty="0">
                              <a:solidFill>
                                <a:schemeClr val="accent4">
                                  <a:lumMod val="50000"/>
                                </a:schemeClr>
                              </a:solidFill>
                            </a:rPr>
                            <a:t>Mars (</a:t>
                          </a:r>
                          <a:r>
                            <a:rPr lang="en-US" sz="1200" strike="sngStrike" dirty="0">
                              <a:solidFill>
                                <a:schemeClr val="accent4">
                                  <a:lumMod val="50000"/>
                                </a:schemeClr>
                              </a:solidFill>
                            </a:rPr>
                            <a:t>Max</a:t>
                          </a:r>
                          <a:r>
                            <a:rPr lang="en-US" sz="1500" strike="sngStrike" dirty="0">
                              <a:solidFill>
                                <a:schemeClr val="accent4">
                                  <a:lumMod val="50000"/>
                                </a:schemeClr>
                              </a:solidFill>
                            </a:rPr>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trike="sngStrike" dirty="0" smtClean="0">
                                    <a:solidFill>
                                      <a:schemeClr val="accent4">
                                        <a:lumMod val="50000"/>
                                      </a:schemeClr>
                                    </a:solidFill>
                                    <a:latin typeface="Cambria Math" panose="02040503050406030204" pitchFamily="18" charset="0"/>
                                  </a:rPr>
                                  <m:t>13.5</m:t>
                                </m:r>
                              </m:oMath>
                            </m:oMathPara>
                          </a14:m>
                          <a:endParaRPr lang="en-US" sz="1500" strike="sngStrike" dirty="0">
                            <a:solidFill>
                              <a:schemeClr val="accent4">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strike="sngStrike" dirty="0" smtClean="0">
                                    <a:solidFill>
                                      <a:schemeClr val="accent4">
                                        <a:lumMod val="50000"/>
                                      </a:schemeClr>
                                    </a:solidFill>
                                    <a:latin typeface="Cambria Math" panose="02040503050406030204" pitchFamily="18" charset="0"/>
                                  </a:rPr>
                                  <m:t>𝟏𝟐</m:t>
                                </m:r>
                                <m:r>
                                  <a:rPr lang="en-US" sz="1500" b="1" i="1" strike="sngStrike" dirty="0" smtClean="0">
                                    <a:solidFill>
                                      <a:schemeClr val="accent4">
                                        <a:lumMod val="50000"/>
                                      </a:schemeClr>
                                    </a:solidFill>
                                    <a:latin typeface="Cambria Math" panose="02040503050406030204" pitchFamily="18" charset="0"/>
                                  </a:rPr>
                                  <m:t>.</m:t>
                                </m:r>
                                <m:r>
                                  <a:rPr lang="en-US" sz="1500" b="1" i="1" strike="sngStrike" dirty="0" smtClean="0">
                                    <a:solidFill>
                                      <a:schemeClr val="accent4">
                                        <a:lumMod val="50000"/>
                                      </a:schemeClr>
                                    </a:solidFill>
                                    <a:latin typeface="Cambria Math" panose="02040503050406030204" pitchFamily="18" charset="0"/>
                                  </a:rPr>
                                  <m:t>𝟓</m:t>
                                </m:r>
                                <m:r>
                                  <a:rPr lang="en-US" sz="1500" b="1" i="1" strike="sngStrike" dirty="0" smtClean="0">
                                    <a:solidFill>
                                      <a:schemeClr val="accent4">
                                        <a:lumMod val="50000"/>
                                      </a:schemeClr>
                                    </a:solidFill>
                                    <a:latin typeface="Cambria Math" panose="02040503050406030204" pitchFamily="18" charset="0"/>
                                  </a:rPr>
                                  <m:t> </m:t>
                                </m:r>
                                <m:r>
                                  <a:rPr lang="en-US" sz="1500" b="1" i="1" strike="sngStrike" dirty="0" smtClean="0">
                                    <a:solidFill>
                                      <a:schemeClr val="accent4">
                                        <a:lumMod val="50000"/>
                                      </a:schemeClr>
                                    </a:solidFill>
                                    <a:latin typeface="Cambria Math" panose="02040503050406030204" pitchFamily="18" charset="0"/>
                                  </a:rPr>
                                  <m:t>𝒑𝒓</m:t>
                                </m:r>
                                <m:r>
                                  <a:rPr lang="en-US" sz="1500" b="1" i="1" strike="sngStrike" dirty="0" smtClean="0">
                                    <a:solidFill>
                                      <a:schemeClr val="accent4">
                                        <a:lumMod val="50000"/>
                                      </a:schemeClr>
                                    </a:solidFill>
                                    <a:latin typeface="Cambria Math" panose="02040503050406030204" pitchFamily="18" charset="0"/>
                                  </a:rPr>
                                  <m:t> !</m:t>
                                </m:r>
                              </m:oMath>
                            </m:oMathPara>
                          </a14:m>
                          <a:endParaRPr lang="en-US" sz="1500" b="1" strike="sngStrike" dirty="0">
                            <a:solidFill>
                              <a:schemeClr val="accent4">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1524767189"/>
                  </p:ext>
                </p:extLst>
              </p:nvPr>
            </p:nvGraphicFramePr>
            <p:xfrm>
              <a:off x="3562139" y="2700375"/>
              <a:ext cx="5785061" cy="1119150"/>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3050">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3050">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2"/>
                          <a:stretch>
                            <a:fillRect l="-244131" t="-104918" r="-102817" b="-103279"/>
                          </a:stretch>
                        </a:blipFill>
                      </a:tcPr>
                    </a:tc>
                    <a:tc>
                      <a:txBody>
                        <a:bodyPr/>
                        <a:lstStyle/>
                        <a:p>
                          <a:endParaRPr lang="en-US"/>
                        </a:p>
                      </a:txBody>
                      <a:tcPr marL="77170" marR="77170" marT="38585" marB="38585">
                        <a:blipFill>
                          <a:blip r:embed="rId2"/>
                          <a:stretch>
                            <a:fillRect l="-336239" t="-104918" r="-459" b="-103279"/>
                          </a:stretch>
                        </a:blipFill>
                      </a:tcPr>
                    </a:tc>
                    <a:extLst>
                      <a:ext uri="{0D108BD9-81ED-4DB2-BD59-A6C34878D82A}">
                        <a16:rowId xmlns:a16="http://schemas.microsoft.com/office/drawing/2014/main" val="3843130582"/>
                      </a:ext>
                    </a:extLst>
                  </a:tr>
                  <a:tr h="373050">
                    <a:tc>
                      <a:txBody>
                        <a:bodyPr/>
                        <a:lstStyle/>
                        <a:p>
                          <a:r>
                            <a:rPr lang="en-US" sz="1500" b="0" strike="sngStrike" dirty="0">
                              <a:solidFill>
                                <a:schemeClr val="accent4">
                                  <a:lumMod val="50000"/>
                                </a:schemeClr>
                              </a:solidFill>
                            </a:rPr>
                            <a:t>Zone 5 (</a:t>
                          </a:r>
                          <a:r>
                            <a:rPr lang="en-US" sz="1200" b="0" strike="sngStrike" dirty="0">
                              <a:solidFill>
                                <a:schemeClr val="accent4">
                                  <a:lumMod val="50000"/>
                                </a:schemeClr>
                              </a:solidFill>
                            </a:rPr>
                            <a:t>Water</a:t>
                          </a:r>
                          <a:r>
                            <a:rPr lang="en-US" sz="1500" b="0" strike="sngStrike" dirty="0">
                              <a:solidFill>
                                <a:schemeClr val="accent4">
                                  <a:lumMod val="50000"/>
                                </a:schemeClr>
                              </a:solidFill>
                            </a:rPr>
                            <a:t>)</a:t>
                          </a:r>
                        </a:p>
                      </a:txBody>
                      <a:tcPr marL="77170" marR="77170" marT="38585" marB="38585"/>
                    </a:tc>
                    <a:tc>
                      <a:txBody>
                        <a:bodyPr/>
                        <a:lstStyle/>
                        <a:p>
                          <a:r>
                            <a:rPr lang="en-US" sz="1500" strike="sngStrike" dirty="0">
                              <a:solidFill>
                                <a:schemeClr val="accent4">
                                  <a:lumMod val="50000"/>
                                </a:schemeClr>
                              </a:solidFill>
                            </a:rPr>
                            <a:t>Mars (</a:t>
                          </a:r>
                          <a:r>
                            <a:rPr lang="en-US" sz="1200" strike="sngStrike" dirty="0">
                              <a:solidFill>
                                <a:schemeClr val="accent4">
                                  <a:lumMod val="50000"/>
                                </a:schemeClr>
                              </a:solidFill>
                            </a:rPr>
                            <a:t>Max</a:t>
                          </a:r>
                          <a:r>
                            <a:rPr lang="en-US" sz="1500" strike="sngStrike" dirty="0">
                              <a:solidFill>
                                <a:schemeClr val="accent4">
                                  <a:lumMod val="50000"/>
                                </a:schemeClr>
                              </a:solidFill>
                            </a:rPr>
                            <a:t>)</a:t>
                          </a:r>
                        </a:p>
                      </a:txBody>
                      <a:tcPr marL="77170" marR="77170" marT="38585" marB="38585"/>
                    </a:tc>
                    <a:tc>
                      <a:txBody>
                        <a:bodyPr/>
                        <a:lstStyle/>
                        <a:p>
                          <a:endParaRPr lang="en-US"/>
                        </a:p>
                      </a:txBody>
                      <a:tcPr marL="77170" marR="77170" marT="38585" marB="38585">
                        <a:blipFill>
                          <a:blip r:embed="rId2"/>
                          <a:stretch>
                            <a:fillRect l="-244131" t="-201613" r="-102817" b="-1613"/>
                          </a:stretch>
                        </a:blipFill>
                      </a:tcPr>
                    </a:tc>
                    <a:tc>
                      <a:txBody>
                        <a:bodyPr/>
                        <a:lstStyle/>
                        <a:p>
                          <a:endParaRPr lang="en-US"/>
                        </a:p>
                      </a:txBody>
                      <a:tcPr marL="77170" marR="77170" marT="38585" marB="38585">
                        <a:blipFill>
                          <a:blip r:embed="rId2"/>
                          <a:stretch>
                            <a:fillRect l="-336239" t="-201613" r="-459" b="-1613"/>
                          </a:stretch>
                        </a:blipFill>
                      </a:tcPr>
                    </a:tc>
                    <a:extLst>
                      <a:ext uri="{0D108BD9-81ED-4DB2-BD59-A6C34878D82A}">
                        <a16:rowId xmlns:a16="http://schemas.microsoft.com/office/drawing/2014/main" val="144133979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A7A8DB38-E261-448F-9218-275C07876714}"/>
                  </a:ext>
                </a:extLst>
              </p:cNvPr>
              <p:cNvGraphicFramePr>
                <a:graphicFrameLocks noGrp="1"/>
              </p:cNvGraphicFramePr>
              <p:nvPr>
                <p:extLst>
                  <p:ext uri="{D42A27DB-BD31-4B8C-83A1-F6EECF244321}">
                    <p14:modId xmlns:p14="http://schemas.microsoft.com/office/powerpoint/2010/main" val="3200142848"/>
                  </p:ext>
                </p:extLst>
              </p:nvPr>
            </p:nvGraphicFramePr>
            <p:xfrm>
              <a:off x="3562139" y="5114925"/>
              <a:ext cx="5785061" cy="1127067"/>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5689">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5689">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𝟏𝟎</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375689">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Min</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m:t>
                                </m:r>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11" name="Table 10">
                <a:extLst>
                  <a:ext uri="{FF2B5EF4-FFF2-40B4-BE49-F238E27FC236}">
                    <a16:creationId xmlns:a16="http://schemas.microsoft.com/office/drawing/2014/main" id="{A7A8DB38-E261-448F-9218-275C07876714}"/>
                  </a:ext>
                </a:extLst>
              </p:cNvPr>
              <p:cNvGraphicFramePr>
                <a:graphicFrameLocks noGrp="1"/>
              </p:cNvGraphicFramePr>
              <p:nvPr>
                <p:extLst>
                  <p:ext uri="{D42A27DB-BD31-4B8C-83A1-F6EECF244321}">
                    <p14:modId xmlns:p14="http://schemas.microsoft.com/office/powerpoint/2010/main" val="3200142848"/>
                  </p:ext>
                </p:extLst>
              </p:nvPr>
            </p:nvGraphicFramePr>
            <p:xfrm>
              <a:off x="3562139" y="5114925"/>
              <a:ext cx="5785061" cy="1127067"/>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5689">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5689">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3"/>
                          <a:stretch>
                            <a:fillRect l="-244131" t="-106557" r="-102817" b="-103279"/>
                          </a:stretch>
                        </a:blipFill>
                      </a:tcPr>
                    </a:tc>
                    <a:tc>
                      <a:txBody>
                        <a:bodyPr/>
                        <a:lstStyle/>
                        <a:p>
                          <a:endParaRPr lang="en-US"/>
                        </a:p>
                      </a:txBody>
                      <a:tcPr marL="77170" marR="77170" marT="38585" marB="38585">
                        <a:blipFill>
                          <a:blip r:embed="rId3"/>
                          <a:stretch>
                            <a:fillRect l="-336239" t="-106557" r="-459" b="-103279"/>
                          </a:stretch>
                        </a:blipFill>
                      </a:tcPr>
                    </a:tc>
                    <a:extLst>
                      <a:ext uri="{0D108BD9-81ED-4DB2-BD59-A6C34878D82A}">
                        <a16:rowId xmlns:a16="http://schemas.microsoft.com/office/drawing/2014/main" val="3843130582"/>
                      </a:ext>
                    </a:extLst>
                  </a:tr>
                  <a:tr h="375689">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Min</a:t>
                          </a:r>
                          <a:r>
                            <a:rPr lang="en-US" sz="1500" b="1" dirty="0"/>
                            <a:t>)</a:t>
                          </a:r>
                        </a:p>
                      </a:txBody>
                      <a:tcPr marL="77170" marR="77170" marT="38585" marB="38585"/>
                    </a:tc>
                    <a:tc>
                      <a:txBody>
                        <a:bodyPr/>
                        <a:lstStyle/>
                        <a:p>
                          <a:endParaRPr lang="en-US"/>
                        </a:p>
                      </a:txBody>
                      <a:tcPr marL="77170" marR="77170" marT="38585" marB="38585">
                        <a:blipFill>
                          <a:blip r:embed="rId3"/>
                          <a:stretch>
                            <a:fillRect l="-244131" t="-203226" r="-102817" b="-1613"/>
                          </a:stretch>
                        </a:blipFill>
                      </a:tcPr>
                    </a:tc>
                    <a:tc>
                      <a:txBody>
                        <a:bodyPr/>
                        <a:lstStyle/>
                        <a:p>
                          <a:endParaRPr lang="en-US"/>
                        </a:p>
                      </a:txBody>
                      <a:tcPr marL="77170" marR="77170" marT="38585" marB="38585">
                        <a:blipFill>
                          <a:blip r:embed="rId3"/>
                          <a:stretch>
                            <a:fillRect l="-336239" t="-203226" r="-459" b="-1613"/>
                          </a:stretch>
                        </a:blipFill>
                      </a:tcPr>
                    </a:tc>
                    <a:extLst>
                      <a:ext uri="{0D108BD9-81ED-4DB2-BD59-A6C34878D82A}">
                        <a16:rowId xmlns:a16="http://schemas.microsoft.com/office/drawing/2014/main" val="1441339797"/>
                      </a:ext>
                    </a:extLst>
                  </a:tr>
                </a:tbl>
              </a:graphicData>
            </a:graphic>
          </p:graphicFrame>
        </mc:Fallback>
      </mc:AlternateContent>
      <p:sp>
        <p:nvSpPr>
          <p:cNvPr id="12" name="TextBox 11">
            <a:extLst>
              <a:ext uri="{FF2B5EF4-FFF2-40B4-BE49-F238E27FC236}">
                <a16:creationId xmlns:a16="http://schemas.microsoft.com/office/drawing/2014/main" id="{7194C192-4FB7-4B11-95DB-CA3C00191ECA}"/>
              </a:ext>
            </a:extLst>
          </p:cNvPr>
          <p:cNvSpPr txBox="1"/>
          <p:nvPr/>
        </p:nvSpPr>
        <p:spPr>
          <a:xfrm>
            <a:off x="1563272" y="4151414"/>
            <a:ext cx="9407940" cy="1334986"/>
          </a:xfrm>
          <a:prstGeom prst="rect">
            <a:avLst/>
          </a:prstGeom>
        </p:spPr>
        <p:txBody>
          <a:bodyPr vert="horz" lIns="91440" tIns="45720" rIns="91440" bIns="45720" rtlCol="0">
            <a:normAutofit/>
          </a:bodyPr>
          <a:lstStyle/>
          <a:p>
            <a:pPr indent="-246888">
              <a:lnSpc>
                <a:spcPct val="90000"/>
              </a:lnSpc>
              <a:spcAft>
                <a:spcPts val="600"/>
              </a:spcAft>
            </a:pPr>
            <a:r>
              <a:rPr lang="en-US" sz="1600" dirty="0"/>
              <a:t>To take the place of the zone 5 boundary, the minimum orbit of a placeholder planet (called “Planet Z-5”) will be used.</a:t>
            </a:r>
          </a:p>
        </p:txBody>
      </p:sp>
      <p:sp>
        <p:nvSpPr>
          <p:cNvPr id="8" name="TextBox 7">
            <a:extLst>
              <a:ext uri="{FF2B5EF4-FFF2-40B4-BE49-F238E27FC236}">
                <a16:creationId xmlns:a16="http://schemas.microsoft.com/office/drawing/2014/main" id="{94E801A6-F851-4BEE-83DC-3AEA9FF23A62}"/>
              </a:ext>
            </a:extLst>
          </p:cNvPr>
          <p:cNvSpPr txBox="1"/>
          <p:nvPr/>
        </p:nvSpPr>
        <p:spPr>
          <a:xfrm>
            <a:off x="1667268" y="6556416"/>
            <a:ext cx="7742863" cy="276999"/>
          </a:xfrm>
          <a:prstGeom prst="rect">
            <a:avLst/>
          </a:prstGeom>
          <a:noFill/>
        </p:spPr>
        <p:txBody>
          <a:bodyPr wrap="square" rtlCol="0">
            <a:spAutoFit/>
          </a:bodyPr>
          <a:lstStyle/>
          <a:p>
            <a:r>
              <a:rPr lang="en-US" sz="1200" dirty="0"/>
              <a:t>P-Ratio values are rounded to the nearest half.</a:t>
            </a:r>
          </a:p>
        </p:txBody>
      </p:sp>
    </p:spTree>
    <p:extLst>
      <p:ext uri="{BB962C8B-B14F-4D97-AF65-F5344CB8AC3E}">
        <p14:creationId xmlns:p14="http://schemas.microsoft.com/office/powerpoint/2010/main" val="311189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Zones’ Layout Misalignment: Mercury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407940" cy="1655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zones layout structure would be inconsistent and asymmetric if it used a combination of minimum/maximum orbits. It would also be inconsistent for Mercury to be the only planet that has more than one orbital boundary. </a:t>
            </a: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2419826842"/>
                  </p:ext>
                </p:extLst>
              </p:nvPr>
            </p:nvGraphicFramePr>
            <p:xfrm>
              <a:off x="3560551" y="2706586"/>
              <a:ext cx="5785061" cy="1119150"/>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3050">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3050">
                    <a:tc>
                      <a:txBody>
                        <a:bodyPr/>
                        <a:lstStyle/>
                        <a:p>
                          <a:r>
                            <a:rPr lang="en-US" sz="1500" b="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2.5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373050">
                    <a:tc>
                      <a:txBody>
                        <a:bodyPr/>
                        <a:lstStyle/>
                        <a:p>
                          <a:r>
                            <a:rPr lang="en-US" sz="1500" b="0" strike="sngStrike" dirty="0">
                              <a:solidFill>
                                <a:schemeClr val="accent4">
                                  <a:lumMod val="50000"/>
                                </a:schemeClr>
                              </a:solidFill>
                            </a:rPr>
                            <a:t>Zone 1 (</a:t>
                          </a:r>
                          <a:r>
                            <a:rPr lang="en-US" sz="1200" b="0" strike="sngStrike" dirty="0">
                              <a:solidFill>
                                <a:schemeClr val="accent4">
                                  <a:lumMod val="50000"/>
                                </a:schemeClr>
                              </a:solidFill>
                            </a:rPr>
                            <a:t>Water</a:t>
                          </a:r>
                          <a:r>
                            <a:rPr lang="en-US" sz="1500" b="0" strike="sngStrike" dirty="0">
                              <a:solidFill>
                                <a:schemeClr val="accent4">
                                  <a:lumMod val="50000"/>
                                </a:schemeClr>
                              </a:solidFill>
                            </a:rPr>
                            <a:t>)</a:t>
                          </a:r>
                        </a:p>
                      </a:txBody>
                      <a:tcPr marL="77170" marR="77170" marT="38585" marB="38585"/>
                    </a:tc>
                    <a:tc>
                      <a:txBody>
                        <a:bodyPr/>
                        <a:lstStyle/>
                        <a:p>
                          <a:r>
                            <a:rPr lang="en-US" sz="1500" strike="sngStrike" dirty="0">
                              <a:solidFill>
                                <a:schemeClr val="accent4">
                                  <a:lumMod val="50000"/>
                                </a:schemeClr>
                              </a:solidFill>
                            </a:rPr>
                            <a:t>Mercury (</a:t>
                          </a:r>
                          <a:r>
                            <a:rPr lang="en-US" sz="1200" strike="sngStrike" dirty="0">
                              <a:solidFill>
                                <a:schemeClr val="accent4">
                                  <a:lumMod val="50000"/>
                                </a:schemeClr>
                              </a:solidFill>
                            </a:rPr>
                            <a:t>Max</a:t>
                          </a:r>
                          <a:r>
                            <a:rPr lang="en-US" sz="1500" strike="sngStrike" dirty="0">
                              <a:solidFill>
                                <a:schemeClr val="accent4">
                                  <a:lumMod val="50000"/>
                                </a:schemeClr>
                              </a:solidFill>
                            </a:rPr>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trike="sngStrike" dirty="0" smtClean="0">
                                    <a:solidFill>
                                      <a:schemeClr val="accent4">
                                        <a:lumMod val="50000"/>
                                      </a:schemeClr>
                                    </a:solidFill>
                                    <a:latin typeface="Cambria Math" panose="02040503050406030204" pitchFamily="18" charset="0"/>
                                  </a:rPr>
                                  <m:t>3</m:t>
                                </m:r>
                                <m:r>
                                  <a:rPr lang="en-US" sz="1500" i="1" strike="sngStrike" dirty="0" smtClean="0">
                                    <a:solidFill>
                                      <a:schemeClr val="accent4">
                                        <a:lumMod val="50000"/>
                                      </a:schemeClr>
                                    </a:solidFill>
                                    <a:latin typeface="Cambria Math" panose="02040503050406030204" pitchFamily="18" charset="0"/>
                                  </a:rPr>
                                  <m:t>.5</m:t>
                                </m:r>
                              </m:oMath>
                            </m:oMathPara>
                          </a14:m>
                          <a:endParaRPr lang="en-US" sz="1500" strike="sngStrike" dirty="0">
                            <a:solidFill>
                              <a:schemeClr val="accent4">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strike="sngStrike" dirty="0" smtClean="0">
                                    <a:solidFill>
                                      <a:schemeClr val="accent4">
                                        <a:lumMod val="50000"/>
                                      </a:schemeClr>
                                    </a:solidFill>
                                    <a:latin typeface="Cambria Math" panose="02040503050406030204" pitchFamily="18" charset="0"/>
                                  </a:rPr>
                                  <m:t>𝟑</m:t>
                                </m:r>
                                <m:r>
                                  <a:rPr lang="en-US" sz="1500" b="1" i="1" strike="sngStrike" dirty="0" smtClean="0">
                                    <a:solidFill>
                                      <a:schemeClr val="accent4">
                                        <a:lumMod val="50000"/>
                                      </a:schemeClr>
                                    </a:solidFill>
                                    <a:latin typeface="Cambria Math" panose="02040503050406030204" pitchFamily="18" charset="0"/>
                                  </a:rPr>
                                  <m:t>.</m:t>
                                </m:r>
                                <m:r>
                                  <a:rPr lang="en-US" sz="1500" b="1" i="1" strike="sngStrike" dirty="0" smtClean="0">
                                    <a:solidFill>
                                      <a:schemeClr val="accent4">
                                        <a:lumMod val="50000"/>
                                      </a:schemeClr>
                                    </a:solidFill>
                                    <a:latin typeface="Cambria Math" panose="02040503050406030204" pitchFamily="18" charset="0"/>
                                  </a:rPr>
                                  <m:t>𝟓</m:t>
                                </m:r>
                                <m:r>
                                  <a:rPr lang="en-US" sz="1500" b="1" i="1" strike="sngStrike" dirty="0" smtClean="0">
                                    <a:solidFill>
                                      <a:schemeClr val="accent4">
                                        <a:lumMod val="50000"/>
                                      </a:schemeClr>
                                    </a:solidFill>
                                    <a:latin typeface="Cambria Math" panose="02040503050406030204" pitchFamily="18" charset="0"/>
                                  </a:rPr>
                                  <m:t> </m:t>
                                </m:r>
                                <m:r>
                                  <a:rPr lang="en-US" sz="1500" b="1" i="1" strike="sngStrike" dirty="0" smtClean="0">
                                    <a:solidFill>
                                      <a:schemeClr val="accent4">
                                        <a:lumMod val="50000"/>
                                      </a:schemeClr>
                                    </a:solidFill>
                                    <a:latin typeface="Cambria Math" panose="02040503050406030204" pitchFamily="18" charset="0"/>
                                  </a:rPr>
                                  <m:t>𝒑𝒓</m:t>
                                </m:r>
                                <m:r>
                                  <a:rPr lang="en-US" sz="1500" b="1" i="1" strike="sngStrike" dirty="0" smtClean="0">
                                    <a:solidFill>
                                      <a:schemeClr val="accent4">
                                        <a:lumMod val="50000"/>
                                      </a:schemeClr>
                                    </a:solidFill>
                                    <a:latin typeface="Cambria Math" panose="02040503050406030204" pitchFamily="18" charset="0"/>
                                  </a:rPr>
                                  <m:t> </m:t>
                                </m:r>
                                <m:r>
                                  <a:rPr lang="en-US" sz="1500" b="1" i="1" strike="sngStrike" dirty="0" smtClean="0">
                                    <a:solidFill>
                                      <a:schemeClr val="accent4">
                                        <a:lumMod val="50000"/>
                                      </a:schemeClr>
                                    </a:solidFill>
                                    <a:latin typeface="Cambria Math" panose="02040503050406030204" pitchFamily="18" charset="0"/>
                                  </a:rPr>
                                  <m:t>✓</m:t>
                                </m:r>
                              </m:oMath>
                            </m:oMathPara>
                          </a14:m>
                          <a:endParaRPr lang="en-US" sz="1500" b="1" strike="sngStrike" dirty="0">
                            <a:solidFill>
                              <a:schemeClr val="accent4">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2419826842"/>
                  </p:ext>
                </p:extLst>
              </p:nvPr>
            </p:nvGraphicFramePr>
            <p:xfrm>
              <a:off x="3560551" y="2706586"/>
              <a:ext cx="5785061" cy="1119150"/>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3050">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3050">
                    <a:tc>
                      <a:txBody>
                        <a:bodyPr/>
                        <a:lstStyle/>
                        <a:p>
                          <a:r>
                            <a:rPr lang="en-US" sz="1500" b="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2"/>
                          <a:stretch>
                            <a:fillRect l="-244131" t="-104918" r="-102817" b="-103279"/>
                          </a:stretch>
                        </a:blipFill>
                      </a:tcPr>
                    </a:tc>
                    <a:tc>
                      <a:txBody>
                        <a:bodyPr/>
                        <a:lstStyle/>
                        <a:p>
                          <a:endParaRPr lang="en-US"/>
                        </a:p>
                      </a:txBody>
                      <a:tcPr marL="77170" marR="77170" marT="38585" marB="38585">
                        <a:blipFill>
                          <a:blip r:embed="rId2"/>
                          <a:stretch>
                            <a:fillRect l="-336239" t="-104918" r="-459" b="-103279"/>
                          </a:stretch>
                        </a:blipFill>
                      </a:tcPr>
                    </a:tc>
                    <a:extLst>
                      <a:ext uri="{0D108BD9-81ED-4DB2-BD59-A6C34878D82A}">
                        <a16:rowId xmlns:a16="http://schemas.microsoft.com/office/drawing/2014/main" val="3843130582"/>
                      </a:ext>
                    </a:extLst>
                  </a:tr>
                  <a:tr h="373050">
                    <a:tc>
                      <a:txBody>
                        <a:bodyPr/>
                        <a:lstStyle/>
                        <a:p>
                          <a:r>
                            <a:rPr lang="en-US" sz="1500" b="0" strike="sngStrike" dirty="0">
                              <a:solidFill>
                                <a:schemeClr val="accent4">
                                  <a:lumMod val="50000"/>
                                </a:schemeClr>
                              </a:solidFill>
                            </a:rPr>
                            <a:t>Zone 1 (</a:t>
                          </a:r>
                          <a:r>
                            <a:rPr lang="en-US" sz="1200" b="0" strike="sngStrike" dirty="0">
                              <a:solidFill>
                                <a:schemeClr val="accent4">
                                  <a:lumMod val="50000"/>
                                </a:schemeClr>
                              </a:solidFill>
                            </a:rPr>
                            <a:t>Water</a:t>
                          </a:r>
                          <a:r>
                            <a:rPr lang="en-US" sz="1500" b="0" strike="sngStrike" dirty="0">
                              <a:solidFill>
                                <a:schemeClr val="accent4">
                                  <a:lumMod val="50000"/>
                                </a:schemeClr>
                              </a:solidFill>
                            </a:rPr>
                            <a:t>)</a:t>
                          </a:r>
                        </a:p>
                      </a:txBody>
                      <a:tcPr marL="77170" marR="77170" marT="38585" marB="38585"/>
                    </a:tc>
                    <a:tc>
                      <a:txBody>
                        <a:bodyPr/>
                        <a:lstStyle/>
                        <a:p>
                          <a:r>
                            <a:rPr lang="en-US" sz="1500" strike="sngStrike" dirty="0">
                              <a:solidFill>
                                <a:schemeClr val="accent4">
                                  <a:lumMod val="50000"/>
                                </a:schemeClr>
                              </a:solidFill>
                            </a:rPr>
                            <a:t>Mercury (</a:t>
                          </a:r>
                          <a:r>
                            <a:rPr lang="en-US" sz="1200" strike="sngStrike" dirty="0">
                              <a:solidFill>
                                <a:schemeClr val="accent4">
                                  <a:lumMod val="50000"/>
                                </a:schemeClr>
                              </a:solidFill>
                            </a:rPr>
                            <a:t>Max</a:t>
                          </a:r>
                          <a:r>
                            <a:rPr lang="en-US" sz="1500" strike="sngStrike" dirty="0">
                              <a:solidFill>
                                <a:schemeClr val="accent4">
                                  <a:lumMod val="50000"/>
                                </a:schemeClr>
                              </a:solidFill>
                            </a:rPr>
                            <a:t>)</a:t>
                          </a:r>
                        </a:p>
                      </a:txBody>
                      <a:tcPr marL="77170" marR="77170" marT="38585" marB="38585"/>
                    </a:tc>
                    <a:tc>
                      <a:txBody>
                        <a:bodyPr/>
                        <a:lstStyle/>
                        <a:p>
                          <a:endParaRPr lang="en-US"/>
                        </a:p>
                      </a:txBody>
                      <a:tcPr marL="77170" marR="77170" marT="38585" marB="38585">
                        <a:blipFill>
                          <a:blip r:embed="rId2"/>
                          <a:stretch>
                            <a:fillRect l="-244131" t="-201613" r="-102817" b="-1613"/>
                          </a:stretch>
                        </a:blipFill>
                      </a:tcPr>
                    </a:tc>
                    <a:tc>
                      <a:txBody>
                        <a:bodyPr/>
                        <a:lstStyle/>
                        <a:p>
                          <a:endParaRPr lang="en-US"/>
                        </a:p>
                      </a:txBody>
                      <a:tcPr marL="77170" marR="77170" marT="38585" marB="38585">
                        <a:blipFill>
                          <a:blip r:embed="rId2"/>
                          <a:stretch>
                            <a:fillRect l="-336239" t="-201613" r="-459" b="-1613"/>
                          </a:stretch>
                        </a:blipFill>
                      </a:tcPr>
                    </a:tc>
                    <a:extLst>
                      <a:ext uri="{0D108BD9-81ED-4DB2-BD59-A6C34878D82A}">
                        <a16:rowId xmlns:a16="http://schemas.microsoft.com/office/drawing/2014/main" val="144133979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A7A8DB38-E261-448F-9218-275C07876714}"/>
                  </a:ext>
                </a:extLst>
              </p:cNvPr>
              <p:cNvGraphicFramePr>
                <a:graphicFrameLocks noGrp="1"/>
              </p:cNvGraphicFramePr>
              <p:nvPr>
                <p:extLst>
                  <p:ext uri="{D42A27DB-BD31-4B8C-83A1-F6EECF244321}">
                    <p14:modId xmlns:p14="http://schemas.microsoft.com/office/powerpoint/2010/main" val="1165112255"/>
                  </p:ext>
                </p:extLst>
              </p:nvPr>
            </p:nvGraphicFramePr>
            <p:xfrm>
              <a:off x="3562139" y="5121333"/>
              <a:ext cx="5785061" cy="1127067"/>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5689">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5689">
                    <a:tc>
                      <a:txBody>
                        <a:bodyPr/>
                        <a:lstStyle/>
                        <a:p>
                          <a:r>
                            <a:rPr lang="en-US" sz="1500" b="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2.5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375689">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Min</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11" name="Table 10">
                <a:extLst>
                  <a:ext uri="{FF2B5EF4-FFF2-40B4-BE49-F238E27FC236}">
                    <a16:creationId xmlns:a16="http://schemas.microsoft.com/office/drawing/2014/main" id="{A7A8DB38-E261-448F-9218-275C07876714}"/>
                  </a:ext>
                </a:extLst>
              </p:cNvPr>
              <p:cNvGraphicFramePr>
                <a:graphicFrameLocks noGrp="1"/>
              </p:cNvGraphicFramePr>
              <p:nvPr>
                <p:extLst>
                  <p:ext uri="{D42A27DB-BD31-4B8C-83A1-F6EECF244321}">
                    <p14:modId xmlns:p14="http://schemas.microsoft.com/office/powerpoint/2010/main" val="1165112255"/>
                  </p:ext>
                </p:extLst>
              </p:nvPr>
            </p:nvGraphicFramePr>
            <p:xfrm>
              <a:off x="3562139" y="5121333"/>
              <a:ext cx="5785061" cy="1127067"/>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5689">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5689">
                    <a:tc>
                      <a:txBody>
                        <a:bodyPr/>
                        <a:lstStyle/>
                        <a:p>
                          <a:r>
                            <a:rPr lang="en-US" sz="1500" b="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3"/>
                          <a:stretch>
                            <a:fillRect l="-244131" t="-106557" r="-102817" b="-104918"/>
                          </a:stretch>
                        </a:blipFill>
                      </a:tcPr>
                    </a:tc>
                    <a:tc>
                      <a:txBody>
                        <a:bodyPr/>
                        <a:lstStyle/>
                        <a:p>
                          <a:endParaRPr lang="en-US"/>
                        </a:p>
                      </a:txBody>
                      <a:tcPr marL="77170" marR="77170" marT="38585" marB="38585">
                        <a:blipFill>
                          <a:blip r:embed="rId3"/>
                          <a:stretch>
                            <a:fillRect l="-336239" t="-106557" r="-459" b="-104918"/>
                          </a:stretch>
                        </a:blipFill>
                      </a:tcPr>
                    </a:tc>
                    <a:extLst>
                      <a:ext uri="{0D108BD9-81ED-4DB2-BD59-A6C34878D82A}">
                        <a16:rowId xmlns:a16="http://schemas.microsoft.com/office/drawing/2014/main" val="3843130582"/>
                      </a:ext>
                    </a:extLst>
                  </a:tr>
                  <a:tr h="375689">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Min</a:t>
                          </a:r>
                          <a:r>
                            <a:rPr lang="en-US" sz="1500" b="1" dirty="0"/>
                            <a:t>)</a:t>
                          </a:r>
                        </a:p>
                      </a:txBody>
                      <a:tcPr marL="77170" marR="77170" marT="38585" marB="38585"/>
                    </a:tc>
                    <a:tc>
                      <a:txBody>
                        <a:bodyPr/>
                        <a:lstStyle/>
                        <a:p>
                          <a:endParaRPr lang="en-US"/>
                        </a:p>
                      </a:txBody>
                      <a:tcPr marL="77170" marR="77170" marT="38585" marB="38585">
                        <a:blipFill>
                          <a:blip r:embed="rId3"/>
                          <a:stretch>
                            <a:fillRect l="-244131" t="-203226" r="-102817" b="-3226"/>
                          </a:stretch>
                        </a:blipFill>
                      </a:tcPr>
                    </a:tc>
                    <a:tc>
                      <a:txBody>
                        <a:bodyPr/>
                        <a:lstStyle/>
                        <a:p>
                          <a:endParaRPr lang="en-US"/>
                        </a:p>
                      </a:txBody>
                      <a:tcPr marL="77170" marR="77170" marT="38585" marB="38585">
                        <a:blipFill>
                          <a:blip r:embed="rId3"/>
                          <a:stretch>
                            <a:fillRect l="-336239" t="-203226" r="-459" b="-3226"/>
                          </a:stretch>
                        </a:blipFill>
                      </a:tcPr>
                    </a:tc>
                    <a:extLst>
                      <a:ext uri="{0D108BD9-81ED-4DB2-BD59-A6C34878D82A}">
                        <a16:rowId xmlns:a16="http://schemas.microsoft.com/office/drawing/2014/main" val="1441339797"/>
                      </a:ext>
                    </a:extLst>
                  </a:tr>
                </a:tbl>
              </a:graphicData>
            </a:graphic>
          </p:graphicFrame>
        </mc:Fallback>
      </mc:AlternateContent>
      <p:sp>
        <p:nvSpPr>
          <p:cNvPr id="12" name="TextBox 11">
            <a:extLst>
              <a:ext uri="{FF2B5EF4-FFF2-40B4-BE49-F238E27FC236}">
                <a16:creationId xmlns:a16="http://schemas.microsoft.com/office/drawing/2014/main" id="{7194C192-4FB7-4B11-95DB-CA3C00191ECA}"/>
              </a:ext>
            </a:extLst>
          </p:cNvPr>
          <p:cNvSpPr txBox="1"/>
          <p:nvPr/>
        </p:nvSpPr>
        <p:spPr>
          <a:xfrm>
            <a:off x="1563272" y="4151414"/>
            <a:ext cx="9407940" cy="1334986"/>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only the minimum orbit of Mercury can be used (without altering its orbit). To take the place of the zone 1 boundary, the minimum orbit of a placeholder planet (called “Planet Z-1”) will be used.</a:t>
            </a:r>
          </a:p>
          <a:p>
            <a:pPr indent="-246888">
              <a:lnSpc>
                <a:spcPct val="90000"/>
              </a:lnSpc>
              <a:spcAft>
                <a:spcPts val="600"/>
              </a:spcAft>
            </a:pPr>
            <a:endParaRPr lang="en-US" sz="1600" dirty="0">
              <a:latin typeface="+mj-lt"/>
            </a:endParaRPr>
          </a:p>
        </p:txBody>
      </p:sp>
      <p:sp>
        <p:nvSpPr>
          <p:cNvPr id="8" name="TextBox 7">
            <a:extLst>
              <a:ext uri="{FF2B5EF4-FFF2-40B4-BE49-F238E27FC236}">
                <a16:creationId xmlns:a16="http://schemas.microsoft.com/office/drawing/2014/main" id="{2AA9836A-171D-44C3-BECE-CDFFBB78980B}"/>
              </a:ext>
            </a:extLst>
          </p:cNvPr>
          <p:cNvSpPr txBox="1"/>
          <p:nvPr/>
        </p:nvSpPr>
        <p:spPr>
          <a:xfrm>
            <a:off x="1667268" y="6556416"/>
            <a:ext cx="7742863" cy="276999"/>
          </a:xfrm>
          <a:prstGeom prst="rect">
            <a:avLst/>
          </a:prstGeom>
          <a:noFill/>
        </p:spPr>
        <p:txBody>
          <a:bodyPr wrap="square" rtlCol="0">
            <a:spAutoFit/>
          </a:bodyPr>
          <a:lstStyle/>
          <a:p>
            <a:r>
              <a:rPr lang="en-US" sz="1200" dirty="0"/>
              <a:t>P-Ratio values are rounded to the nearest half.</a:t>
            </a:r>
          </a:p>
        </p:txBody>
      </p:sp>
    </p:spTree>
    <p:extLst>
      <p:ext uri="{BB962C8B-B14F-4D97-AF65-F5344CB8AC3E}">
        <p14:creationId xmlns:p14="http://schemas.microsoft.com/office/powerpoint/2010/main" val="1570007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calibration values for standard/common measurement systems.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Standard Systems</a:t>
            </a:r>
            <a:r>
              <a:rPr lang="en-US" sz="1800" b="1" dirty="0">
                <a:solidFill>
                  <a:srgbClr val="465562"/>
                </a:solidFill>
              </a:rPr>
              <a:t>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1898770" y="2438400"/>
              <a:ext cx="8797100" cy="3169920"/>
            </p:xfrm>
            <a:graphic>
              <a:graphicData uri="http://schemas.openxmlformats.org/drawingml/2006/table">
                <a:tbl>
                  <a:tblPr firstRow="1" bandRow="1">
                    <a:tableStyleId>{073A0DAA-6AF3-43AB-8588-CEC1D06C72B9}</a:tableStyleId>
                  </a:tblPr>
                  <a:tblGrid>
                    <a:gridCol w="2005711">
                      <a:extLst>
                        <a:ext uri="{9D8B030D-6E8A-4147-A177-3AD203B41FA5}">
                          <a16:colId xmlns:a16="http://schemas.microsoft.com/office/drawing/2014/main" val="647043331"/>
                        </a:ext>
                      </a:extLst>
                    </a:gridCol>
                    <a:gridCol w="1838389">
                      <a:extLst>
                        <a:ext uri="{9D8B030D-6E8A-4147-A177-3AD203B41FA5}">
                          <a16:colId xmlns:a16="http://schemas.microsoft.com/office/drawing/2014/main" val="2089465188"/>
                        </a:ext>
                      </a:extLst>
                    </a:gridCol>
                    <a:gridCol w="2590800">
                      <a:extLst>
                        <a:ext uri="{9D8B030D-6E8A-4147-A177-3AD203B41FA5}">
                          <a16:colId xmlns:a16="http://schemas.microsoft.com/office/drawing/2014/main" val="2886636609"/>
                        </a:ext>
                      </a:extLst>
                    </a:gridCol>
                    <a:gridCol w="2362200">
                      <a:extLst>
                        <a:ext uri="{9D8B030D-6E8A-4147-A177-3AD203B41FA5}">
                          <a16:colId xmlns:a16="http://schemas.microsoft.com/office/drawing/2014/main" val="3090527911"/>
                        </a:ext>
                      </a:extLst>
                    </a:gridCol>
                  </a:tblGrid>
                  <a:tr h="248920">
                    <a:tc>
                      <a:txBody>
                        <a:bodyPr/>
                        <a:lstStyle/>
                        <a:p>
                          <a:pPr algn="ctr"/>
                          <a:r>
                            <a:rPr lang="en-US" sz="1400" dirty="0"/>
                            <a:t>Measurement System</a:t>
                          </a:r>
                        </a:p>
                      </a:txBody>
                      <a:tcPr/>
                    </a:tc>
                    <a:tc>
                      <a:txBody>
                        <a:bodyPr/>
                        <a:lstStyle/>
                        <a:p>
                          <a:pPr algn="ctr"/>
                          <a:r>
                            <a:rPr lang="en-US" sz="1400" dirty="0"/>
                            <a:t>Ratio to Gravity Ant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(Antediluvian Equatorial Circumference)</a:t>
                          </a:r>
                        </a:p>
                        <a:p>
                          <a:pPr algn="ctr"/>
                          <a:endParaRPr lang="en-US" sz="1400" dirty="0"/>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r>
                            <a:rPr lang="en-US" sz="1400" b="1" dirty="0"/>
                            <a:t>Inch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26.27782564404</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𝟔𝟔𝟗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𝟐𝟔𝟓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Foot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2.18981880367</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𝟏𝟑𝟏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𝟖𝟓𝟓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𝟒𝟏𝟕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Yard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0.72994</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𝟕𝟗𝟔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𝟑𝟕𝟔</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𝟗𝟓𝟏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𝟖𝟎𝟔</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Meter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.667456755</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𝟎𝟒𝟕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𝟑𝟓𝟔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𝟕𝟑𝟏</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Mile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4.0186</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−5</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𝟖𝟖𝟒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𝟗𝟓𝟎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Nautical Mile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4.6246</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−5</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𝟔𝟐𝟒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𝟒𝟑𝟐</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151325548"/>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219753985"/>
                  </p:ext>
                </p:extLst>
              </p:nvPr>
            </p:nvGraphicFramePr>
            <p:xfrm>
              <a:off x="1898770" y="2438400"/>
              <a:ext cx="8797100" cy="3169920"/>
            </p:xfrm>
            <a:graphic>
              <a:graphicData uri="http://schemas.openxmlformats.org/drawingml/2006/table">
                <a:tbl>
                  <a:tblPr firstRow="1" bandRow="1">
                    <a:tableStyleId>{073A0DAA-6AF3-43AB-8588-CEC1D06C72B9}</a:tableStyleId>
                  </a:tblPr>
                  <a:tblGrid>
                    <a:gridCol w="2005711">
                      <a:extLst>
                        <a:ext uri="{9D8B030D-6E8A-4147-A177-3AD203B41FA5}">
                          <a16:colId xmlns:a16="http://schemas.microsoft.com/office/drawing/2014/main" val="647043331"/>
                        </a:ext>
                      </a:extLst>
                    </a:gridCol>
                    <a:gridCol w="1838389">
                      <a:extLst>
                        <a:ext uri="{9D8B030D-6E8A-4147-A177-3AD203B41FA5}">
                          <a16:colId xmlns:a16="http://schemas.microsoft.com/office/drawing/2014/main" val="2089465188"/>
                        </a:ext>
                      </a:extLst>
                    </a:gridCol>
                    <a:gridCol w="2590800">
                      <a:extLst>
                        <a:ext uri="{9D8B030D-6E8A-4147-A177-3AD203B41FA5}">
                          <a16:colId xmlns:a16="http://schemas.microsoft.com/office/drawing/2014/main" val="2886636609"/>
                        </a:ext>
                      </a:extLst>
                    </a:gridCol>
                    <a:gridCol w="2362200">
                      <a:extLst>
                        <a:ext uri="{9D8B030D-6E8A-4147-A177-3AD203B41FA5}">
                          <a16:colId xmlns:a16="http://schemas.microsoft.com/office/drawing/2014/main" val="3090527911"/>
                        </a:ext>
                      </a:extLst>
                    </a:gridCol>
                  </a:tblGrid>
                  <a:tr h="944880">
                    <a:tc>
                      <a:txBody>
                        <a:bodyPr/>
                        <a:lstStyle/>
                        <a:p>
                          <a:pPr algn="ctr"/>
                          <a:r>
                            <a:rPr lang="en-US" sz="1400" dirty="0"/>
                            <a:t>Measurement System</a:t>
                          </a:r>
                        </a:p>
                      </a:txBody>
                      <a:tcPr/>
                    </a:tc>
                    <a:tc>
                      <a:txBody>
                        <a:bodyPr/>
                        <a:lstStyle/>
                        <a:p>
                          <a:pPr algn="ctr"/>
                          <a:r>
                            <a:rPr lang="en-US" sz="1400" dirty="0"/>
                            <a:t>Ratio to Gravity Ant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(Antediluvian Equatorial Circumference)</a:t>
                          </a:r>
                        </a:p>
                        <a:p>
                          <a:pPr algn="ctr"/>
                          <a:endParaRPr lang="en-US" sz="1400" dirty="0"/>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r>
                            <a:rPr lang="en-US" sz="1400" b="1" dirty="0"/>
                            <a:t>Inch</a:t>
                          </a:r>
                        </a:p>
                      </a:txBody>
                      <a:tcPr/>
                    </a:tc>
                    <a:tc>
                      <a:txBody>
                        <a:bodyPr/>
                        <a:lstStyle/>
                        <a:p>
                          <a:endParaRPr lang="en-US"/>
                        </a:p>
                      </a:txBody>
                      <a:tcPr>
                        <a:blipFill>
                          <a:blip r:embed="rId2"/>
                          <a:stretch>
                            <a:fillRect l="-109272" t="-257377" r="-270530" b="-503279"/>
                          </a:stretch>
                        </a:blipFill>
                      </a:tcPr>
                    </a:tc>
                    <a:tc>
                      <a:txBody>
                        <a:bodyPr/>
                        <a:lstStyle/>
                        <a:p>
                          <a:endParaRPr lang="en-US"/>
                        </a:p>
                      </a:txBody>
                      <a:tcPr>
                        <a:blipFill>
                          <a:blip r:embed="rId2"/>
                          <a:stretch>
                            <a:fillRect l="-148706" t="-257377" r="-92235" b="-503279"/>
                          </a:stretch>
                        </a:blipFill>
                      </a:tcPr>
                    </a:tc>
                    <a:tc>
                      <a:txBody>
                        <a:bodyPr/>
                        <a:lstStyle/>
                        <a:p>
                          <a:endParaRPr lang="en-US"/>
                        </a:p>
                      </a:txBody>
                      <a:tcPr>
                        <a:blipFill>
                          <a:blip r:embed="rId2"/>
                          <a:stretch>
                            <a:fillRect l="-272423" t="-257377" r="-1031" b="-503279"/>
                          </a:stretch>
                        </a:blipFill>
                      </a:tcPr>
                    </a:tc>
                    <a:extLst>
                      <a:ext uri="{0D108BD9-81ED-4DB2-BD59-A6C34878D82A}">
                        <a16:rowId xmlns:a16="http://schemas.microsoft.com/office/drawing/2014/main" val="1121925249"/>
                      </a:ext>
                    </a:extLst>
                  </a:tr>
                  <a:tr h="370840">
                    <a:tc>
                      <a:txBody>
                        <a:bodyPr/>
                        <a:lstStyle/>
                        <a:p>
                          <a:r>
                            <a:rPr lang="en-US" sz="1400" b="1" dirty="0"/>
                            <a:t>Foot</a:t>
                          </a:r>
                        </a:p>
                      </a:txBody>
                      <a:tcPr/>
                    </a:tc>
                    <a:tc>
                      <a:txBody>
                        <a:bodyPr/>
                        <a:lstStyle/>
                        <a:p>
                          <a:endParaRPr lang="en-US"/>
                        </a:p>
                      </a:txBody>
                      <a:tcPr>
                        <a:blipFill>
                          <a:blip r:embed="rId2"/>
                          <a:stretch>
                            <a:fillRect l="-109272" t="-357377" r="-270530" b="-403279"/>
                          </a:stretch>
                        </a:blipFill>
                      </a:tcPr>
                    </a:tc>
                    <a:tc>
                      <a:txBody>
                        <a:bodyPr/>
                        <a:lstStyle/>
                        <a:p>
                          <a:endParaRPr lang="en-US"/>
                        </a:p>
                      </a:txBody>
                      <a:tcPr>
                        <a:blipFill>
                          <a:blip r:embed="rId2"/>
                          <a:stretch>
                            <a:fillRect l="-148706" t="-357377" r="-92235" b="-403279"/>
                          </a:stretch>
                        </a:blipFill>
                      </a:tcPr>
                    </a:tc>
                    <a:tc>
                      <a:txBody>
                        <a:bodyPr/>
                        <a:lstStyle/>
                        <a:p>
                          <a:endParaRPr lang="en-US"/>
                        </a:p>
                      </a:txBody>
                      <a:tcPr>
                        <a:blipFill>
                          <a:blip r:embed="rId2"/>
                          <a:stretch>
                            <a:fillRect l="-272423" t="-357377" r="-1031" b="-403279"/>
                          </a:stretch>
                        </a:blipFill>
                      </a:tcPr>
                    </a:tc>
                    <a:extLst>
                      <a:ext uri="{0D108BD9-81ED-4DB2-BD59-A6C34878D82A}">
                        <a16:rowId xmlns:a16="http://schemas.microsoft.com/office/drawing/2014/main" val="2707817830"/>
                      </a:ext>
                    </a:extLst>
                  </a:tr>
                  <a:tr h="370840">
                    <a:tc>
                      <a:txBody>
                        <a:bodyPr/>
                        <a:lstStyle/>
                        <a:p>
                          <a:r>
                            <a:rPr lang="en-US" sz="1400" b="1" dirty="0"/>
                            <a:t>Yard</a:t>
                          </a:r>
                        </a:p>
                      </a:txBody>
                      <a:tcPr/>
                    </a:tc>
                    <a:tc>
                      <a:txBody>
                        <a:bodyPr/>
                        <a:lstStyle/>
                        <a:p>
                          <a:endParaRPr lang="en-US"/>
                        </a:p>
                      </a:txBody>
                      <a:tcPr>
                        <a:blipFill>
                          <a:blip r:embed="rId2"/>
                          <a:stretch>
                            <a:fillRect l="-109272" t="-457377" r="-270530" b="-303279"/>
                          </a:stretch>
                        </a:blipFill>
                      </a:tcPr>
                    </a:tc>
                    <a:tc>
                      <a:txBody>
                        <a:bodyPr/>
                        <a:lstStyle/>
                        <a:p>
                          <a:endParaRPr lang="en-US"/>
                        </a:p>
                      </a:txBody>
                      <a:tcPr>
                        <a:blipFill>
                          <a:blip r:embed="rId2"/>
                          <a:stretch>
                            <a:fillRect l="-148706" t="-457377" r="-92235" b="-303279"/>
                          </a:stretch>
                        </a:blipFill>
                      </a:tcPr>
                    </a:tc>
                    <a:tc>
                      <a:txBody>
                        <a:bodyPr/>
                        <a:lstStyle/>
                        <a:p>
                          <a:endParaRPr lang="en-US"/>
                        </a:p>
                      </a:txBody>
                      <a:tcPr>
                        <a:blipFill>
                          <a:blip r:embed="rId2"/>
                          <a:stretch>
                            <a:fillRect l="-272423" t="-457377" r="-1031" b="-303279"/>
                          </a:stretch>
                        </a:blipFill>
                      </a:tcPr>
                    </a:tc>
                    <a:extLst>
                      <a:ext uri="{0D108BD9-81ED-4DB2-BD59-A6C34878D82A}">
                        <a16:rowId xmlns:a16="http://schemas.microsoft.com/office/drawing/2014/main" val="2747536387"/>
                      </a:ext>
                    </a:extLst>
                  </a:tr>
                  <a:tr h="370840">
                    <a:tc>
                      <a:txBody>
                        <a:bodyPr/>
                        <a:lstStyle/>
                        <a:p>
                          <a:r>
                            <a:rPr lang="en-US" sz="1400" b="1" dirty="0"/>
                            <a:t>Meter</a:t>
                          </a:r>
                        </a:p>
                      </a:txBody>
                      <a:tcPr/>
                    </a:tc>
                    <a:tc>
                      <a:txBody>
                        <a:bodyPr/>
                        <a:lstStyle/>
                        <a:p>
                          <a:endParaRPr lang="en-US"/>
                        </a:p>
                      </a:txBody>
                      <a:tcPr>
                        <a:blipFill>
                          <a:blip r:embed="rId2"/>
                          <a:stretch>
                            <a:fillRect l="-109272" t="-566667" r="-270530" b="-208333"/>
                          </a:stretch>
                        </a:blipFill>
                      </a:tcPr>
                    </a:tc>
                    <a:tc>
                      <a:txBody>
                        <a:bodyPr/>
                        <a:lstStyle/>
                        <a:p>
                          <a:endParaRPr lang="en-US"/>
                        </a:p>
                      </a:txBody>
                      <a:tcPr>
                        <a:blipFill>
                          <a:blip r:embed="rId2"/>
                          <a:stretch>
                            <a:fillRect l="-148706" t="-566667" r="-92235" b="-208333"/>
                          </a:stretch>
                        </a:blipFill>
                      </a:tcPr>
                    </a:tc>
                    <a:tc>
                      <a:txBody>
                        <a:bodyPr/>
                        <a:lstStyle/>
                        <a:p>
                          <a:endParaRPr lang="en-US"/>
                        </a:p>
                      </a:txBody>
                      <a:tcPr>
                        <a:blipFill>
                          <a:blip r:embed="rId2"/>
                          <a:stretch>
                            <a:fillRect l="-272423" t="-566667" r="-1031" b="-208333"/>
                          </a:stretch>
                        </a:blipFill>
                      </a:tcPr>
                    </a:tc>
                    <a:extLst>
                      <a:ext uri="{0D108BD9-81ED-4DB2-BD59-A6C34878D82A}">
                        <a16:rowId xmlns:a16="http://schemas.microsoft.com/office/drawing/2014/main" val="2755664869"/>
                      </a:ext>
                    </a:extLst>
                  </a:tr>
                  <a:tr h="370840">
                    <a:tc>
                      <a:txBody>
                        <a:bodyPr/>
                        <a:lstStyle/>
                        <a:p>
                          <a:r>
                            <a:rPr lang="en-US" sz="1400" b="1" dirty="0"/>
                            <a:t>Mile</a:t>
                          </a:r>
                        </a:p>
                      </a:txBody>
                      <a:tcPr/>
                    </a:tc>
                    <a:tc>
                      <a:txBody>
                        <a:bodyPr/>
                        <a:lstStyle/>
                        <a:p>
                          <a:endParaRPr lang="en-US"/>
                        </a:p>
                      </a:txBody>
                      <a:tcPr>
                        <a:blipFill>
                          <a:blip r:embed="rId2"/>
                          <a:stretch>
                            <a:fillRect l="-109272" t="-655738" r="-270530" b="-104918"/>
                          </a:stretch>
                        </a:blipFill>
                      </a:tcPr>
                    </a:tc>
                    <a:tc>
                      <a:txBody>
                        <a:bodyPr/>
                        <a:lstStyle/>
                        <a:p>
                          <a:endParaRPr lang="en-US"/>
                        </a:p>
                      </a:txBody>
                      <a:tcPr>
                        <a:blipFill>
                          <a:blip r:embed="rId2"/>
                          <a:stretch>
                            <a:fillRect l="-148706" t="-655738" r="-92235" b="-104918"/>
                          </a:stretch>
                        </a:blipFill>
                      </a:tcPr>
                    </a:tc>
                    <a:tc>
                      <a:txBody>
                        <a:bodyPr/>
                        <a:lstStyle/>
                        <a:p>
                          <a:endParaRPr lang="en-US"/>
                        </a:p>
                      </a:txBody>
                      <a:tcPr>
                        <a:blipFill>
                          <a:blip r:embed="rId2"/>
                          <a:stretch>
                            <a:fillRect l="-272423" t="-655738" r="-1031" b="-104918"/>
                          </a:stretch>
                        </a:blipFill>
                      </a:tcPr>
                    </a:tc>
                    <a:extLst>
                      <a:ext uri="{0D108BD9-81ED-4DB2-BD59-A6C34878D82A}">
                        <a16:rowId xmlns:a16="http://schemas.microsoft.com/office/drawing/2014/main" val="1276875488"/>
                      </a:ext>
                    </a:extLst>
                  </a:tr>
                  <a:tr h="370840">
                    <a:tc>
                      <a:txBody>
                        <a:bodyPr/>
                        <a:lstStyle/>
                        <a:p>
                          <a:r>
                            <a:rPr lang="en-US" sz="1400" b="1" dirty="0"/>
                            <a:t>Nautical Mile</a:t>
                          </a:r>
                        </a:p>
                      </a:txBody>
                      <a:tcPr/>
                    </a:tc>
                    <a:tc>
                      <a:txBody>
                        <a:bodyPr/>
                        <a:lstStyle/>
                        <a:p>
                          <a:endParaRPr lang="en-US"/>
                        </a:p>
                      </a:txBody>
                      <a:tcPr>
                        <a:blipFill>
                          <a:blip r:embed="rId2"/>
                          <a:stretch>
                            <a:fillRect l="-109272" t="-755738" r="-270530" b="-4918"/>
                          </a:stretch>
                        </a:blipFill>
                      </a:tcPr>
                    </a:tc>
                    <a:tc>
                      <a:txBody>
                        <a:bodyPr/>
                        <a:lstStyle/>
                        <a:p>
                          <a:endParaRPr lang="en-US"/>
                        </a:p>
                      </a:txBody>
                      <a:tcPr>
                        <a:blipFill>
                          <a:blip r:embed="rId2"/>
                          <a:stretch>
                            <a:fillRect l="-148706" t="-755738" r="-92235" b="-4918"/>
                          </a:stretch>
                        </a:blipFill>
                      </a:tcPr>
                    </a:tc>
                    <a:tc>
                      <a:txBody>
                        <a:bodyPr/>
                        <a:lstStyle/>
                        <a:p>
                          <a:endParaRPr lang="en-US"/>
                        </a:p>
                      </a:txBody>
                      <a:tcPr>
                        <a:blipFill>
                          <a:blip r:embed="rId2"/>
                          <a:stretch>
                            <a:fillRect l="-272423" t="-755738" r="-1031" b="-4918"/>
                          </a:stretch>
                        </a:blipFill>
                      </a:tcPr>
                    </a:tc>
                    <a:extLst>
                      <a:ext uri="{0D108BD9-81ED-4DB2-BD59-A6C34878D82A}">
                        <a16:rowId xmlns:a16="http://schemas.microsoft.com/office/drawing/2014/main" val="2151325548"/>
                      </a:ext>
                    </a:extLst>
                  </a:tr>
                </a:tbl>
              </a:graphicData>
            </a:graphic>
          </p:graphicFrame>
        </mc:Fallback>
      </mc:AlternateContent>
    </p:spTree>
    <p:extLst>
      <p:ext uri="{BB962C8B-B14F-4D97-AF65-F5344CB8AC3E}">
        <p14:creationId xmlns:p14="http://schemas.microsoft.com/office/powerpoint/2010/main" val="3194086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Zones’ Layout Misalignment: Minimum Orbits Configuration (Current)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3228546789"/>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2.5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Min</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5.5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kumimoji="0" lang="en-US" sz="1200" b="0" i="0" u="none" strike="noStrike" kern="1200" cap="none" spc="0" normalizeH="0" baseline="0" noProof="0" dirty="0">
                              <a:ln>
                                <a:noFill/>
                              </a:ln>
                              <a:solidFill>
                                <a:srgbClr val="465562"/>
                              </a:solidFill>
                              <a:effectLst/>
                              <a:uLnTx/>
                              <a:uFillTx/>
                              <a:latin typeface="+mn-lt"/>
                              <a:ea typeface="+mn-ea"/>
                              <a:cs typeface="+mn-cs"/>
                            </a:rPr>
                            <a:t>Min</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7.5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𝟕</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𝟏𝟎</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Min</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m:t>
                                </m:r>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3228546789"/>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2"/>
                          <a:stretch>
                            <a:fillRect l="-244131" t="-103226" r="-102817" b="-498387"/>
                          </a:stretch>
                        </a:blipFill>
                      </a:tcPr>
                    </a:tc>
                    <a:tc>
                      <a:txBody>
                        <a:bodyPr/>
                        <a:lstStyle/>
                        <a:p>
                          <a:endParaRPr lang="en-US"/>
                        </a:p>
                      </a:txBody>
                      <a:tcPr marL="77170" marR="77170" marT="38585" marB="38585">
                        <a:blipFill>
                          <a:blip r:embed="rId2"/>
                          <a:stretch>
                            <a:fillRect l="-336239" t="-103226" r="-459" b="-498387"/>
                          </a:stretch>
                        </a:blipFill>
                      </a:tcPr>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Min</a:t>
                          </a:r>
                          <a:r>
                            <a:rPr lang="en-US" sz="1500" b="1" dirty="0"/>
                            <a:t>)</a:t>
                          </a:r>
                        </a:p>
                      </a:txBody>
                      <a:tcPr marL="77170" marR="77170" marT="38585" marB="38585"/>
                    </a:tc>
                    <a:tc>
                      <a:txBody>
                        <a:bodyPr/>
                        <a:lstStyle/>
                        <a:p>
                          <a:endParaRPr lang="en-US"/>
                        </a:p>
                      </a:txBody>
                      <a:tcPr marL="77170" marR="77170" marT="38585" marB="38585">
                        <a:blipFill>
                          <a:blip r:embed="rId2"/>
                          <a:stretch>
                            <a:fillRect l="-244131" t="-206557" r="-102817" b="-406557"/>
                          </a:stretch>
                        </a:blipFill>
                      </a:tcPr>
                    </a:tc>
                    <a:tc>
                      <a:txBody>
                        <a:bodyPr/>
                        <a:lstStyle/>
                        <a:p>
                          <a:endParaRPr lang="en-US"/>
                        </a:p>
                      </a:txBody>
                      <a:tcPr marL="77170" marR="77170" marT="38585" marB="38585">
                        <a:blipFill>
                          <a:blip r:embed="rId2"/>
                          <a:stretch>
                            <a:fillRect l="-336239" t="-206557" r="-459" b="-406557"/>
                          </a:stretch>
                        </a:blipFill>
                      </a:tcPr>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2"/>
                          <a:stretch>
                            <a:fillRect l="-244131" t="-301613" r="-102817" b="-300000"/>
                          </a:stretch>
                        </a:blipFill>
                      </a:tcPr>
                    </a:tc>
                    <a:tc>
                      <a:txBody>
                        <a:bodyPr/>
                        <a:lstStyle/>
                        <a:p>
                          <a:endParaRPr lang="en-US"/>
                        </a:p>
                      </a:txBody>
                      <a:tcPr marL="77170" marR="77170" marT="38585" marB="38585">
                        <a:blipFill>
                          <a:blip r:embed="rId2"/>
                          <a:stretch>
                            <a:fillRect l="-336239" t="-301613" r="-459" b="-300000"/>
                          </a:stretch>
                        </a:blipFill>
                      </a:tcPr>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kumimoji="0" lang="en-US" sz="1200" b="0" i="0" u="none" strike="noStrike" kern="1200" cap="none" spc="0" normalizeH="0" baseline="0" noProof="0" dirty="0">
                              <a:ln>
                                <a:noFill/>
                              </a:ln>
                              <a:solidFill>
                                <a:srgbClr val="465562"/>
                              </a:solidFill>
                              <a:effectLst/>
                              <a:uLnTx/>
                              <a:uFillTx/>
                              <a:latin typeface="+mn-lt"/>
                              <a:ea typeface="+mn-ea"/>
                              <a:cs typeface="+mn-cs"/>
                            </a:rPr>
                            <a:t>Min</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endParaRPr lang="en-US"/>
                        </a:p>
                      </a:txBody>
                      <a:tcPr marL="77170" marR="77170" marT="38585" marB="38585">
                        <a:blipFill>
                          <a:blip r:embed="rId2"/>
                          <a:stretch>
                            <a:fillRect l="-244131" t="-408197" r="-102817" b="-204918"/>
                          </a:stretch>
                        </a:blipFill>
                      </a:tcPr>
                    </a:tc>
                    <a:tc>
                      <a:txBody>
                        <a:bodyPr/>
                        <a:lstStyle/>
                        <a:p>
                          <a:endParaRPr lang="en-US"/>
                        </a:p>
                      </a:txBody>
                      <a:tcPr marL="77170" marR="77170" marT="38585" marB="38585">
                        <a:blipFill>
                          <a:blip r:embed="rId2"/>
                          <a:stretch>
                            <a:fillRect l="-336239" t="-408197" r="-459" b="-204918"/>
                          </a:stretch>
                        </a:blipFill>
                      </a:tcPr>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2"/>
                          <a:stretch>
                            <a:fillRect l="-244131" t="-500000" r="-102817" b="-101613"/>
                          </a:stretch>
                        </a:blipFill>
                      </a:tcPr>
                    </a:tc>
                    <a:tc>
                      <a:txBody>
                        <a:bodyPr/>
                        <a:lstStyle/>
                        <a:p>
                          <a:endParaRPr lang="en-US"/>
                        </a:p>
                      </a:txBody>
                      <a:tcPr marL="77170" marR="77170" marT="38585" marB="38585">
                        <a:blipFill>
                          <a:blip r:embed="rId2"/>
                          <a:stretch>
                            <a:fillRect l="-336239" t="-500000" r="-459" b="-101613"/>
                          </a:stretch>
                        </a:blipFill>
                      </a:tcPr>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Min</a:t>
                          </a:r>
                          <a:r>
                            <a:rPr lang="en-US" sz="1500" b="1" dirty="0"/>
                            <a:t>)</a:t>
                          </a:r>
                        </a:p>
                      </a:txBody>
                      <a:tcPr marL="77170" marR="77170" marT="38585" marB="38585"/>
                    </a:tc>
                    <a:tc>
                      <a:txBody>
                        <a:bodyPr/>
                        <a:lstStyle/>
                        <a:p>
                          <a:endParaRPr lang="en-US"/>
                        </a:p>
                      </a:txBody>
                      <a:tcPr marL="77170" marR="77170" marT="38585" marB="38585">
                        <a:blipFill>
                          <a:blip r:embed="rId2"/>
                          <a:stretch>
                            <a:fillRect l="-244131" t="-609836" r="-102817" b="-3279"/>
                          </a:stretch>
                        </a:blipFill>
                      </a:tcPr>
                    </a:tc>
                    <a:tc>
                      <a:txBody>
                        <a:bodyPr/>
                        <a:lstStyle/>
                        <a:p>
                          <a:endParaRPr lang="en-US"/>
                        </a:p>
                      </a:txBody>
                      <a:tcPr marL="77170" marR="77170" marT="38585" marB="38585">
                        <a:blipFill>
                          <a:blip r:embed="rId2"/>
                          <a:stretch>
                            <a:fillRect l="-336239" t="-609836" r="-459" b="-3279"/>
                          </a:stretch>
                        </a:blipFill>
                      </a:tcPr>
                    </a:tc>
                    <a:extLst>
                      <a:ext uri="{0D108BD9-81ED-4DB2-BD59-A6C34878D82A}">
                        <a16:rowId xmlns:a16="http://schemas.microsoft.com/office/drawing/2014/main" val="1441339797"/>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8733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resulting configuration using minimum orbits for the zones of Atlantis. This configuration requires two (</a:t>
                </a:r>
                <a14:m>
                  <m:oMath xmlns:m="http://schemas.openxmlformats.org/officeDocument/2006/math">
                    <m:r>
                      <a:rPr lang="en-US" sz="1600" b="1" i="1" dirty="0" smtClean="0">
                        <a:latin typeface="Cambria Math" panose="02040503050406030204" pitchFamily="18" charset="0"/>
                      </a:rPr>
                      <m:t>𝟐</m:t>
                    </m:r>
                  </m:oMath>
                </a14:m>
                <a:r>
                  <a:rPr lang="en-US" sz="1600" dirty="0"/>
                  <a:t>) additional planets in the solar system. </a:t>
                </a:r>
                <a:endParaRPr lang="en-US" sz="1600" dirty="0">
                  <a:latin typeface="+mj-lt"/>
                </a:endParaRPr>
              </a:p>
              <a:p>
                <a:pPr indent="-246888">
                  <a:lnSpc>
                    <a:spcPct val="90000"/>
                  </a:lnSpc>
                  <a:spcAft>
                    <a:spcPts val="600"/>
                  </a:spcAft>
                </a:pPr>
                <a:endParaRPr lang="en-US" sz="1600" b="1" dirty="0">
                  <a:latin typeface="+mj-lt"/>
                </a:endParaRP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873334"/>
              </a:xfrm>
              <a:prstGeom prst="rect">
                <a:avLst/>
              </a:prstGeom>
              <a:blipFill>
                <a:blip r:embed="rId3"/>
                <a:stretch>
                  <a:fillRect l="-312" t="-486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F76A2A6-628A-4E47-B1C9-3A419BEEA5EC}"/>
              </a:ext>
            </a:extLst>
          </p:cNvPr>
          <p:cNvSpPr txBox="1"/>
          <p:nvPr/>
        </p:nvSpPr>
        <p:spPr>
          <a:xfrm>
            <a:off x="1667268" y="6556416"/>
            <a:ext cx="7742863" cy="276999"/>
          </a:xfrm>
          <a:prstGeom prst="rect">
            <a:avLst/>
          </a:prstGeom>
          <a:noFill/>
        </p:spPr>
        <p:txBody>
          <a:bodyPr wrap="square" rtlCol="0">
            <a:spAutoFit/>
          </a:bodyPr>
          <a:lstStyle/>
          <a:p>
            <a:r>
              <a:rPr lang="en-US" sz="1200" dirty="0"/>
              <a:t>P-Ratio values are rounded to the nearest half.</a:t>
            </a:r>
          </a:p>
        </p:txBody>
      </p:sp>
    </p:spTree>
    <p:extLst>
      <p:ext uri="{BB962C8B-B14F-4D97-AF65-F5344CB8AC3E}">
        <p14:creationId xmlns:p14="http://schemas.microsoft.com/office/powerpoint/2010/main" val="139281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Zones’ Layout Misalignment: Minimum Orbits Configuration (Antediluvian)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3225809918"/>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2.5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Min</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5.5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kumimoji="0" lang="en-US" sz="1200" b="0" i="0" u="none" strike="noStrike" kern="1200" cap="none" spc="0" normalizeH="0" baseline="0" noProof="0" dirty="0">
                              <a:ln>
                                <a:noFill/>
                              </a:ln>
                              <a:solidFill>
                                <a:srgbClr val="465562"/>
                              </a:solidFill>
                              <a:effectLst/>
                              <a:uLnTx/>
                              <a:uFillTx/>
                              <a:latin typeface="+mn-lt"/>
                              <a:ea typeface="+mn-ea"/>
                              <a:cs typeface="+mn-cs"/>
                            </a:rPr>
                            <a:t>Min</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accent4">
                                        <a:lumMod val="50000"/>
                                      </a:schemeClr>
                                    </a:solidFill>
                                    <a:latin typeface="Cambria Math" panose="02040503050406030204" pitchFamily="18" charset="0"/>
                                  </a:rPr>
                                  <m:t>7.0</m:t>
                                </m:r>
                              </m:oMath>
                            </m:oMathPara>
                          </a14:m>
                          <a:endParaRPr lang="en-US" sz="1500" dirty="0">
                            <a:solidFill>
                              <a:schemeClr val="accent4">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4">
                                        <a:lumMod val="50000"/>
                                      </a:schemeClr>
                                    </a:solidFill>
                                    <a:latin typeface="Cambria Math" panose="02040503050406030204" pitchFamily="18" charset="0"/>
                                  </a:rPr>
                                  <m:t>𝟕</m:t>
                                </m:r>
                                <m:r>
                                  <a:rPr lang="en-US" sz="1500" b="1" i="1" dirty="0" smtClean="0">
                                    <a:solidFill>
                                      <a:schemeClr val="accent4">
                                        <a:lumMod val="50000"/>
                                      </a:schemeClr>
                                    </a:solidFill>
                                    <a:latin typeface="Cambria Math" panose="02040503050406030204" pitchFamily="18" charset="0"/>
                                  </a:rPr>
                                  <m:t>.</m:t>
                                </m:r>
                                <m:r>
                                  <a:rPr lang="en-US" sz="1500" b="1" i="1" dirty="0" smtClean="0">
                                    <a:solidFill>
                                      <a:schemeClr val="accent4">
                                        <a:lumMod val="50000"/>
                                      </a:schemeClr>
                                    </a:solidFill>
                                    <a:latin typeface="Cambria Math" panose="02040503050406030204" pitchFamily="18" charset="0"/>
                                  </a:rPr>
                                  <m:t>𝟎</m:t>
                                </m:r>
                                <m:r>
                                  <a:rPr lang="en-US" sz="1500" b="1" i="1" dirty="0" smtClean="0">
                                    <a:solidFill>
                                      <a:schemeClr val="accent4">
                                        <a:lumMod val="50000"/>
                                      </a:schemeClr>
                                    </a:solidFill>
                                    <a:latin typeface="Cambria Math" panose="02040503050406030204" pitchFamily="18" charset="0"/>
                                  </a:rPr>
                                  <m:t> </m:t>
                                </m:r>
                                <m:r>
                                  <a:rPr lang="en-US" sz="1500" b="1" i="1" dirty="0" smtClean="0">
                                    <a:solidFill>
                                      <a:schemeClr val="accent4">
                                        <a:lumMod val="50000"/>
                                      </a:schemeClr>
                                    </a:solidFill>
                                    <a:latin typeface="Cambria Math" panose="02040503050406030204" pitchFamily="18" charset="0"/>
                                  </a:rPr>
                                  <m:t>𝒑𝒓</m:t>
                                </m:r>
                                <m:r>
                                  <a:rPr lang="en-US" sz="1500" b="1" i="1" dirty="0" smtClean="0">
                                    <a:solidFill>
                                      <a:schemeClr val="accent4">
                                        <a:lumMod val="50000"/>
                                      </a:schemeClr>
                                    </a:solidFill>
                                    <a:latin typeface="Cambria Math" panose="02040503050406030204" pitchFamily="18" charset="0"/>
                                  </a:rPr>
                                  <m:t> !</m:t>
                                </m:r>
                              </m:oMath>
                            </m:oMathPara>
                          </a14:m>
                          <a:endParaRPr lang="en-US" sz="1500" b="1" dirty="0">
                            <a:solidFill>
                              <a:schemeClr val="accent4">
                                <a:lumMod val="50000"/>
                              </a:schemeClr>
                            </a:solidFill>
                          </a:endParaRPr>
                        </a:p>
                      </a:txBody>
                      <a:tcPr marL="77170" marR="77170" marT="38585" marB="38585"/>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𝟏𝟎</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Min</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m:t>
                                </m:r>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3225809918"/>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2"/>
                          <a:stretch>
                            <a:fillRect l="-244131" t="-103226" r="-102817" b="-498387"/>
                          </a:stretch>
                        </a:blipFill>
                      </a:tcPr>
                    </a:tc>
                    <a:tc>
                      <a:txBody>
                        <a:bodyPr/>
                        <a:lstStyle/>
                        <a:p>
                          <a:endParaRPr lang="en-US"/>
                        </a:p>
                      </a:txBody>
                      <a:tcPr marL="77170" marR="77170" marT="38585" marB="38585">
                        <a:blipFill>
                          <a:blip r:embed="rId2"/>
                          <a:stretch>
                            <a:fillRect l="-336239" t="-103226" r="-459" b="-498387"/>
                          </a:stretch>
                        </a:blipFill>
                      </a:tcPr>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Min</a:t>
                          </a:r>
                          <a:r>
                            <a:rPr lang="en-US" sz="1500" b="1" dirty="0"/>
                            <a:t>)</a:t>
                          </a:r>
                        </a:p>
                      </a:txBody>
                      <a:tcPr marL="77170" marR="77170" marT="38585" marB="38585"/>
                    </a:tc>
                    <a:tc>
                      <a:txBody>
                        <a:bodyPr/>
                        <a:lstStyle/>
                        <a:p>
                          <a:endParaRPr lang="en-US"/>
                        </a:p>
                      </a:txBody>
                      <a:tcPr marL="77170" marR="77170" marT="38585" marB="38585">
                        <a:blipFill>
                          <a:blip r:embed="rId2"/>
                          <a:stretch>
                            <a:fillRect l="-244131" t="-206557" r="-102817" b="-406557"/>
                          </a:stretch>
                        </a:blipFill>
                      </a:tcPr>
                    </a:tc>
                    <a:tc>
                      <a:txBody>
                        <a:bodyPr/>
                        <a:lstStyle/>
                        <a:p>
                          <a:endParaRPr lang="en-US"/>
                        </a:p>
                      </a:txBody>
                      <a:tcPr marL="77170" marR="77170" marT="38585" marB="38585">
                        <a:blipFill>
                          <a:blip r:embed="rId2"/>
                          <a:stretch>
                            <a:fillRect l="-336239" t="-206557" r="-459" b="-406557"/>
                          </a:stretch>
                        </a:blipFill>
                      </a:tcPr>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2"/>
                          <a:stretch>
                            <a:fillRect l="-244131" t="-301613" r="-102817" b="-300000"/>
                          </a:stretch>
                        </a:blipFill>
                      </a:tcPr>
                    </a:tc>
                    <a:tc>
                      <a:txBody>
                        <a:bodyPr/>
                        <a:lstStyle/>
                        <a:p>
                          <a:endParaRPr lang="en-US"/>
                        </a:p>
                      </a:txBody>
                      <a:tcPr marL="77170" marR="77170" marT="38585" marB="38585">
                        <a:blipFill>
                          <a:blip r:embed="rId2"/>
                          <a:stretch>
                            <a:fillRect l="-336239" t="-301613" r="-459" b="-300000"/>
                          </a:stretch>
                        </a:blipFill>
                      </a:tcPr>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kumimoji="0" lang="en-US" sz="1200" b="0" i="0" u="none" strike="noStrike" kern="1200" cap="none" spc="0" normalizeH="0" baseline="0" noProof="0" dirty="0">
                              <a:ln>
                                <a:noFill/>
                              </a:ln>
                              <a:solidFill>
                                <a:srgbClr val="465562"/>
                              </a:solidFill>
                              <a:effectLst/>
                              <a:uLnTx/>
                              <a:uFillTx/>
                              <a:latin typeface="+mn-lt"/>
                              <a:ea typeface="+mn-ea"/>
                              <a:cs typeface="+mn-cs"/>
                            </a:rPr>
                            <a:t>Min</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endParaRPr lang="en-US"/>
                        </a:p>
                      </a:txBody>
                      <a:tcPr marL="77170" marR="77170" marT="38585" marB="38585">
                        <a:blipFill>
                          <a:blip r:embed="rId2"/>
                          <a:stretch>
                            <a:fillRect l="-244131" t="-408197" r="-102817" b="-204918"/>
                          </a:stretch>
                        </a:blipFill>
                      </a:tcPr>
                    </a:tc>
                    <a:tc>
                      <a:txBody>
                        <a:bodyPr/>
                        <a:lstStyle/>
                        <a:p>
                          <a:endParaRPr lang="en-US"/>
                        </a:p>
                      </a:txBody>
                      <a:tcPr marL="77170" marR="77170" marT="38585" marB="38585">
                        <a:blipFill>
                          <a:blip r:embed="rId2"/>
                          <a:stretch>
                            <a:fillRect l="-336239" t="-408197" r="-459" b="-204918"/>
                          </a:stretch>
                        </a:blipFill>
                      </a:tcPr>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2"/>
                          <a:stretch>
                            <a:fillRect l="-244131" t="-500000" r="-102817" b="-101613"/>
                          </a:stretch>
                        </a:blipFill>
                      </a:tcPr>
                    </a:tc>
                    <a:tc>
                      <a:txBody>
                        <a:bodyPr/>
                        <a:lstStyle/>
                        <a:p>
                          <a:endParaRPr lang="en-US"/>
                        </a:p>
                      </a:txBody>
                      <a:tcPr marL="77170" marR="77170" marT="38585" marB="38585">
                        <a:blipFill>
                          <a:blip r:embed="rId2"/>
                          <a:stretch>
                            <a:fillRect l="-336239" t="-500000" r="-459" b="-101613"/>
                          </a:stretch>
                        </a:blipFill>
                      </a:tcPr>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Min</a:t>
                          </a:r>
                          <a:r>
                            <a:rPr lang="en-US" sz="1500" b="1" dirty="0"/>
                            <a:t>)</a:t>
                          </a:r>
                        </a:p>
                      </a:txBody>
                      <a:tcPr marL="77170" marR="77170" marT="38585" marB="38585"/>
                    </a:tc>
                    <a:tc>
                      <a:txBody>
                        <a:bodyPr/>
                        <a:lstStyle/>
                        <a:p>
                          <a:endParaRPr lang="en-US"/>
                        </a:p>
                      </a:txBody>
                      <a:tcPr marL="77170" marR="77170" marT="38585" marB="38585">
                        <a:blipFill>
                          <a:blip r:embed="rId2"/>
                          <a:stretch>
                            <a:fillRect l="-244131" t="-609836" r="-102817" b="-3279"/>
                          </a:stretch>
                        </a:blipFill>
                      </a:tcPr>
                    </a:tc>
                    <a:tc>
                      <a:txBody>
                        <a:bodyPr/>
                        <a:lstStyle/>
                        <a:p>
                          <a:endParaRPr lang="en-US"/>
                        </a:p>
                      </a:txBody>
                      <a:tcPr marL="77170" marR="77170" marT="38585" marB="38585">
                        <a:blipFill>
                          <a:blip r:embed="rId2"/>
                          <a:stretch>
                            <a:fillRect l="-336239" t="-609836" r="-459" b="-3279"/>
                          </a:stretch>
                        </a:blipFill>
                      </a:tcPr>
                    </a:tc>
                    <a:extLst>
                      <a:ext uri="{0D108BD9-81ED-4DB2-BD59-A6C34878D82A}">
                        <a16:rowId xmlns:a16="http://schemas.microsoft.com/office/drawing/2014/main" val="1441339797"/>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8733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antediluvian minimum orbit of Earth has a P-Ratio value of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oMath>
                </a14:m>
                <a:r>
                  <a:rPr lang="en-US" sz="1600" dirty="0"/>
                  <a:t>, which rounds to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m:t>
                    </m:r>
                  </m:oMath>
                </a14:m>
                <a:r>
                  <a:rPr lang="en-US" sz="1600" dirty="0"/>
                  <a:t>.</a:t>
                </a:r>
                <a:r>
                  <a:rPr lang="en-US" sz="1600" b="1" dirty="0">
                    <a:latin typeface="+mj-lt"/>
                  </a:rPr>
                  <a:t> </a:t>
                </a:r>
                <a:r>
                  <a:rPr lang="en-US" sz="1600" dirty="0">
                    <a:latin typeface="+mj-lt"/>
                  </a:rPr>
                  <a:t>This invalidates the usage of minimum orbits for the zones of Atlantis. This leaves either the maximum or the average orbits as options for the configuration.</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873334"/>
              </a:xfrm>
              <a:prstGeom prst="rect">
                <a:avLst/>
              </a:prstGeom>
              <a:blipFill>
                <a:blip r:embed="rId3"/>
                <a:stretch>
                  <a:fillRect l="-312" t="-486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F76A2A6-628A-4E47-B1C9-3A419BEEA5EC}"/>
              </a:ext>
            </a:extLst>
          </p:cNvPr>
          <p:cNvSpPr txBox="1"/>
          <p:nvPr/>
        </p:nvSpPr>
        <p:spPr>
          <a:xfrm>
            <a:off x="1667268" y="6556416"/>
            <a:ext cx="7742863" cy="276999"/>
          </a:xfrm>
          <a:prstGeom prst="rect">
            <a:avLst/>
          </a:prstGeom>
          <a:noFill/>
        </p:spPr>
        <p:txBody>
          <a:bodyPr wrap="square" rtlCol="0">
            <a:spAutoFit/>
          </a:bodyPr>
          <a:lstStyle/>
          <a:p>
            <a:r>
              <a:rPr lang="en-US" sz="1200" dirty="0"/>
              <a:t>P-Ratio values are rounded to the nearest half.</a:t>
            </a:r>
          </a:p>
        </p:txBody>
      </p:sp>
    </p:spTree>
    <p:extLst>
      <p:ext uri="{BB962C8B-B14F-4D97-AF65-F5344CB8AC3E}">
        <p14:creationId xmlns:p14="http://schemas.microsoft.com/office/powerpoint/2010/main" val="377880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Zones’ Layout Misalignment: Maximum Orbits Configuration (Antediluvian)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2809779383"/>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b="1" dirty="0"/>
                            <a:t>Planet CI (</a:t>
                          </a:r>
                          <a:r>
                            <a:rPr lang="en-US" sz="1200" b="1" dirty="0"/>
                            <a:t>Max</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2.5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dirty="0"/>
                            <a:t>Mercury (</a:t>
                          </a:r>
                          <a:r>
                            <a:rPr lang="en-US" sz="1200" dirty="0"/>
                            <a:t>Max</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Max</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5.5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lang="en-US" sz="1200" dirty="0"/>
                            <a:t>Max</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accent2">
                                        <a:lumMod val="50000"/>
                                      </a:schemeClr>
                                    </a:solidFill>
                                    <a:latin typeface="Cambria Math" panose="02040503050406030204" pitchFamily="18" charset="0"/>
                                  </a:rPr>
                                  <m:t>7.5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𝟕</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b="1" dirty="0"/>
                            <a:t>Planet Z-4 (</a:t>
                          </a:r>
                          <a:r>
                            <a:rPr lang="en-US" sz="1200" b="1" dirty="0"/>
                            <a:t>Max</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𝟏𝟎</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Max</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m:t>
                                </m:r>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2809779383"/>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b="1" dirty="0"/>
                            <a:t>Planet CI (</a:t>
                          </a:r>
                          <a:r>
                            <a:rPr lang="en-US" sz="1200" b="1" dirty="0"/>
                            <a:t>Max</a:t>
                          </a:r>
                          <a:r>
                            <a:rPr lang="en-US" sz="1500" b="1" dirty="0"/>
                            <a:t>)</a:t>
                          </a:r>
                        </a:p>
                      </a:txBody>
                      <a:tcPr marL="77170" marR="77170" marT="38585" marB="38585"/>
                    </a:tc>
                    <a:tc>
                      <a:txBody>
                        <a:bodyPr/>
                        <a:lstStyle/>
                        <a:p>
                          <a:endParaRPr lang="en-US"/>
                        </a:p>
                      </a:txBody>
                      <a:tcPr marL="77170" marR="77170" marT="38585" marB="38585">
                        <a:blipFill>
                          <a:blip r:embed="rId2"/>
                          <a:stretch>
                            <a:fillRect l="-244131" t="-103226" r="-102817" b="-498387"/>
                          </a:stretch>
                        </a:blipFill>
                      </a:tcPr>
                    </a:tc>
                    <a:tc>
                      <a:txBody>
                        <a:bodyPr/>
                        <a:lstStyle/>
                        <a:p>
                          <a:endParaRPr lang="en-US"/>
                        </a:p>
                      </a:txBody>
                      <a:tcPr marL="77170" marR="77170" marT="38585" marB="38585">
                        <a:blipFill>
                          <a:blip r:embed="rId2"/>
                          <a:stretch>
                            <a:fillRect l="-336239" t="-103226" r="-459" b="-498387"/>
                          </a:stretch>
                        </a:blipFill>
                      </a:tcPr>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dirty="0"/>
                            <a:t>Mercury (</a:t>
                          </a:r>
                          <a:r>
                            <a:rPr lang="en-US" sz="1200" dirty="0"/>
                            <a:t>Max</a:t>
                          </a:r>
                          <a:r>
                            <a:rPr lang="en-US" sz="1500" dirty="0"/>
                            <a:t>)</a:t>
                          </a:r>
                        </a:p>
                      </a:txBody>
                      <a:tcPr marL="77170" marR="77170" marT="38585" marB="38585"/>
                    </a:tc>
                    <a:tc>
                      <a:txBody>
                        <a:bodyPr/>
                        <a:lstStyle/>
                        <a:p>
                          <a:endParaRPr lang="en-US"/>
                        </a:p>
                      </a:txBody>
                      <a:tcPr marL="77170" marR="77170" marT="38585" marB="38585">
                        <a:blipFill>
                          <a:blip r:embed="rId2"/>
                          <a:stretch>
                            <a:fillRect l="-244131" t="-206557" r="-102817" b="-406557"/>
                          </a:stretch>
                        </a:blipFill>
                      </a:tcPr>
                    </a:tc>
                    <a:tc>
                      <a:txBody>
                        <a:bodyPr/>
                        <a:lstStyle/>
                        <a:p>
                          <a:endParaRPr lang="en-US"/>
                        </a:p>
                      </a:txBody>
                      <a:tcPr marL="77170" marR="77170" marT="38585" marB="38585">
                        <a:blipFill>
                          <a:blip r:embed="rId2"/>
                          <a:stretch>
                            <a:fillRect l="-336239" t="-206557" r="-459" b="-406557"/>
                          </a:stretch>
                        </a:blipFill>
                      </a:tcPr>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Max</a:t>
                          </a:r>
                          <a:r>
                            <a:rPr lang="en-US" sz="1500" dirty="0"/>
                            <a:t>)</a:t>
                          </a:r>
                        </a:p>
                      </a:txBody>
                      <a:tcPr marL="77170" marR="77170" marT="38585" marB="38585"/>
                    </a:tc>
                    <a:tc>
                      <a:txBody>
                        <a:bodyPr/>
                        <a:lstStyle/>
                        <a:p>
                          <a:endParaRPr lang="en-US"/>
                        </a:p>
                      </a:txBody>
                      <a:tcPr marL="77170" marR="77170" marT="38585" marB="38585">
                        <a:blipFill>
                          <a:blip r:embed="rId2"/>
                          <a:stretch>
                            <a:fillRect l="-244131" t="-301613" r="-102817" b="-300000"/>
                          </a:stretch>
                        </a:blipFill>
                      </a:tcPr>
                    </a:tc>
                    <a:tc>
                      <a:txBody>
                        <a:bodyPr/>
                        <a:lstStyle/>
                        <a:p>
                          <a:endParaRPr lang="en-US"/>
                        </a:p>
                      </a:txBody>
                      <a:tcPr marL="77170" marR="77170" marT="38585" marB="38585">
                        <a:blipFill>
                          <a:blip r:embed="rId2"/>
                          <a:stretch>
                            <a:fillRect l="-336239" t="-301613" r="-459" b="-300000"/>
                          </a:stretch>
                        </a:blipFill>
                      </a:tcPr>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lang="en-US" sz="1200" dirty="0"/>
                            <a:t>Max</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endParaRPr lang="en-US"/>
                        </a:p>
                      </a:txBody>
                      <a:tcPr marL="77170" marR="77170" marT="38585" marB="38585">
                        <a:blipFill>
                          <a:blip r:embed="rId2"/>
                          <a:stretch>
                            <a:fillRect l="-244131" t="-408197" r="-102817" b="-204918"/>
                          </a:stretch>
                        </a:blipFill>
                      </a:tcPr>
                    </a:tc>
                    <a:tc>
                      <a:txBody>
                        <a:bodyPr/>
                        <a:lstStyle/>
                        <a:p>
                          <a:endParaRPr lang="en-US"/>
                        </a:p>
                      </a:txBody>
                      <a:tcPr marL="77170" marR="77170" marT="38585" marB="38585">
                        <a:blipFill>
                          <a:blip r:embed="rId2"/>
                          <a:stretch>
                            <a:fillRect l="-336239" t="-408197" r="-459" b="-204918"/>
                          </a:stretch>
                        </a:blipFill>
                      </a:tcPr>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b="1" dirty="0"/>
                            <a:t>Planet Z-4 (</a:t>
                          </a:r>
                          <a:r>
                            <a:rPr lang="en-US" sz="1200" b="1" dirty="0"/>
                            <a:t>Max</a:t>
                          </a:r>
                          <a:r>
                            <a:rPr lang="en-US" sz="1500" b="1" dirty="0"/>
                            <a:t>)</a:t>
                          </a:r>
                        </a:p>
                      </a:txBody>
                      <a:tcPr marL="77170" marR="77170" marT="38585" marB="38585"/>
                    </a:tc>
                    <a:tc>
                      <a:txBody>
                        <a:bodyPr/>
                        <a:lstStyle/>
                        <a:p>
                          <a:endParaRPr lang="en-US"/>
                        </a:p>
                      </a:txBody>
                      <a:tcPr marL="77170" marR="77170" marT="38585" marB="38585">
                        <a:blipFill>
                          <a:blip r:embed="rId2"/>
                          <a:stretch>
                            <a:fillRect l="-244131" t="-500000" r="-102817" b="-101613"/>
                          </a:stretch>
                        </a:blipFill>
                      </a:tcPr>
                    </a:tc>
                    <a:tc>
                      <a:txBody>
                        <a:bodyPr/>
                        <a:lstStyle/>
                        <a:p>
                          <a:endParaRPr lang="en-US"/>
                        </a:p>
                      </a:txBody>
                      <a:tcPr marL="77170" marR="77170" marT="38585" marB="38585">
                        <a:blipFill>
                          <a:blip r:embed="rId2"/>
                          <a:stretch>
                            <a:fillRect l="-336239" t="-500000" r="-459" b="-101613"/>
                          </a:stretch>
                        </a:blipFill>
                      </a:tcPr>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Max</a:t>
                          </a:r>
                          <a:r>
                            <a:rPr lang="en-US" sz="1500" b="1" dirty="0"/>
                            <a:t>)</a:t>
                          </a:r>
                        </a:p>
                      </a:txBody>
                      <a:tcPr marL="77170" marR="77170" marT="38585" marB="38585"/>
                    </a:tc>
                    <a:tc>
                      <a:txBody>
                        <a:bodyPr/>
                        <a:lstStyle/>
                        <a:p>
                          <a:endParaRPr lang="en-US"/>
                        </a:p>
                      </a:txBody>
                      <a:tcPr marL="77170" marR="77170" marT="38585" marB="38585">
                        <a:blipFill>
                          <a:blip r:embed="rId2"/>
                          <a:stretch>
                            <a:fillRect l="-244131" t="-609836" r="-102817" b="-3279"/>
                          </a:stretch>
                        </a:blipFill>
                      </a:tcPr>
                    </a:tc>
                    <a:tc>
                      <a:txBody>
                        <a:bodyPr/>
                        <a:lstStyle/>
                        <a:p>
                          <a:endParaRPr lang="en-US"/>
                        </a:p>
                      </a:txBody>
                      <a:tcPr marL="77170" marR="77170" marT="38585" marB="38585">
                        <a:blipFill>
                          <a:blip r:embed="rId2"/>
                          <a:stretch>
                            <a:fillRect l="-336239" t="-609836" r="-459" b="-3279"/>
                          </a:stretch>
                        </a:blipFill>
                      </a:tcPr>
                    </a:tc>
                    <a:extLst>
                      <a:ext uri="{0D108BD9-81ED-4DB2-BD59-A6C34878D82A}">
                        <a16:rowId xmlns:a16="http://schemas.microsoft.com/office/drawing/2014/main" val="1441339797"/>
                      </a:ext>
                    </a:extLst>
                  </a:tr>
                </a:tbl>
              </a:graphicData>
            </a:graphic>
          </p:graphicFrame>
        </mc:Fallback>
      </mc:AlternateContent>
      <p:sp>
        <p:nvSpPr>
          <p:cNvPr id="7" name="TextBox 6">
            <a:extLst>
              <a:ext uri="{FF2B5EF4-FFF2-40B4-BE49-F238E27FC236}">
                <a16:creationId xmlns:a16="http://schemas.microsoft.com/office/drawing/2014/main" id="{FCC82E8F-9C62-495F-A272-534CB9DB59B0}"/>
              </a:ext>
            </a:extLst>
          </p:cNvPr>
          <p:cNvSpPr txBox="1"/>
          <p:nvPr/>
        </p:nvSpPr>
        <p:spPr>
          <a:xfrm>
            <a:off x="1563272" y="1696932"/>
            <a:ext cx="9782800" cy="1122467"/>
          </a:xfrm>
          <a:prstGeom prst="rect">
            <a:avLst/>
          </a:prstGeom>
        </p:spPr>
        <p:txBody>
          <a:bodyPr vert="horz" lIns="91440" tIns="45720" rIns="91440" bIns="45720" rtlCol="0">
            <a:normAutofit/>
          </a:bodyPr>
          <a:lstStyle/>
          <a:p>
            <a:pPr indent="-246888">
              <a:lnSpc>
                <a:spcPct val="90000"/>
              </a:lnSpc>
              <a:spcAft>
                <a:spcPts val="600"/>
              </a:spcAft>
            </a:pPr>
            <a:r>
              <a:rPr lang="en-US" sz="1600" dirty="0"/>
              <a:t>Using the maximum orbits eliminates Mars from the configuration</a:t>
            </a:r>
            <a:r>
              <a:rPr lang="en-US" sz="1600" dirty="0">
                <a:latin typeface="+mj-lt"/>
              </a:rPr>
              <a:t>. The placeholder planet (called “Planet-Z4”) will take the place of its orbital boundary. This also moves Mercury to zone 1 and a placeholder planet (called “Planet CI”) will take the place of Mercury’s previous orbital boundary (the center island). </a:t>
            </a:r>
          </a:p>
        </p:txBody>
      </p:sp>
      <p:sp>
        <p:nvSpPr>
          <p:cNvPr id="6" name="TextBox 5">
            <a:extLst>
              <a:ext uri="{FF2B5EF4-FFF2-40B4-BE49-F238E27FC236}">
                <a16:creationId xmlns:a16="http://schemas.microsoft.com/office/drawing/2014/main" id="{8F76A2A6-628A-4E47-B1C9-3A419BEEA5EC}"/>
              </a:ext>
            </a:extLst>
          </p:cNvPr>
          <p:cNvSpPr txBox="1"/>
          <p:nvPr/>
        </p:nvSpPr>
        <p:spPr>
          <a:xfrm>
            <a:off x="1667268" y="6556416"/>
            <a:ext cx="7742863" cy="276999"/>
          </a:xfrm>
          <a:prstGeom prst="rect">
            <a:avLst/>
          </a:prstGeom>
          <a:noFill/>
        </p:spPr>
        <p:txBody>
          <a:bodyPr wrap="square" rtlCol="0">
            <a:spAutoFit/>
          </a:bodyPr>
          <a:lstStyle/>
          <a:p>
            <a:r>
              <a:rPr lang="en-US" sz="1200" dirty="0"/>
              <a:t>P-Ratio values are rounded to the nearest half.</a:t>
            </a:r>
          </a:p>
        </p:txBody>
      </p:sp>
      <p:sp>
        <p:nvSpPr>
          <p:cNvPr id="8" name="TextBox 7">
            <a:extLst>
              <a:ext uri="{FF2B5EF4-FFF2-40B4-BE49-F238E27FC236}">
                <a16:creationId xmlns:a16="http://schemas.microsoft.com/office/drawing/2014/main" id="{FF4E7180-2866-4CD8-9B67-C78E22D07115}"/>
              </a:ext>
            </a:extLst>
          </p:cNvPr>
          <p:cNvSpPr txBox="1"/>
          <p:nvPr/>
        </p:nvSpPr>
        <p:spPr>
          <a:xfrm>
            <a:off x="1563271" y="5537115"/>
            <a:ext cx="9782800" cy="873334"/>
          </a:xfrm>
          <a:prstGeom prst="rect">
            <a:avLst/>
          </a:prstGeom>
        </p:spPr>
        <p:txBody>
          <a:bodyPr vert="horz" lIns="91440" tIns="45720" rIns="91440" bIns="45720" rtlCol="0">
            <a:normAutofit/>
          </a:bodyPr>
          <a:lstStyle/>
          <a:p>
            <a:pPr indent="-246888">
              <a:lnSpc>
                <a:spcPct val="90000"/>
              </a:lnSpc>
              <a:spcAft>
                <a:spcPts val="600"/>
              </a:spcAft>
            </a:pPr>
            <a:r>
              <a:rPr lang="en-US" sz="1600" dirty="0">
                <a:latin typeface="+mj-lt"/>
              </a:rPr>
              <a:t>Note that the minimum orbit of Mercury and the maximum orbit of Planet CI would overlap (or nearly overlap) in this configuration. This configuration would be very unstable and would degrade quickly.</a:t>
            </a:r>
          </a:p>
        </p:txBody>
      </p:sp>
    </p:spTree>
    <p:extLst>
      <p:ext uri="{BB962C8B-B14F-4D97-AF65-F5344CB8AC3E}">
        <p14:creationId xmlns:p14="http://schemas.microsoft.com/office/powerpoint/2010/main" val="781984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Zones’ Layout Misalignment: Average Orbits Configuration (Antediluvian)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4135100756"/>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b="1" dirty="0"/>
                            <a:t>Planet CI (</a:t>
                          </a:r>
                          <a:r>
                            <a:rPr lang="en-US" sz="1200" b="1" dirty="0"/>
                            <a:t>Avg</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2.5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Avg</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Avg</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5.5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lang="en-US" sz="1200" dirty="0"/>
                            <a:t>Avg</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accent2">
                                        <a:lumMod val="50000"/>
                                      </a:schemeClr>
                                    </a:solidFill>
                                    <a:latin typeface="Cambria Math" panose="02040503050406030204" pitchFamily="18" charset="0"/>
                                  </a:rPr>
                                  <m:t>7.5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𝟕</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b="1" dirty="0"/>
                            <a:t>Planet Z-4 (</a:t>
                          </a:r>
                          <a:r>
                            <a:rPr lang="en-US" sz="1200" b="1" dirty="0"/>
                            <a:t>Avg</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𝟏𝟎</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Avg</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m:t>
                                </m:r>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4135100756"/>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b="1" dirty="0"/>
                            <a:t>Planet CI (</a:t>
                          </a:r>
                          <a:r>
                            <a:rPr lang="en-US" sz="1200" b="1" dirty="0"/>
                            <a:t>Avg</a:t>
                          </a:r>
                          <a:r>
                            <a:rPr lang="en-US" sz="1500" b="1" dirty="0"/>
                            <a:t>)</a:t>
                          </a:r>
                        </a:p>
                      </a:txBody>
                      <a:tcPr marL="77170" marR="77170" marT="38585" marB="38585"/>
                    </a:tc>
                    <a:tc>
                      <a:txBody>
                        <a:bodyPr/>
                        <a:lstStyle/>
                        <a:p>
                          <a:endParaRPr lang="en-US"/>
                        </a:p>
                      </a:txBody>
                      <a:tcPr marL="77170" marR="77170" marT="38585" marB="38585">
                        <a:blipFill>
                          <a:blip r:embed="rId2"/>
                          <a:stretch>
                            <a:fillRect l="-244131" t="-103226" r="-102817" b="-498387"/>
                          </a:stretch>
                        </a:blipFill>
                      </a:tcPr>
                    </a:tc>
                    <a:tc>
                      <a:txBody>
                        <a:bodyPr/>
                        <a:lstStyle/>
                        <a:p>
                          <a:endParaRPr lang="en-US"/>
                        </a:p>
                      </a:txBody>
                      <a:tcPr marL="77170" marR="77170" marT="38585" marB="38585">
                        <a:blipFill>
                          <a:blip r:embed="rId2"/>
                          <a:stretch>
                            <a:fillRect l="-336239" t="-103226" r="-459" b="-498387"/>
                          </a:stretch>
                        </a:blipFill>
                      </a:tcPr>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Avg</a:t>
                          </a:r>
                          <a:r>
                            <a:rPr lang="en-US" sz="1500" b="1" dirty="0"/>
                            <a:t>)</a:t>
                          </a:r>
                        </a:p>
                      </a:txBody>
                      <a:tcPr marL="77170" marR="77170" marT="38585" marB="38585"/>
                    </a:tc>
                    <a:tc>
                      <a:txBody>
                        <a:bodyPr/>
                        <a:lstStyle/>
                        <a:p>
                          <a:endParaRPr lang="en-US"/>
                        </a:p>
                      </a:txBody>
                      <a:tcPr marL="77170" marR="77170" marT="38585" marB="38585">
                        <a:blipFill>
                          <a:blip r:embed="rId2"/>
                          <a:stretch>
                            <a:fillRect l="-244131" t="-206557" r="-102817" b="-406557"/>
                          </a:stretch>
                        </a:blipFill>
                      </a:tcPr>
                    </a:tc>
                    <a:tc>
                      <a:txBody>
                        <a:bodyPr/>
                        <a:lstStyle/>
                        <a:p>
                          <a:endParaRPr lang="en-US"/>
                        </a:p>
                      </a:txBody>
                      <a:tcPr marL="77170" marR="77170" marT="38585" marB="38585">
                        <a:blipFill>
                          <a:blip r:embed="rId2"/>
                          <a:stretch>
                            <a:fillRect l="-336239" t="-206557" r="-459" b="-406557"/>
                          </a:stretch>
                        </a:blipFill>
                      </a:tcPr>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Avg</a:t>
                          </a:r>
                          <a:r>
                            <a:rPr lang="en-US" sz="1500" dirty="0"/>
                            <a:t>)</a:t>
                          </a:r>
                        </a:p>
                      </a:txBody>
                      <a:tcPr marL="77170" marR="77170" marT="38585" marB="38585"/>
                    </a:tc>
                    <a:tc>
                      <a:txBody>
                        <a:bodyPr/>
                        <a:lstStyle/>
                        <a:p>
                          <a:endParaRPr lang="en-US"/>
                        </a:p>
                      </a:txBody>
                      <a:tcPr marL="77170" marR="77170" marT="38585" marB="38585">
                        <a:blipFill>
                          <a:blip r:embed="rId2"/>
                          <a:stretch>
                            <a:fillRect l="-244131" t="-301613" r="-102817" b="-300000"/>
                          </a:stretch>
                        </a:blipFill>
                      </a:tcPr>
                    </a:tc>
                    <a:tc>
                      <a:txBody>
                        <a:bodyPr/>
                        <a:lstStyle/>
                        <a:p>
                          <a:endParaRPr lang="en-US"/>
                        </a:p>
                      </a:txBody>
                      <a:tcPr marL="77170" marR="77170" marT="38585" marB="38585">
                        <a:blipFill>
                          <a:blip r:embed="rId2"/>
                          <a:stretch>
                            <a:fillRect l="-336239" t="-301613" r="-459" b="-300000"/>
                          </a:stretch>
                        </a:blipFill>
                      </a:tcPr>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lang="en-US" sz="1200" dirty="0"/>
                            <a:t>Avg</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endParaRPr lang="en-US"/>
                        </a:p>
                      </a:txBody>
                      <a:tcPr marL="77170" marR="77170" marT="38585" marB="38585">
                        <a:blipFill>
                          <a:blip r:embed="rId2"/>
                          <a:stretch>
                            <a:fillRect l="-244131" t="-408197" r="-102817" b="-204918"/>
                          </a:stretch>
                        </a:blipFill>
                      </a:tcPr>
                    </a:tc>
                    <a:tc>
                      <a:txBody>
                        <a:bodyPr/>
                        <a:lstStyle/>
                        <a:p>
                          <a:endParaRPr lang="en-US"/>
                        </a:p>
                      </a:txBody>
                      <a:tcPr marL="77170" marR="77170" marT="38585" marB="38585">
                        <a:blipFill>
                          <a:blip r:embed="rId2"/>
                          <a:stretch>
                            <a:fillRect l="-336239" t="-408197" r="-459" b="-204918"/>
                          </a:stretch>
                        </a:blipFill>
                      </a:tcPr>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b="1" dirty="0"/>
                            <a:t>Planet Z-4 (</a:t>
                          </a:r>
                          <a:r>
                            <a:rPr lang="en-US" sz="1200" b="1" dirty="0"/>
                            <a:t>Avg</a:t>
                          </a:r>
                          <a:r>
                            <a:rPr lang="en-US" sz="1500" b="1" dirty="0"/>
                            <a:t>)</a:t>
                          </a:r>
                        </a:p>
                      </a:txBody>
                      <a:tcPr marL="77170" marR="77170" marT="38585" marB="38585"/>
                    </a:tc>
                    <a:tc>
                      <a:txBody>
                        <a:bodyPr/>
                        <a:lstStyle/>
                        <a:p>
                          <a:endParaRPr lang="en-US"/>
                        </a:p>
                      </a:txBody>
                      <a:tcPr marL="77170" marR="77170" marT="38585" marB="38585">
                        <a:blipFill>
                          <a:blip r:embed="rId2"/>
                          <a:stretch>
                            <a:fillRect l="-244131" t="-500000" r="-102817" b="-101613"/>
                          </a:stretch>
                        </a:blipFill>
                      </a:tcPr>
                    </a:tc>
                    <a:tc>
                      <a:txBody>
                        <a:bodyPr/>
                        <a:lstStyle/>
                        <a:p>
                          <a:endParaRPr lang="en-US"/>
                        </a:p>
                      </a:txBody>
                      <a:tcPr marL="77170" marR="77170" marT="38585" marB="38585">
                        <a:blipFill>
                          <a:blip r:embed="rId2"/>
                          <a:stretch>
                            <a:fillRect l="-336239" t="-500000" r="-459" b="-101613"/>
                          </a:stretch>
                        </a:blipFill>
                      </a:tcPr>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Avg</a:t>
                          </a:r>
                          <a:r>
                            <a:rPr lang="en-US" sz="1500" b="1" dirty="0"/>
                            <a:t>)</a:t>
                          </a:r>
                        </a:p>
                      </a:txBody>
                      <a:tcPr marL="77170" marR="77170" marT="38585" marB="38585"/>
                    </a:tc>
                    <a:tc>
                      <a:txBody>
                        <a:bodyPr/>
                        <a:lstStyle/>
                        <a:p>
                          <a:endParaRPr lang="en-US"/>
                        </a:p>
                      </a:txBody>
                      <a:tcPr marL="77170" marR="77170" marT="38585" marB="38585">
                        <a:blipFill>
                          <a:blip r:embed="rId2"/>
                          <a:stretch>
                            <a:fillRect l="-244131" t="-609836" r="-102817" b="-3279"/>
                          </a:stretch>
                        </a:blipFill>
                      </a:tcPr>
                    </a:tc>
                    <a:tc>
                      <a:txBody>
                        <a:bodyPr/>
                        <a:lstStyle/>
                        <a:p>
                          <a:endParaRPr lang="en-US"/>
                        </a:p>
                      </a:txBody>
                      <a:tcPr marL="77170" marR="77170" marT="38585" marB="38585">
                        <a:blipFill>
                          <a:blip r:embed="rId2"/>
                          <a:stretch>
                            <a:fillRect l="-336239" t="-609836" r="-459" b="-3279"/>
                          </a:stretch>
                        </a:blipFill>
                      </a:tcPr>
                    </a:tc>
                    <a:extLst>
                      <a:ext uri="{0D108BD9-81ED-4DB2-BD59-A6C34878D82A}">
                        <a16:rowId xmlns:a16="http://schemas.microsoft.com/office/drawing/2014/main" val="1441339797"/>
                      </a:ext>
                    </a:extLst>
                  </a:tr>
                </a:tbl>
              </a:graphicData>
            </a:graphic>
          </p:graphicFrame>
        </mc:Fallback>
      </mc:AlternateContent>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873334"/>
          </a:xfrm>
          <a:prstGeom prst="rect">
            <a:avLst/>
          </a:prstGeom>
        </p:spPr>
        <p:txBody>
          <a:bodyPr vert="horz" lIns="91440" tIns="45720" rIns="91440" bIns="45720" rtlCol="0">
            <a:normAutofit/>
          </a:bodyPr>
          <a:lstStyle/>
          <a:p>
            <a:pPr indent="-246888">
              <a:lnSpc>
                <a:spcPct val="90000"/>
              </a:lnSpc>
              <a:spcAft>
                <a:spcPts val="600"/>
              </a:spcAft>
            </a:pPr>
            <a:r>
              <a:rPr lang="en-US" sz="1600" dirty="0"/>
              <a:t>Using the average orbits eliminates both Mercury and Mars from the configuration</a:t>
            </a:r>
            <a:r>
              <a:rPr lang="en-US" sz="1600" dirty="0">
                <a:latin typeface="+mj-lt"/>
              </a:rPr>
              <a:t>. The placeholder planets (called “Planet CI” and “Planet Z-1”) will take the place of the orbital boundaries of Mercury.</a:t>
            </a:r>
          </a:p>
        </p:txBody>
      </p:sp>
      <p:sp>
        <p:nvSpPr>
          <p:cNvPr id="6" name="TextBox 5">
            <a:extLst>
              <a:ext uri="{FF2B5EF4-FFF2-40B4-BE49-F238E27FC236}">
                <a16:creationId xmlns:a16="http://schemas.microsoft.com/office/drawing/2014/main" id="{8F76A2A6-628A-4E47-B1C9-3A419BEEA5EC}"/>
              </a:ext>
            </a:extLst>
          </p:cNvPr>
          <p:cNvSpPr txBox="1"/>
          <p:nvPr/>
        </p:nvSpPr>
        <p:spPr>
          <a:xfrm>
            <a:off x="1667268" y="6556416"/>
            <a:ext cx="7742863" cy="276999"/>
          </a:xfrm>
          <a:prstGeom prst="rect">
            <a:avLst/>
          </a:prstGeom>
          <a:noFill/>
        </p:spPr>
        <p:txBody>
          <a:bodyPr wrap="square" rtlCol="0">
            <a:spAutoFit/>
          </a:bodyPr>
          <a:lstStyle/>
          <a:p>
            <a:r>
              <a:rPr lang="en-US" sz="1200" dirty="0"/>
              <a:t>P-Ratio values are rounded to the nearest half.</a:t>
            </a:r>
          </a:p>
        </p:txBody>
      </p:sp>
      <p:sp>
        <p:nvSpPr>
          <p:cNvPr id="10" name="TextBox 9">
            <a:extLst>
              <a:ext uri="{FF2B5EF4-FFF2-40B4-BE49-F238E27FC236}">
                <a16:creationId xmlns:a16="http://schemas.microsoft.com/office/drawing/2014/main" id="{0B3C8603-859B-4E70-867D-F0AD40A23929}"/>
              </a:ext>
            </a:extLst>
          </p:cNvPr>
          <p:cNvSpPr txBox="1"/>
          <p:nvPr/>
        </p:nvSpPr>
        <p:spPr>
          <a:xfrm>
            <a:off x="1563271" y="5683082"/>
            <a:ext cx="9782800" cy="873334"/>
          </a:xfrm>
          <a:prstGeom prst="rect">
            <a:avLst/>
          </a:prstGeom>
        </p:spPr>
        <p:txBody>
          <a:bodyPr vert="horz" lIns="91440" tIns="45720" rIns="91440" bIns="45720" rtlCol="0">
            <a:normAutofit/>
          </a:bodyPr>
          <a:lstStyle/>
          <a:p>
            <a:pPr indent="-246888">
              <a:lnSpc>
                <a:spcPct val="90000"/>
              </a:lnSpc>
              <a:spcAft>
                <a:spcPts val="600"/>
              </a:spcAft>
            </a:pPr>
            <a:r>
              <a:rPr lang="en-US" sz="1600" dirty="0">
                <a:latin typeface="+mj-lt"/>
              </a:rPr>
              <a:t>The placeholder planets (called “Planet Z-4” and “Planet Z-5”) will take the place of the orbital boundaries of Mars.</a:t>
            </a:r>
          </a:p>
        </p:txBody>
      </p:sp>
    </p:spTree>
    <p:extLst>
      <p:ext uri="{BB962C8B-B14F-4D97-AF65-F5344CB8AC3E}">
        <p14:creationId xmlns:p14="http://schemas.microsoft.com/office/powerpoint/2010/main" val="895986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Zones’ Layout Misalignment: Average Orbits Configuration (Antediluvian)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1023191106"/>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b="1" dirty="0"/>
                            <a:t>Planet CI (</a:t>
                          </a:r>
                          <a:r>
                            <a:rPr lang="en-US" sz="1200" b="1" dirty="0"/>
                            <a:t>Avg</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2.5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Avg</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Avg</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5.5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lang="en-US" sz="1200" dirty="0"/>
                            <a:t>Avg</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accent2">
                                        <a:lumMod val="50000"/>
                                      </a:schemeClr>
                                    </a:solidFill>
                                    <a:latin typeface="Cambria Math" panose="02040503050406030204" pitchFamily="18" charset="0"/>
                                  </a:rPr>
                                  <m:t>7.5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𝟕</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b="1" dirty="0"/>
                            <a:t>Planet Z-4 (</a:t>
                          </a:r>
                          <a:r>
                            <a:rPr lang="en-US" sz="1200" b="1" dirty="0"/>
                            <a:t>Avg</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𝟏𝟎</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Avg</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m:t>
                                </m:r>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1023191106"/>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b="1" dirty="0"/>
                            <a:t>Planet CI (</a:t>
                          </a:r>
                          <a:r>
                            <a:rPr lang="en-US" sz="1200" b="1" dirty="0"/>
                            <a:t>Avg</a:t>
                          </a:r>
                          <a:r>
                            <a:rPr lang="en-US" sz="1500" b="1" dirty="0"/>
                            <a:t>)</a:t>
                          </a:r>
                        </a:p>
                      </a:txBody>
                      <a:tcPr marL="77170" marR="77170" marT="38585" marB="38585"/>
                    </a:tc>
                    <a:tc>
                      <a:txBody>
                        <a:bodyPr/>
                        <a:lstStyle/>
                        <a:p>
                          <a:endParaRPr lang="en-US"/>
                        </a:p>
                      </a:txBody>
                      <a:tcPr marL="77170" marR="77170" marT="38585" marB="38585">
                        <a:blipFill>
                          <a:blip r:embed="rId2"/>
                          <a:stretch>
                            <a:fillRect l="-244131" t="-103226" r="-102817" b="-498387"/>
                          </a:stretch>
                        </a:blipFill>
                      </a:tcPr>
                    </a:tc>
                    <a:tc>
                      <a:txBody>
                        <a:bodyPr/>
                        <a:lstStyle/>
                        <a:p>
                          <a:endParaRPr lang="en-US"/>
                        </a:p>
                      </a:txBody>
                      <a:tcPr marL="77170" marR="77170" marT="38585" marB="38585">
                        <a:blipFill>
                          <a:blip r:embed="rId2"/>
                          <a:stretch>
                            <a:fillRect l="-336239" t="-103226" r="-459" b="-498387"/>
                          </a:stretch>
                        </a:blipFill>
                      </a:tcPr>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Avg</a:t>
                          </a:r>
                          <a:r>
                            <a:rPr lang="en-US" sz="1500" b="1" dirty="0"/>
                            <a:t>)</a:t>
                          </a:r>
                        </a:p>
                      </a:txBody>
                      <a:tcPr marL="77170" marR="77170" marT="38585" marB="38585"/>
                    </a:tc>
                    <a:tc>
                      <a:txBody>
                        <a:bodyPr/>
                        <a:lstStyle/>
                        <a:p>
                          <a:endParaRPr lang="en-US"/>
                        </a:p>
                      </a:txBody>
                      <a:tcPr marL="77170" marR="77170" marT="38585" marB="38585">
                        <a:blipFill>
                          <a:blip r:embed="rId2"/>
                          <a:stretch>
                            <a:fillRect l="-244131" t="-206557" r="-102817" b="-406557"/>
                          </a:stretch>
                        </a:blipFill>
                      </a:tcPr>
                    </a:tc>
                    <a:tc>
                      <a:txBody>
                        <a:bodyPr/>
                        <a:lstStyle/>
                        <a:p>
                          <a:endParaRPr lang="en-US"/>
                        </a:p>
                      </a:txBody>
                      <a:tcPr marL="77170" marR="77170" marT="38585" marB="38585">
                        <a:blipFill>
                          <a:blip r:embed="rId2"/>
                          <a:stretch>
                            <a:fillRect l="-336239" t="-206557" r="-459" b="-406557"/>
                          </a:stretch>
                        </a:blipFill>
                      </a:tcPr>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Avg</a:t>
                          </a:r>
                          <a:r>
                            <a:rPr lang="en-US" sz="1500" dirty="0"/>
                            <a:t>)</a:t>
                          </a:r>
                        </a:p>
                      </a:txBody>
                      <a:tcPr marL="77170" marR="77170" marT="38585" marB="38585"/>
                    </a:tc>
                    <a:tc>
                      <a:txBody>
                        <a:bodyPr/>
                        <a:lstStyle/>
                        <a:p>
                          <a:endParaRPr lang="en-US"/>
                        </a:p>
                      </a:txBody>
                      <a:tcPr marL="77170" marR="77170" marT="38585" marB="38585">
                        <a:blipFill>
                          <a:blip r:embed="rId2"/>
                          <a:stretch>
                            <a:fillRect l="-244131" t="-301613" r="-102817" b="-300000"/>
                          </a:stretch>
                        </a:blipFill>
                      </a:tcPr>
                    </a:tc>
                    <a:tc>
                      <a:txBody>
                        <a:bodyPr/>
                        <a:lstStyle/>
                        <a:p>
                          <a:endParaRPr lang="en-US"/>
                        </a:p>
                      </a:txBody>
                      <a:tcPr marL="77170" marR="77170" marT="38585" marB="38585">
                        <a:blipFill>
                          <a:blip r:embed="rId2"/>
                          <a:stretch>
                            <a:fillRect l="-336239" t="-301613" r="-459" b="-300000"/>
                          </a:stretch>
                        </a:blipFill>
                      </a:tcPr>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lang="en-US" sz="1200" dirty="0"/>
                            <a:t>Avg</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endParaRPr lang="en-US"/>
                        </a:p>
                      </a:txBody>
                      <a:tcPr marL="77170" marR="77170" marT="38585" marB="38585">
                        <a:blipFill>
                          <a:blip r:embed="rId2"/>
                          <a:stretch>
                            <a:fillRect l="-244131" t="-408197" r="-102817" b="-204918"/>
                          </a:stretch>
                        </a:blipFill>
                      </a:tcPr>
                    </a:tc>
                    <a:tc>
                      <a:txBody>
                        <a:bodyPr/>
                        <a:lstStyle/>
                        <a:p>
                          <a:endParaRPr lang="en-US"/>
                        </a:p>
                      </a:txBody>
                      <a:tcPr marL="77170" marR="77170" marT="38585" marB="38585">
                        <a:blipFill>
                          <a:blip r:embed="rId2"/>
                          <a:stretch>
                            <a:fillRect l="-336239" t="-408197" r="-459" b="-204918"/>
                          </a:stretch>
                        </a:blipFill>
                      </a:tcPr>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b="1" dirty="0"/>
                            <a:t>Planet Z-4 (</a:t>
                          </a:r>
                          <a:r>
                            <a:rPr lang="en-US" sz="1200" b="1" dirty="0"/>
                            <a:t>Avg</a:t>
                          </a:r>
                          <a:r>
                            <a:rPr lang="en-US" sz="1500" b="1" dirty="0"/>
                            <a:t>)</a:t>
                          </a:r>
                        </a:p>
                      </a:txBody>
                      <a:tcPr marL="77170" marR="77170" marT="38585" marB="38585"/>
                    </a:tc>
                    <a:tc>
                      <a:txBody>
                        <a:bodyPr/>
                        <a:lstStyle/>
                        <a:p>
                          <a:endParaRPr lang="en-US"/>
                        </a:p>
                      </a:txBody>
                      <a:tcPr marL="77170" marR="77170" marT="38585" marB="38585">
                        <a:blipFill>
                          <a:blip r:embed="rId2"/>
                          <a:stretch>
                            <a:fillRect l="-244131" t="-500000" r="-102817" b="-101613"/>
                          </a:stretch>
                        </a:blipFill>
                      </a:tcPr>
                    </a:tc>
                    <a:tc>
                      <a:txBody>
                        <a:bodyPr/>
                        <a:lstStyle/>
                        <a:p>
                          <a:endParaRPr lang="en-US"/>
                        </a:p>
                      </a:txBody>
                      <a:tcPr marL="77170" marR="77170" marT="38585" marB="38585">
                        <a:blipFill>
                          <a:blip r:embed="rId2"/>
                          <a:stretch>
                            <a:fillRect l="-336239" t="-500000" r="-459" b="-101613"/>
                          </a:stretch>
                        </a:blipFill>
                      </a:tcPr>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Avg</a:t>
                          </a:r>
                          <a:r>
                            <a:rPr lang="en-US" sz="1500" b="1" dirty="0"/>
                            <a:t>)</a:t>
                          </a:r>
                        </a:p>
                      </a:txBody>
                      <a:tcPr marL="77170" marR="77170" marT="38585" marB="38585"/>
                    </a:tc>
                    <a:tc>
                      <a:txBody>
                        <a:bodyPr/>
                        <a:lstStyle/>
                        <a:p>
                          <a:endParaRPr lang="en-US"/>
                        </a:p>
                      </a:txBody>
                      <a:tcPr marL="77170" marR="77170" marT="38585" marB="38585">
                        <a:blipFill>
                          <a:blip r:embed="rId2"/>
                          <a:stretch>
                            <a:fillRect l="-244131" t="-609836" r="-102817" b="-3279"/>
                          </a:stretch>
                        </a:blipFill>
                      </a:tcPr>
                    </a:tc>
                    <a:tc>
                      <a:txBody>
                        <a:bodyPr/>
                        <a:lstStyle/>
                        <a:p>
                          <a:endParaRPr lang="en-US"/>
                        </a:p>
                      </a:txBody>
                      <a:tcPr marL="77170" marR="77170" marT="38585" marB="38585">
                        <a:blipFill>
                          <a:blip r:embed="rId2"/>
                          <a:stretch>
                            <a:fillRect l="-336239" t="-609836" r="-459" b="-3279"/>
                          </a:stretch>
                        </a:blipFill>
                      </a:tcPr>
                    </a:tc>
                    <a:extLst>
                      <a:ext uri="{0D108BD9-81ED-4DB2-BD59-A6C34878D82A}">
                        <a16:rowId xmlns:a16="http://schemas.microsoft.com/office/drawing/2014/main" val="1441339797"/>
                      </a:ext>
                    </a:extLst>
                  </a:tr>
                </a:tbl>
              </a:graphicData>
            </a:graphic>
          </p:graphicFrame>
        </mc:Fallback>
      </mc:AlternateContent>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873334"/>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only the </a:t>
            </a:r>
            <a:r>
              <a:rPr lang="en-US" sz="1600" b="1" i="1" dirty="0"/>
              <a:t>current</a:t>
            </a:r>
            <a:r>
              <a:rPr lang="en-US" sz="1600" dirty="0"/>
              <a:t> </a:t>
            </a:r>
            <a:r>
              <a:rPr lang="en-US" sz="1600" b="1" i="1" dirty="0"/>
              <a:t>orbits</a:t>
            </a:r>
            <a:r>
              <a:rPr lang="en-US" sz="1600" dirty="0"/>
              <a:t> of Mercury and Mars are eliminated from the configurations, and not necessarily the planets themselves.  </a:t>
            </a:r>
            <a:endParaRPr lang="en-US" sz="1600" dirty="0">
              <a:latin typeface="+mj-lt"/>
            </a:endParaRPr>
          </a:p>
        </p:txBody>
      </p:sp>
      <p:sp>
        <p:nvSpPr>
          <p:cNvPr id="6" name="TextBox 5">
            <a:extLst>
              <a:ext uri="{FF2B5EF4-FFF2-40B4-BE49-F238E27FC236}">
                <a16:creationId xmlns:a16="http://schemas.microsoft.com/office/drawing/2014/main" id="{8F76A2A6-628A-4E47-B1C9-3A419BEEA5EC}"/>
              </a:ext>
            </a:extLst>
          </p:cNvPr>
          <p:cNvSpPr txBox="1"/>
          <p:nvPr/>
        </p:nvSpPr>
        <p:spPr>
          <a:xfrm>
            <a:off x="1667268" y="6556416"/>
            <a:ext cx="7742863" cy="276999"/>
          </a:xfrm>
          <a:prstGeom prst="rect">
            <a:avLst/>
          </a:prstGeom>
          <a:noFill/>
        </p:spPr>
        <p:txBody>
          <a:bodyPr wrap="square" rtlCol="0">
            <a:spAutoFit/>
          </a:bodyPr>
          <a:lstStyle/>
          <a:p>
            <a:r>
              <a:rPr lang="en-US" sz="1200" dirty="0"/>
              <a:t>P-Ratio values are rounded to the nearest half.</a:t>
            </a:r>
          </a:p>
        </p:txBody>
      </p:sp>
    </p:spTree>
    <p:extLst>
      <p:ext uri="{BB962C8B-B14F-4D97-AF65-F5344CB8AC3E}">
        <p14:creationId xmlns:p14="http://schemas.microsoft.com/office/powerpoint/2010/main" val="377190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Anomalous Mercury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1"/>
            <a:ext cx="5369341" cy="4780069"/>
          </a:xfrm>
          <a:prstGeom prst="rect">
            <a:avLst/>
          </a:prstGeom>
        </p:spPr>
        <p:txBody>
          <a:bodyPr vert="horz" lIns="91440" tIns="45720" rIns="91440" bIns="45720" rtlCol="0">
            <a:normAutofit/>
          </a:bodyPr>
          <a:lstStyle/>
          <a:p>
            <a:pPr indent="-246888">
              <a:lnSpc>
                <a:spcPct val="90000"/>
              </a:lnSpc>
              <a:spcAft>
                <a:spcPts val="600"/>
              </a:spcAft>
            </a:pPr>
            <a:r>
              <a:rPr lang="en-US" sz="1600" dirty="0"/>
              <a:t>There are several anomalies associated with Mercury. One is the unusually high amount of iron located inside the planet. </a:t>
            </a:r>
          </a:p>
          <a:p>
            <a:pPr indent="-246888">
              <a:lnSpc>
                <a:spcPct val="90000"/>
              </a:lnSpc>
              <a:spcAft>
                <a:spcPts val="600"/>
              </a:spcAft>
            </a:pPr>
            <a:endParaRPr lang="en-US" sz="1600" dirty="0"/>
          </a:p>
          <a:p>
            <a:pPr indent="-246888">
              <a:lnSpc>
                <a:spcPct val="90000"/>
              </a:lnSpc>
              <a:spcAft>
                <a:spcPts val="600"/>
              </a:spcAft>
            </a:pPr>
            <a:r>
              <a:rPr lang="en-US" sz="1600" dirty="0"/>
              <a:t>Because of this (as well as other factors) astronomers theorize that Mercury formed further out in the solar system, and then “migrated” inwards. </a:t>
            </a:r>
          </a:p>
          <a:p>
            <a:pPr indent="-246888">
              <a:lnSpc>
                <a:spcPct val="90000"/>
              </a:lnSpc>
              <a:spcAft>
                <a:spcPts val="600"/>
              </a:spcAft>
            </a:pPr>
            <a:endParaRPr lang="en-US" sz="1600" dirty="0"/>
          </a:p>
          <a:p>
            <a:pPr indent="-246888">
              <a:lnSpc>
                <a:spcPct val="90000"/>
              </a:lnSpc>
              <a:spcAft>
                <a:spcPts val="600"/>
              </a:spcAft>
            </a:pPr>
            <a:r>
              <a:rPr lang="en-US" sz="1600" dirty="0"/>
              <a:t>Another mystery is its size relative to its distance from the Sun. In other systems, planets that orbit near their star (such as Mercury) are much larger and many of them are gas giants. </a:t>
            </a:r>
          </a:p>
          <a:p>
            <a:pPr indent="-246888">
              <a:lnSpc>
                <a:spcPct val="90000"/>
              </a:lnSpc>
              <a:spcAft>
                <a:spcPts val="600"/>
              </a:spcAft>
            </a:pPr>
            <a:endParaRPr lang="en-US" sz="1600" dirty="0">
              <a:latin typeface="+mj-lt"/>
            </a:endParaRPr>
          </a:p>
          <a:p>
            <a:pPr indent="-246888">
              <a:lnSpc>
                <a:spcPct val="90000"/>
              </a:lnSpc>
              <a:spcAft>
                <a:spcPts val="600"/>
              </a:spcAft>
            </a:pPr>
            <a:endParaRPr lang="en-US" sz="1600" dirty="0">
              <a:latin typeface="+mj-lt"/>
            </a:endParaRPr>
          </a:p>
        </p:txBody>
      </p:sp>
      <p:sp>
        <p:nvSpPr>
          <p:cNvPr id="8" name="TextBox 7">
            <a:extLst>
              <a:ext uri="{FF2B5EF4-FFF2-40B4-BE49-F238E27FC236}">
                <a16:creationId xmlns:a16="http://schemas.microsoft.com/office/drawing/2014/main" id="{ADF0073B-D375-4438-B89E-F93F315AC4BC}"/>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https://en.wikipedia.org/wiki/Mercury_(planet)</a:t>
            </a:r>
            <a:endParaRPr lang="en-US" sz="1200" dirty="0"/>
          </a:p>
        </p:txBody>
      </p:sp>
      <p:pic>
        <p:nvPicPr>
          <p:cNvPr id="11274" name="Picture 10" descr="Mercury">
            <a:extLst>
              <a:ext uri="{FF2B5EF4-FFF2-40B4-BE49-F238E27FC236}">
                <a16:creationId xmlns:a16="http://schemas.microsoft.com/office/drawing/2014/main" id="{6B02122B-C097-4A4E-90F2-ACAFB853F623}"/>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1"/>
          <a:stretch/>
        </p:blipFill>
        <p:spPr bwMode="auto">
          <a:xfrm>
            <a:off x="7237412" y="2286000"/>
            <a:ext cx="4377900" cy="3068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026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Anomalous Mercury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1"/>
            <a:ext cx="5369341" cy="4780069"/>
          </a:xfrm>
          <a:prstGeom prst="rect">
            <a:avLst/>
          </a:prstGeom>
        </p:spPr>
        <p:txBody>
          <a:bodyPr vert="horz" lIns="91440" tIns="45720" rIns="91440" bIns="45720" rtlCol="0">
            <a:normAutofit/>
          </a:bodyPr>
          <a:lstStyle/>
          <a:p>
            <a:pPr indent="-246888">
              <a:lnSpc>
                <a:spcPct val="90000"/>
              </a:lnSpc>
              <a:spcAft>
                <a:spcPts val="600"/>
              </a:spcAft>
            </a:pPr>
            <a:r>
              <a:rPr lang="en-US" sz="1600" dirty="0"/>
              <a:t>Jupiter and Saturn each have a moon that is larger than Mercury. Furthermore, Mercury has a very thin atmosphere, just like most moons in the solar system, which have little or no atmosphere.</a:t>
            </a:r>
          </a:p>
          <a:p>
            <a:pPr indent="-246888">
              <a:lnSpc>
                <a:spcPct val="90000"/>
              </a:lnSpc>
              <a:spcAft>
                <a:spcPts val="600"/>
              </a:spcAft>
            </a:pPr>
            <a:endParaRPr lang="en-US" sz="1600" dirty="0"/>
          </a:p>
          <a:p>
            <a:pPr indent="-246888">
              <a:lnSpc>
                <a:spcPct val="90000"/>
              </a:lnSpc>
              <a:spcAft>
                <a:spcPts val="600"/>
              </a:spcAft>
            </a:pPr>
            <a:r>
              <a:rPr lang="en-US" sz="1600" dirty="0"/>
              <a:t>So, its possible that mercury was once a moon/satellite of another planet.</a:t>
            </a:r>
          </a:p>
          <a:p>
            <a:pPr indent="-246888">
              <a:lnSpc>
                <a:spcPct val="90000"/>
              </a:lnSpc>
              <a:spcAft>
                <a:spcPts val="600"/>
              </a:spcAft>
            </a:pPr>
            <a:endParaRPr lang="en-US" sz="1600" dirty="0">
              <a:latin typeface="+mj-lt"/>
            </a:endParaRPr>
          </a:p>
          <a:p>
            <a:pPr indent="-246888">
              <a:lnSpc>
                <a:spcPct val="90000"/>
              </a:lnSpc>
              <a:spcAft>
                <a:spcPts val="600"/>
              </a:spcAft>
            </a:pPr>
            <a:endParaRPr lang="en-US" sz="1600" dirty="0">
              <a:latin typeface="+mj-lt"/>
            </a:endParaRPr>
          </a:p>
        </p:txBody>
      </p:sp>
      <p:sp>
        <p:nvSpPr>
          <p:cNvPr id="8" name="TextBox 7">
            <a:extLst>
              <a:ext uri="{FF2B5EF4-FFF2-40B4-BE49-F238E27FC236}">
                <a16:creationId xmlns:a16="http://schemas.microsoft.com/office/drawing/2014/main" id="{ADF0073B-D375-4438-B89E-F93F315AC4BC}"/>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https://en.wikipedia.org/wiki/Mercury_(planet)</a:t>
            </a:r>
            <a:endParaRPr lang="en-US" sz="1200" dirty="0"/>
          </a:p>
        </p:txBody>
      </p:sp>
      <p:pic>
        <p:nvPicPr>
          <p:cNvPr id="11272" name="Picture 8" descr="Mercury">
            <a:extLst>
              <a:ext uri="{FF2B5EF4-FFF2-40B4-BE49-F238E27FC236}">
                <a16:creationId xmlns:a16="http://schemas.microsoft.com/office/drawing/2014/main" id="{1FC46C23-4C8E-4823-8E90-11342734D3A7}"/>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7466012" y="2004623"/>
            <a:ext cx="3949529" cy="3601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746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Too Much Time: Kepler’s Third Law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83594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Kepler’s third law states that the square of the period is proportional to the cube of the semi-major axis of the orbit. This law can be used to </a:t>
            </a:r>
            <a:r>
              <a:rPr lang="en-US" sz="1600" b="1" dirty="0"/>
              <a:t>calculate orbital periods</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tables below and to the right show the calculations and values needed in order to derive orbital periods (and other information).</a:t>
            </a:r>
            <a:endParaRPr lang="en-US" sz="1600" b="1" dirty="0"/>
          </a:p>
          <a:p>
            <a:pPr indent="-246888">
              <a:lnSpc>
                <a:spcPct val="90000"/>
              </a:lnSpc>
              <a:spcAft>
                <a:spcPts val="600"/>
              </a:spcAft>
            </a:pPr>
            <a:endParaRPr lang="en-US" sz="1600" dirty="0"/>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0244FA54-2481-4D9D-9D94-D6298F6CCE29}"/>
                  </a:ext>
                </a:extLst>
              </p:cNvPr>
              <p:cNvGraphicFramePr>
                <a:graphicFrameLocks noGrp="1"/>
              </p:cNvGraphicFramePr>
              <p:nvPr>
                <p:extLst>
                  <p:ext uri="{D42A27DB-BD31-4B8C-83A1-F6EECF244321}">
                    <p14:modId xmlns:p14="http://schemas.microsoft.com/office/powerpoint/2010/main" val="483764873"/>
                  </p:ext>
                </p:extLst>
              </p:nvPr>
            </p:nvGraphicFramePr>
            <p:xfrm>
              <a:off x="1903412" y="4252885"/>
              <a:ext cx="3886200" cy="1614515"/>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Equations</a:t>
                          </a:r>
                        </a:p>
                      </a:txBody>
                      <a:tcPr/>
                    </a:tc>
                    <a:extLst>
                      <a:ext uri="{0D108BD9-81ED-4DB2-BD59-A6C34878D82A}">
                        <a16:rowId xmlns:a16="http://schemas.microsoft.com/office/drawing/2014/main" val="100748608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ea typeface="Cambria Math" panose="02040503050406030204" pitchFamily="18" charset="0"/>
                                      </a:rPr>
                                    </m:ctrlPr>
                                  </m:sSubPr>
                                  <m:e>
                                    <m:r>
                                      <a:rPr lang="en-US" sz="1400" b="1" i="1" dirty="0" smtClean="0">
                                        <a:latin typeface="Cambria Math" panose="02040503050406030204" pitchFamily="18" charset="0"/>
                                        <a:ea typeface="Cambria Math" panose="02040503050406030204" pitchFamily="18" charset="0"/>
                                      </a:rPr>
                                      <m:t>𝑲</m:t>
                                    </m:r>
                                  </m:e>
                                  <m:sub>
                                    <m:r>
                                      <a:rPr lang="en-US" sz="1400" b="1" i="1" dirty="0" smtClean="0">
                                        <a:latin typeface="Cambria Math" panose="02040503050406030204" pitchFamily="18" charset="0"/>
                                        <a:ea typeface="Cambria Math" panose="02040503050406030204" pitchFamily="18" charset="0"/>
                                      </a:rPr>
                                      <m:t>𝒔</m:t>
                                    </m:r>
                                  </m:sub>
                                </m:sSub>
                                <m:r>
                                  <a:rPr lang="en-US" sz="1400" b="1" i="1" dirty="0" smtClean="0">
                                    <a:latin typeface="Cambria Math" panose="02040503050406030204" pitchFamily="18" charset="0"/>
                                    <a:ea typeface="Cambria Math" panose="02040503050406030204" pitchFamily="18" charset="0"/>
                                  </a:rPr>
                                  <m:t>=</m:t>
                                </m:r>
                                <m:sSub>
                                  <m:sSubPr>
                                    <m:ctrlPr>
                                      <a:rPr lang="en-US" sz="1400" b="1" i="1" dirty="0" smtClean="0">
                                        <a:latin typeface="Cambria Math" panose="02040503050406030204" pitchFamily="18" charset="0"/>
                                        <a:ea typeface="Cambria Math" panose="02040503050406030204" pitchFamily="18" charset="0"/>
                                      </a:rPr>
                                    </m:ctrlPr>
                                  </m:sSubPr>
                                  <m:e>
                                    <m:r>
                                      <a:rPr lang="en-US" sz="1400" b="1" i="1" dirty="0" smtClean="0">
                                        <a:latin typeface="Cambria Math" panose="02040503050406030204" pitchFamily="18" charset="0"/>
                                        <a:ea typeface="Cambria Math" panose="02040503050406030204" pitchFamily="18" charset="0"/>
                                      </a:rPr>
                                      <m:t>𝑲</m:t>
                                    </m:r>
                                  </m:e>
                                  <m:sub>
                                    <m:r>
                                      <a:rPr lang="en-US" sz="1400" b="1" i="1" dirty="0" smtClean="0">
                                        <a:latin typeface="Cambria Math" panose="02040503050406030204" pitchFamily="18" charset="0"/>
                                        <a:ea typeface="Cambria Math" panose="02040503050406030204" pitchFamily="18" charset="0"/>
                                      </a:rPr>
                                      <m:t>𝒔𝒆𝒄𝒐𝒏𝒅𝒔</m:t>
                                    </m:r>
                                  </m:sub>
                                </m:sSub>
                                <m:r>
                                  <a:rPr lang="en-US" sz="1400" b="1" i="1" dirty="0" smtClean="0">
                                    <a:latin typeface="Cambria Math" panose="02040503050406030204" pitchFamily="18" charset="0"/>
                                    <a:ea typeface="Cambria Math" panose="02040503050406030204" pitchFamily="18" charset="0"/>
                                  </a:rPr>
                                  <m:t>=</m:t>
                                </m:r>
                                <m:f>
                                  <m:fPr>
                                    <m:ctrlPr>
                                      <a:rPr lang="en-US" sz="1400" b="1" i="1" dirty="0" smtClean="0">
                                        <a:latin typeface="Cambria Math" panose="02040503050406030204" pitchFamily="18" charset="0"/>
                                        <a:ea typeface="Cambria Math" panose="02040503050406030204" pitchFamily="18" charset="0"/>
                                      </a:rPr>
                                    </m:ctrlPr>
                                  </m:fPr>
                                  <m:num>
                                    <m:r>
                                      <a:rPr lang="en-US" sz="1400" b="1" i="1" dirty="0" smtClean="0">
                                        <a:latin typeface="Cambria Math" panose="02040503050406030204" pitchFamily="18" charset="0"/>
                                        <a:ea typeface="Cambria Math" panose="02040503050406030204" pitchFamily="18" charset="0"/>
                                      </a:rPr>
                                      <m:t>𝟒</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𝝅</m:t>
                                        </m:r>
                                      </m:e>
                                      <m:sup>
                                        <m:r>
                                          <a:rPr lang="en-US" sz="1400" b="1" i="1" dirty="0" smtClean="0">
                                            <a:latin typeface="Cambria Math" panose="02040503050406030204" pitchFamily="18" charset="0"/>
                                            <a:ea typeface="Cambria Math" panose="02040503050406030204" pitchFamily="18" charset="0"/>
                                          </a:rPr>
                                          <m:t>𝟐</m:t>
                                        </m:r>
                                      </m:sup>
                                    </m:sSup>
                                  </m:num>
                                  <m:den>
                                    <m:r>
                                      <a:rPr lang="en-US" sz="1400" b="1" i="1" dirty="0" smtClean="0">
                                        <a:latin typeface="Cambria Math" panose="02040503050406030204" pitchFamily="18" charset="0"/>
                                        <a:ea typeface="Cambria Math" panose="02040503050406030204" pitchFamily="18" charset="0"/>
                                      </a:rPr>
                                      <m:t>𝑮</m:t>
                                    </m:r>
                                    <m:r>
                                      <a:rPr lang="en-US" sz="1400" b="1" i="1" dirty="0" smtClean="0">
                                        <a:latin typeface="Cambria Math" panose="02040503050406030204" pitchFamily="18" charset="0"/>
                                        <a:ea typeface="Cambria Math" panose="02040503050406030204" pitchFamily="18" charset="0"/>
                                      </a:rPr>
                                      <m:t>∙</m:t>
                                    </m:r>
                                    <m:sSub>
                                      <m:sSubPr>
                                        <m:ctrlPr>
                                          <a:rPr lang="en-US" sz="1400" b="1" i="1" dirty="0" smtClean="0">
                                            <a:latin typeface="Cambria Math" panose="02040503050406030204" pitchFamily="18" charset="0"/>
                                            <a:ea typeface="Cambria Math" panose="02040503050406030204" pitchFamily="18" charset="0"/>
                                          </a:rPr>
                                        </m:ctrlPr>
                                      </m:sSubPr>
                                      <m:e>
                                        <m:r>
                                          <a:rPr lang="en-US" sz="1400" b="1" i="1" dirty="0" smtClean="0">
                                            <a:latin typeface="Cambria Math" panose="02040503050406030204" pitchFamily="18" charset="0"/>
                                            <a:ea typeface="Cambria Math" panose="02040503050406030204" pitchFamily="18" charset="0"/>
                                          </a:rPr>
                                          <m:t>𝑴</m:t>
                                        </m:r>
                                      </m:e>
                                      <m:sub>
                                        <m:r>
                                          <a:rPr lang="en-US" sz="1400" b="1" i="1" dirty="0" smtClean="0">
                                            <a:latin typeface="Cambria Math" panose="02040503050406030204" pitchFamily="18" charset="0"/>
                                            <a:ea typeface="Cambria Math" panose="02040503050406030204" pitchFamily="18" charset="0"/>
                                          </a:rPr>
                                          <m:t>𝒔𝒖𝒏</m:t>
                                        </m:r>
                                      </m:sub>
                                    </m:sSub>
                                  </m:den>
                                </m:f>
                              </m:oMath>
                            </m:oMathPara>
                          </a14:m>
                          <a:endParaRPr lang="en-US" sz="1400" b="1" dirty="0"/>
                        </a:p>
                      </a:txBody>
                      <a:tcPr/>
                    </a:tc>
                    <a:extLst>
                      <a:ext uri="{0D108BD9-81ED-4DB2-BD59-A6C34878D82A}">
                        <a16:rowId xmlns:a16="http://schemas.microsoft.com/office/drawing/2014/main" val="82351082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𝑻</m:t>
                                    </m:r>
                                  </m:e>
                                  <m:sub>
                                    <m:r>
                                      <a:rPr lang="en-US" sz="1400" b="1" i="1" smtClean="0">
                                        <a:latin typeface="Cambria Math" panose="02040503050406030204" pitchFamily="18" charset="0"/>
                                      </a:rPr>
                                      <m:t>𝒔</m:t>
                                    </m:r>
                                  </m:sub>
                                </m:sSub>
                                <m:r>
                                  <a:rPr lang="en-US" sz="1400" b="1" i="1" smtClean="0">
                                    <a:latin typeface="Cambria Math" panose="02040503050406030204" pitchFamily="18" charset="0"/>
                                  </a:rPr>
                                  <m:t>=</m:t>
                                </m:r>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𝑻</m:t>
                                    </m:r>
                                  </m:e>
                                  <m:sub>
                                    <m:r>
                                      <a:rPr lang="en-US" sz="1400" b="1" i="1" smtClean="0">
                                        <a:latin typeface="Cambria Math" panose="02040503050406030204" pitchFamily="18" charset="0"/>
                                      </a:rPr>
                                      <m:t>𝒔𝒆𝒄𝒐𝒏𝒅𝒔</m:t>
                                    </m:r>
                                  </m:sub>
                                </m:sSub>
                                <m:r>
                                  <a:rPr lang="en-US" sz="1400" b="1" i="1" smtClean="0">
                                    <a:latin typeface="Cambria Math" panose="02040503050406030204" pitchFamily="18" charset="0"/>
                                  </a:rPr>
                                  <m:t>=</m:t>
                                </m:r>
                                <m:rad>
                                  <m:radPr>
                                    <m:degHide m:val="on"/>
                                    <m:ctrlPr>
                                      <a:rPr lang="en-US" sz="1400" b="1" i="1" smtClean="0">
                                        <a:latin typeface="Cambria Math" panose="02040503050406030204" pitchFamily="18" charset="0"/>
                                      </a:rPr>
                                    </m:ctrlPr>
                                  </m:radPr>
                                  <m:deg/>
                                  <m:e>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𝑲</m:t>
                                        </m:r>
                                      </m:e>
                                      <m:sub>
                                        <m:r>
                                          <a:rPr lang="en-US" sz="1400" b="1" i="1" smtClean="0">
                                            <a:latin typeface="Cambria Math" panose="02040503050406030204" pitchFamily="18" charset="0"/>
                                          </a:rPr>
                                          <m:t>𝒔</m:t>
                                        </m:r>
                                      </m:sub>
                                    </m:sSub>
                                    <m:r>
                                      <a:rPr lang="en-US" sz="1400" b="1" i="1" smtClean="0">
                                        <a:latin typeface="Cambria Math" panose="02040503050406030204" pitchFamily="18" charset="0"/>
                                        <a:ea typeface="Cambria Math" panose="02040503050406030204" pitchFamily="18" charset="0"/>
                                      </a:rPr>
                                      <m:t>∙</m:t>
                                    </m:r>
                                    <m:sSup>
                                      <m:sSupPr>
                                        <m:ctrlPr>
                                          <a:rPr lang="en-US" sz="1400" b="1" i="1" smtClean="0">
                                            <a:latin typeface="Cambria Math" panose="02040503050406030204" pitchFamily="18" charset="0"/>
                                            <a:ea typeface="Cambria Math" panose="02040503050406030204" pitchFamily="18" charset="0"/>
                                          </a:rPr>
                                        </m:ctrlPr>
                                      </m:sSupPr>
                                      <m:e>
                                        <m:r>
                                          <a:rPr lang="en-US" sz="1400" b="1" i="1" smtClean="0">
                                            <a:latin typeface="Cambria Math" panose="02040503050406030204" pitchFamily="18" charset="0"/>
                                            <a:ea typeface="Cambria Math" panose="02040503050406030204" pitchFamily="18" charset="0"/>
                                          </a:rPr>
                                          <m:t>𝑹</m:t>
                                        </m:r>
                                      </m:e>
                                      <m:sup>
                                        <m:r>
                                          <a:rPr lang="en-US" sz="1400" b="1" i="1" smtClean="0">
                                            <a:latin typeface="Cambria Math" panose="02040503050406030204" pitchFamily="18" charset="0"/>
                                            <a:ea typeface="Cambria Math" panose="02040503050406030204" pitchFamily="18" charset="0"/>
                                          </a:rPr>
                                          <m:t>𝟑</m:t>
                                        </m:r>
                                      </m:sup>
                                    </m:sSup>
                                  </m:e>
                                </m:rad>
                              </m:oMath>
                            </m:oMathPara>
                          </a14:m>
                          <a:endParaRPr lang="en-US" sz="1400" b="1" dirty="0"/>
                        </a:p>
                      </a:txBody>
                      <a:tcPr/>
                    </a:tc>
                    <a:extLst>
                      <a:ext uri="{0D108BD9-81ED-4DB2-BD59-A6C34878D82A}">
                        <a16:rowId xmlns:a16="http://schemas.microsoft.com/office/drawing/2014/main" val="254675587"/>
                      </a:ext>
                    </a:extLst>
                  </a:tr>
                </a:tbl>
              </a:graphicData>
            </a:graphic>
          </p:graphicFrame>
        </mc:Choice>
        <mc:Fallback xmlns="">
          <p:graphicFrame>
            <p:nvGraphicFramePr>
              <p:cNvPr id="5" name="Table 4">
                <a:extLst>
                  <a:ext uri="{FF2B5EF4-FFF2-40B4-BE49-F238E27FC236}">
                    <a16:creationId xmlns:a16="http://schemas.microsoft.com/office/drawing/2014/main" id="{0244FA54-2481-4D9D-9D94-D6298F6CCE29}"/>
                  </a:ext>
                </a:extLst>
              </p:cNvPr>
              <p:cNvGraphicFramePr>
                <a:graphicFrameLocks noGrp="1"/>
              </p:cNvGraphicFramePr>
              <p:nvPr>
                <p:extLst>
                  <p:ext uri="{D42A27DB-BD31-4B8C-83A1-F6EECF244321}">
                    <p14:modId xmlns:p14="http://schemas.microsoft.com/office/powerpoint/2010/main" val="483764873"/>
                  </p:ext>
                </p:extLst>
              </p:nvPr>
            </p:nvGraphicFramePr>
            <p:xfrm>
              <a:off x="1903412" y="4252885"/>
              <a:ext cx="3886200" cy="1614515"/>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Equations</a:t>
                          </a:r>
                        </a:p>
                      </a:txBody>
                      <a:tcPr/>
                    </a:tc>
                    <a:extLst>
                      <a:ext uri="{0D108BD9-81ED-4DB2-BD59-A6C34878D82A}">
                        <a16:rowId xmlns:a16="http://schemas.microsoft.com/office/drawing/2014/main" val="1007486080"/>
                      </a:ext>
                    </a:extLst>
                  </a:tr>
                  <a:tr h="795528">
                    <a:tc>
                      <a:txBody>
                        <a:bodyPr/>
                        <a:lstStyle/>
                        <a:p>
                          <a:endParaRPr lang="en-US"/>
                        </a:p>
                      </a:txBody>
                      <a:tcPr>
                        <a:blipFill>
                          <a:blip r:embed="rId2"/>
                          <a:stretch>
                            <a:fillRect l="-157" t="-43511" r="-627" b="-61832"/>
                          </a:stretch>
                        </a:blipFill>
                      </a:tcPr>
                    </a:tc>
                    <a:extLst>
                      <a:ext uri="{0D108BD9-81ED-4DB2-BD59-A6C34878D82A}">
                        <a16:rowId xmlns:a16="http://schemas.microsoft.com/office/drawing/2014/main" val="823510828"/>
                      </a:ext>
                    </a:extLst>
                  </a:tr>
                  <a:tr h="480759">
                    <a:tc>
                      <a:txBody>
                        <a:bodyPr/>
                        <a:lstStyle/>
                        <a:p>
                          <a:endParaRPr lang="en-US"/>
                        </a:p>
                      </a:txBody>
                      <a:tcPr>
                        <a:blipFill>
                          <a:blip r:embed="rId2"/>
                          <a:stretch>
                            <a:fillRect l="-157" t="-237975" r="-627" b="-2532"/>
                          </a:stretch>
                        </a:blipFill>
                      </a:tcPr>
                    </a:tc>
                    <a:extLst>
                      <a:ext uri="{0D108BD9-81ED-4DB2-BD59-A6C34878D82A}">
                        <a16:rowId xmlns:a16="http://schemas.microsoft.com/office/drawing/2014/main" val="25467558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385F467A-C002-423F-8D6C-CD64D2D0661A}"/>
                  </a:ext>
                </a:extLst>
              </p:cNvPr>
              <p:cNvGraphicFramePr>
                <a:graphicFrameLocks noGrp="1"/>
              </p:cNvGraphicFramePr>
              <p:nvPr>
                <p:extLst>
                  <p:ext uri="{D42A27DB-BD31-4B8C-83A1-F6EECF244321}">
                    <p14:modId xmlns:p14="http://schemas.microsoft.com/office/powerpoint/2010/main" val="1360968518"/>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𝑮</m:t>
                                </m:r>
                                <m:r>
                                  <a:rPr lang="en-US" sz="1400" b="1" i="1" dirty="0" smtClean="0">
                                    <a:latin typeface="Cambria Math" panose="02040503050406030204" pitchFamily="18" charset="0"/>
                                  </a:rPr>
                                  <m:t>=</m:t>
                                </m:r>
                                <m:r>
                                  <a:rPr lang="en-US" sz="1400" b="1" i="1" dirty="0" smtClean="0">
                                    <a:latin typeface="Cambria Math" panose="02040503050406030204" pitchFamily="18" charset="0"/>
                                  </a:rPr>
                                  <m:t>𝟏</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𝟏𝟎</m:t>
                                    </m:r>
                                  </m:sup>
                                </m:sSup>
                                <m:f>
                                  <m:fPr>
                                    <m:ctrlPr>
                                      <a:rPr lang="en-US" sz="1400" b="0" i="1" dirty="0" smtClean="0">
                                        <a:latin typeface="Cambria Math" panose="02040503050406030204" pitchFamily="18" charset="0"/>
                                        <a:ea typeface="Cambria Math" panose="02040503050406030204" pitchFamily="18" charset="0"/>
                                      </a:rPr>
                                    </m:ctrlPr>
                                  </m:fPr>
                                  <m:num>
                                    <m:sSup>
                                      <m:sSupPr>
                                        <m:ctrlPr>
                                          <a:rPr lang="en-US" sz="1400" b="0" i="1" dirty="0" smtClean="0">
                                            <a:latin typeface="Cambria Math" panose="02040503050406030204" pitchFamily="18" charset="0"/>
                                            <a:ea typeface="Cambria Math" panose="02040503050406030204" pitchFamily="18" charset="0"/>
                                          </a:rPr>
                                        </m:ctrlPr>
                                      </m:sSupPr>
                                      <m:e>
                                        <m:r>
                                          <a:rPr lang="en-US" sz="1400" b="0" i="1" dirty="0" smtClean="0">
                                            <a:latin typeface="Cambria Math" panose="02040503050406030204" pitchFamily="18" charset="0"/>
                                            <a:ea typeface="Cambria Math" panose="02040503050406030204" pitchFamily="18" charset="0"/>
                                          </a:rPr>
                                          <m:t>𝑎</m:t>
                                        </m:r>
                                      </m:e>
                                      <m:sup>
                                        <m:r>
                                          <a:rPr lang="en-US" sz="1400" b="0" i="1" dirty="0" smtClean="0">
                                            <a:latin typeface="Cambria Math" panose="02040503050406030204" pitchFamily="18" charset="0"/>
                                            <a:ea typeface="Cambria Math" panose="02040503050406030204" pitchFamily="18" charset="0"/>
                                          </a:rPr>
                                          <m:t>3</m:t>
                                        </m:r>
                                      </m:sup>
                                    </m:sSup>
                                  </m:num>
                                  <m:den>
                                    <m:sSup>
                                      <m:sSupPr>
                                        <m:ctrlPr>
                                          <a:rPr lang="en-US" sz="1400" b="0" i="1" dirty="0" smtClean="0">
                                            <a:latin typeface="Cambria Math" panose="02040503050406030204" pitchFamily="18" charset="0"/>
                                            <a:ea typeface="Cambria Math" panose="02040503050406030204" pitchFamily="18" charset="0"/>
                                          </a:rPr>
                                        </m:ctrlPr>
                                      </m:sSupPr>
                                      <m:e>
                                        <m:r>
                                          <a:rPr lang="en-US" sz="1400" b="0" i="1" dirty="0" smtClean="0">
                                            <a:latin typeface="Cambria Math" panose="02040503050406030204" pitchFamily="18" charset="0"/>
                                            <a:ea typeface="Cambria Math" panose="02040503050406030204" pitchFamily="18" charset="0"/>
                                          </a:rPr>
                                          <m:t>𝑠</m:t>
                                        </m:r>
                                      </m:e>
                                      <m:sup>
                                        <m:r>
                                          <a:rPr lang="en-US" sz="1400" b="0" i="1" dirty="0" smtClean="0">
                                            <a:latin typeface="Cambria Math" panose="02040503050406030204" pitchFamily="18" charset="0"/>
                                            <a:ea typeface="Cambria Math" panose="02040503050406030204" pitchFamily="18" charset="0"/>
                                          </a:rPr>
                                          <m:t>2</m:t>
                                        </m:r>
                                      </m:sup>
                                    </m:sSup>
                                    <m:r>
                                      <a:rPr lang="en-US" sz="1400" b="0" i="1" dirty="0" smtClean="0">
                                        <a:latin typeface="Cambria Math" panose="02040503050406030204" pitchFamily="18" charset="0"/>
                                        <a:ea typeface="Cambria Math" panose="02040503050406030204" pitchFamily="18" charset="0"/>
                                      </a:rPr>
                                      <m:t>∙</m:t>
                                    </m:r>
                                    <m:r>
                                      <a:rPr lang="en-US" sz="1400" b="0" i="1" dirty="0" smtClean="0">
                                        <a:latin typeface="Cambria Math" panose="02040503050406030204" pitchFamily="18" charset="0"/>
                                        <a:ea typeface="Cambria Math" panose="02040503050406030204" pitchFamily="18" charset="0"/>
                                      </a:rPr>
                                      <m:t>𝑘𝑡</m:t>
                                    </m:r>
                                  </m:den>
                                </m:f>
                              </m:oMath>
                            </m:oMathPara>
                          </a14:m>
                          <a:endParaRPr lang="en-US" sz="1400" b="0" dirty="0"/>
                        </a:p>
                      </a:txBody>
                      <a:tcPr/>
                    </a:tc>
                    <a:extLst>
                      <a:ext uri="{0D108BD9-81ED-4DB2-BD59-A6C34878D82A}">
                        <a16:rowId xmlns:a16="http://schemas.microsoft.com/office/drawing/2014/main" val="3085463865"/>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rPr>
                                    </m:ctrlPr>
                                  </m:sSubPr>
                                  <m:e>
                                    <m:r>
                                      <a:rPr lang="en-US" sz="1400" b="1" i="1" dirty="0" smtClean="0">
                                        <a:latin typeface="Cambria Math" panose="02040503050406030204" pitchFamily="18" charset="0"/>
                                      </a:rPr>
                                      <m:t>𝑴</m:t>
                                    </m:r>
                                  </m:e>
                                  <m:sub>
                                    <m:r>
                                      <a:rPr lang="en-US" sz="1400" b="1" i="1" dirty="0" smtClean="0">
                                        <a:latin typeface="Cambria Math" panose="02040503050406030204" pitchFamily="18" charset="0"/>
                                      </a:rPr>
                                      <m:t>𝒔𝒖𝒏</m:t>
                                    </m:r>
                                  </m:sub>
                                </m:sSub>
                                <m:r>
                                  <a:rPr lang="en-US" sz="1400" b="1" i="1" dirty="0" smtClean="0">
                                    <a:latin typeface="Cambria Math" panose="02040503050406030204" pitchFamily="18" charset="0"/>
                                  </a:rPr>
                                  <m:t>=</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m:t>
                                </m:r>
                                <m:r>
                                  <a:rPr lang="en-US" sz="1400" b="1" i="1" dirty="0" smtClean="0">
                                    <a:latin typeface="Cambria Math" panose="02040503050406030204" pitchFamily="18" charset="0"/>
                                  </a:rPr>
                                  <m:t>𝟒𝟔𝟑𝟏𝟕𝟗𝟔𝟗</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𝟑𝟎</m:t>
                                    </m:r>
                                  </m:sup>
                                </m:sSup>
                                <m:r>
                                  <a:rPr lang="en-US" sz="1400" b="1"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𝑘𝑡</m:t>
                                </m:r>
                              </m:oMath>
                            </m:oMathPara>
                          </a14:m>
                          <a:endParaRPr lang="en-US" sz="1400" b="0" dirty="0"/>
                        </a:p>
                      </a:txBody>
                      <a:tcPr/>
                    </a:tc>
                    <a:extLst>
                      <a:ext uri="{0D108BD9-81ED-4DB2-BD59-A6C34878D82A}">
                        <a16:rowId xmlns:a16="http://schemas.microsoft.com/office/drawing/2014/main" val="18145705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𝑹</m:t>
                                </m:r>
                                <m:r>
                                  <a:rPr lang="en-US" sz="1400" b="1" i="1" dirty="0" smtClean="0">
                                    <a:latin typeface="Cambria Math" panose="02040503050406030204" pitchFamily="18" charset="0"/>
                                  </a:rPr>
                                  <m:t>=</m:t>
                                </m:r>
                                <m:sSubSup>
                                  <m:sSubSupPr>
                                    <m:ctrlPr>
                                      <a:rPr lang="en-US" sz="1400" b="0" i="1" dirty="0" smtClean="0">
                                        <a:latin typeface="Cambria Math" panose="02040503050406030204" pitchFamily="18" charset="0"/>
                                      </a:rPr>
                                    </m:ctrlPr>
                                  </m:sSubSupPr>
                                  <m:e>
                                    <m:r>
                                      <a:rPr lang="en-US" sz="1400" b="0" i="1" dirty="0" smtClean="0">
                                        <a:latin typeface="Cambria Math" panose="02040503050406030204" pitchFamily="18" charset="0"/>
                                      </a:rPr>
                                      <m:t>𝑅𝑎𝑑𝑖𝑢𝑠</m:t>
                                    </m:r>
                                  </m:e>
                                  <m:sub>
                                    <m:r>
                                      <a:rPr lang="en-US" sz="1400" b="0" i="1" dirty="0" smtClean="0">
                                        <a:latin typeface="Cambria Math" panose="02040503050406030204" pitchFamily="18" charset="0"/>
                                      </a:rPr>
                                      <m:t>𝑜𝑟𝑏𝑖𝑡</m:t>
                                    </m:r>
                                  </m:sub>
                                  <m:sup>
                                    <m:r>
                                      <a:rPr lang="en-US" sz="1400" b="0" i="1" dirty="0" smtClean="0">
                                        <a:latin typeface="Cambria Math" panose="02040503050406030204" pitchFamily="18" charset="0"/>
                                      </a:rPr>
                                      <m:t>𝑎𝑣𝑔</m:t>
                                    </m:r>
                                  </m:sup>
                                </m:sSubSup>
                                <m:r>
                                  <a:rPr lang="en-US" sz="1400" b="1" i="1" dirty="0" smtClean="0">
                                    <a:latin typeface="Cambria Math" panose="02040503050406030204" pitchFamily="18" charset="0"/>
                                  </a:rPr>
                                  <m:t>=</m:t>
                                </m:r>
                                <m:r>
                                  <a:rPr lang="en-US" sz="1400" b="1" i="1" dirty="0" smtClean="0">
                                    <a:latin typeface="Cambria Math" panose="02040503050406030204" pitchFamily="18" charset="0"/>
                                  </a:rPr>
                                  <m:t>𝟐</m:t>
                                </m:r>
                                <m:r>
                                  <a:rPr lang="en-US" sz="1400" b="1" i="1" dirty="0" smtClean="0">
                                    <a:latin typeface="Cambria Math" panose="02040503050406030204" pitchFamily="18" charset="0"/>
                                  </a:rPr>
                                  <m:t>.</m:t>
                                </m:r>
                                <m:r>
                                  <a:rPr lang="en-US" sz="1400" b="1" i="1" dirty="0" smtClean="0">
                                    <a:latin typeface="Cambria Math" panose="02040503050406030204" pitchFamily="18" charset="0"/>
                                  </a:rPr>
                                  <m:t>𝟐𝟐</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𝟏𝟏</m:t>
                                    </m:r>
                                  </m:sup>
                                </m:sSup>
                                <m:r>
                                  <a:rPr lang="en-US" sz="1400" b="1"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𝑎</m:t>
                                </m:r>
                              </m:oMath>
                            </m:oMathPara>
                          </a14:m>
                          <a:endParaRPr lang="en-US" sz="1400" b="0" dirty="0"/>
                        </a:p>
                      </a:txBody>
                      <a:tcPr/>
                    </a:tc>
                    <a:extLst>
                      <a:ext uri="{0D108BD9-81ED-4DB2-BD59-A6C34878D82A}">
                        <a16:rowId xmlns:a16="http://schemas.microsoft.com/office/drawing/2014/main" val="7676742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ea typeface="Cambria Math" panose="02040503050406030204" pitchFamily="18" charset="0"/>
                                      </a:rPr>
                                    </m:ctrlPr>
                                  </m:sSubPr>
                                  <m:e>
                                    <m:r>
                                      <a:rPr lang="en-US" sz="1400" b="1" i="1" dirty="0" smtClean="0">
                                        <a:latin typeface="Cambria Math" panose="02040503050406030204" pitchFamily="18" charset="0"/>
                                        <a:ea typeface="Cambria Math" panose="02040503050406030204" pitchFamily="18" charset="0"/>
                                      </a:rPr>
                                      <m:t>𝑲</m:t>
                                    </m:r>
                                  </m:e>
                                  <m:sub>
                                    <m:r>
                                      <a:rPr lang="en-US" sz="1400" b="1" i="1" dirty="0" smtClean="0">
                                        <a:latin typeface="Cambria Math" panose="02040503050406030204" pitchFamily="18" charset="0"/>
                                        <a:ea typeface="Cambria Math" panose="02040503050406030204" pitchFamily="18" charset="0"/>
                                      </a:rPr>
                                      <m:t>𝒔</m:t>
                                    </m:r>
                                  </m:sub>
                                </m:sSub>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rPr>
                                  <m:t>𝟖</m:t>
                                </m:r>
                                <m:r>
                                  <a:rPr lang="en-US" sz="1400" b="1" i="1" dirty="0" smtClean="0">
                                    <a:latin typeface="Cambria Math" panose="02040503050406030204" pitchFamily="18" charset="0"/>
                                  </a:rPr>
                                  <m:t>.</m:t>
                                </m:r>
                                <m:r>
                                  <a:rPr lang="en-US" sz="1400" b="1" i="1" dirty="0" smtClean="0">
                                    <a:latin typeface="Cambria Math" panose="02040503050406030204" pitchFamily="18" charset="0"/>
                                  </a:rPr>
                                  <m:t>𝟖𝟒𝟓𝟑𝟓𝟔𝟗𝟕𝟐</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𝟐𝟎</m:t>
                                    </m:r>
                                  </m:sup>
                                </m:sSup>
                              </m:oMath>
                            </m:oMathPara>
                          </a14:m>
                          <a:endParaRPr lang="en-US" sz="1400" b="0" dirty="0"/>
                        </a:p>
                      </a:txBody>
                      <a:tcPr/>
                    </a:tc>
                    <a:extLst>
                      <a:ext uri="{0D108BD9-81ED-4DB2-BD59-A6C34878D82A}">
                        <a16:rowId xmlns:a16="http://schemas.microsoft.com/office/drawing/2014/main" val="96936708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ea typeface="Cambria Math" panose="02040503050406030204" pitchFamily="18" charset="0"/>
                                      </a:rPr>
                                    </m:ctrlPr>
                                  </m:sSubPr>
                                  <m:e>
                                    <m:r>
                                      <a:rPr lang="en-US" sz="1400" b="1" i="1" dirty="0" smtClean="0">
                                        <a:latin typeface="Cambria Math" panose="02040503050406030204" pitchFamily="18" charset="0"/>
                                        <a:ea typeface="Cambria Math" panose="02040503050406030204" pitchFamily="18" charset="0"/>
                                      </a:rPr>
                                      <m:t>𝑻</m:t>
                                    </m:r>
                                  </m:e>
                                  <m:sub>
                                    <m:r>
                                      <a:rPr lang="en-US" sz="1400" b="1" i="1" dirty="0" smtClean="0">
                                        <a:latin typeface="Cambria Math" panose="02040503050406030204" pitchFamily="18" charset="0"/>
                                        <a:ea typeface="Cambria Math" panose="02040503050406030204" pitchFamily="18" charset="0"/>
                                      </a:rPr>
                                      <m:t>𝒔</m:t>
                                    </m:r>
                                  </m:sub>
                                </m:sSub>
                                <m:r>
                                  <a:rPr lang="en-US" sz="1400" b="1" i="1" dirty="0" smtClean="0">
                                    <a:latin typeface="Cambria Math" panose="02040503050406030204" pitchFamily="18" charset="0"/>
                                    <a:ea typeface="Cambria Math" panose="02040503050406030204" pitchFamily="18" charset="0"/>
                                  </a:rPr>
                                  <m:t>=</m:t>
                                </m:r>
                                <m:r>
                                  <a:rPr lang="en-US" sz="1400" b="0" i="1" dirty="0" smtClean="0">
                                    <a:latin typeface="Cambria Math" panose="02040503050406030204" pitchFamily="18" charset="0"/>
                                  </a:rPr>
                                  <m:t>31,109,078.290211 </m:t>
                                </m:r>
                                <m:r>
                                  <a:rPr lang="en-US" sz="1400" b="0" i="1" dirty="0" smtClean="0">
                                    <a:latin typeface="Cambria Math" panose="02040503050406030204" pitchFamily="18" charset="0"/>
                                  </a:rPr>
                                  <m:t>𝑠</m:t>
                                </m:r>
                              </m:oMath>
                            </m:oMathPara>
                          </a14:m>
                          <a:endParaRPr lang="en-US" sz="1400" b="0" dirty="0"/>
                        </a:p>
                      </a:txBody>
                      <a:tcPr/>
                    </a:tc>
                    <a:extLst>
                      <a:ext uri="{0D108BD9-81ED-4DB2-BD59-A6C34878D82A}">
                        <a16:rowId xmlns:a16="http://schemas.microsoft.com/office/drawing/2014/main" val="2207527352"/>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ea typeface="Cambria Math" panose="02040503050406030204" pitchFamily="18" charset="0"/>
                                      </a:rPr>
                                    </m:ctrlPr>
                                  </m:sSubPr>
                                  <m:e>
                                    <m:r>
                                      <a:rPr lang="en-US" sz="1400" b="1" i="1" dirty="0" smtClean="0">
                                        <a:latin typeface="Cambria Math" panose="02040503050406030204" pitchFamily="18" charset="0"/>
                                        <a:ea typeface="Cambria Math" panose="02040503050406030204" pitchFamily="18" charset="0"/>
                                      </a:rPr>
                                      <m:t>𝑻</m:t>
                                    </m:r>
                                  </m:e>
                                  <m:sub>
                                    <m:r>
                                      <a:rPr lang="en-US" sz="1400" b="1" i="1" dirty="0" smtClean="0">
                                        <a:latin typeface="Cambria Math" panose="02040503050406030204" pitchFamily="18" charset="0"/>
                                        <a:ea typeface="Cambria Math" panose="02040503050406030204" pitchFamily="18" charset="0"/>
                                      </a:rPr>
                                      <m:t>𝒅𝒂𝒚𝒔</m:t>
                                    </m:r>
                                  </m:sub>
                                </m:sSub>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rPr>
                                  <m:t>𝟑𝟔𝟎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𝟎𝟓𝟗</m:t>
                                </m:r>
                              </m:oMath>
                            </m:oMathPara>
                          </a14:m>
                          <a:endParaRPr lang="en-US" sz="1400" b="0" dirty="0"/>
                        </a:p>
                      </a:txBody>
                      <a:tcPr/>
                    </a:tc>
                    <a:extLst>
                      <a:ext uri="{0D108BD9-81ED-4DB2-BD59-A6C34878D82A}">
                        <a16:rowId xmlns:a16="http://schemas.microsoft.com/office/drawing/2014/main" val="3664318582"/>
                      </a:ext>
                    </a:extLst>
                  </a:tr>
                </a:tbl>
              </a:graphicData>
            </a:graphic>
          </p:graphicFrame>
        </mc:Choice>
        <mc:Fallback xmlns="">
          <p:graphicFrame>
            <p:nvGraphicFramePr>
              <p:cNvPr id="6" name="Table 5">
                <a:extLst>
                  <a:ext uri="{FF2B5EF4-FFF2-40B4-BE49-F238E27FC236}">
                    <a16:creationId xmlns:a16="http://schemas.microsoft.com/office/drawing/2014/main" id="{385F467A-C002-423F-8D6C-CD64D2D0661A}"/>
                  </a:ext>
                </a:extLst>
              </p:cNvPr>
              <p:cNvGraphicFramePr>
                <a:graphicFrameLocks noGrp="1"/>
              </p:cNvGraphicFramePr>
              <p:nvPr>
                <p:extLst>
                  <p:ext uri="{D42A27DB-BD31-4B8C-83A1-F6EECF244321}">
                    <p14:modId xmlns:p14="http://schemas.microsoft.com/office/powerpoint/2010/main" val="1360968518"/>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733616">
                    <a:tc>
                      <a:txBody>
                        <a:bodyPr/>
                        <a:lstStyle/>
                        <a:p>
                          <a:endParaRPr lang="en-US"/>
                        </a:p>
                      </a:txBody>
                      <a:tcPr>
                        <a:blipFill>
                          <a:blip r:embed="rId3"/>
                          <a:stretch>
                            <a:fillRect l="-156" t="-47500" r="-626" b="-295000"/>
                          </a:stretch>
                        </a:blipFill>
                      </a:tcPr>
                    </a:tc>
                    <a:extLst>
                      <a:ext uri="{0D108BD9-81ED-4DB2-BD59-A6C34878D82A}">
                        <a16:rowId xmlns:a16="http://schemas.microsoft.com/office/drawing/2014/main" val="3085463865"/>
                      </a:ext>
                    </a:extLst>
                  </a:tr>
                  <a:tr h="418656">
                    <a:tc>
                      <a:txBody>
                        <a:bodyPr/>
                        <a:lstStyle/>
                        <a:p>
                          <a:endParaRPr lang="en-US"/>
                        </a:p>
                      </a:txBody>
                      <a:tcPr>
                        <a:blipFill>
                          <a:blip r:embed="rId3"/>
                          <a:stretch>
                            <a:fillRect l="-156" t="-256522" r="-626" b="-413043"/>
                          </a:stretch>
                        </a:blipFill>
                      </a:tcPr>
                    </a:tc>
                    <a:extLst>
                      <a:ext uri="{0D108BD9-81ED-4DB2-BD59-A6C34878D82A}">
                        <a16:rowId xmlns:a16="http://schemas.microsoft.com/office/drawing/2014/main" val="181457050"/>
                      </a:ext>
                    </a:extLst>
                  </a:tr>
                  <a:tr h="451295">
                    <a:tc>
                      <a:txBody>
                        <a:bodyPr/>
                        <a:lstStyle/>
                        <a:p>
                          <a:endParaRPr lang="en-US"/>
                        </a:p>
                      </a:txBody>
                      <a:tcPr>
                        <a:blipFill>
                          <a:blip r:embed="rId3"/>
                          <a:stretch>
                            <a:fillRect l="-156" t="-332432" r="-626" b="-285135"/>
                          </a:stretch>
                        </a:blipFill>
                      </a:tcPr>
                    </a:tc>
                    <a:extLst>
                      <a:ext uri="{0D108BD9-81ED-4DB2-BD59-A6C34878D82A}">
                        <a16:rowId xmlns:a16="http://schemas.microsoft.com/office/drawing/2014/main" val="76767428"/>
                      </a:ext>
                    </a:extLst>
                  </a:tr>
                  <a:tr h="418656">
                    <a:tc>
                      <a:txBody>
                        <a:bodyPr/>
                        <a:lstStyle/>
                        <a:p>
                          <a:endParaRPr lang="en-US"/>
                        </a:p>
                      </a:txBody>
                      <a:tcPr>
                        <a:blipFill>
                          <a:blip r:embed="rId3"/>
                          <a:stretch>
                            <a:fillRect l="-156" t="-463768" r="-626" b="-205797"/>
                          </a:stretch>
                        </a:blipFill>
                      </a:tcPr>
                    </a:tc>
                    <a:extLst>
                      <a:ext uri="{0D108BD9-81ED-4DB2-BD59-A6C34878D82A}">
                        <a16:rowId xmlns:a16="http://schemas.microsoft.com/office/drawing/2014/main" val="969367088"/>
                      </a:ext>
                    </a:extLst>
                  </a:tr>
                  <a:tr h="411480">
                    <a:tc>
                      <a:txBody>
                        <a:bodyPr/>
                        <a:lstStyle/>
                        <a:p>
                          <a:endParaRPr lang="en-US"/>
                        </a:p>
                      </a:txBody>
                      <a:tcPr>
                        <a:blipFill>
                          <a:blip r:embed="rId3"/>
                          <a:stretch>
                            <a:fillRect l="-156" t="-572059" r="-626" b="-108824"/>
                          </a:stretch>
                        </a:blipFill>
                      </a:tcPr>
                    </a:tc>
                    <a:extLst>
                      <a:ext uri="{0D108BD9-81ED-4DB2-BD59-A6C34878D82A}">
                        <a16:rowId xmlns:a16="http://schemas.microsoft.com/office/drawing/2014/main" val="2207527352"/>
                      </a:ext>
                    </a:extLst>
                  </a:tr>
                  <a:tr h="440817">
                    <a:tc>
                      <a:txBody>
                        <a:bodyPr/>
                        <a:lstStyle/>
                        <a:p>
                          <a:endParaRPr lang="en-US"/>
                        </a:p>
                      </a:txBody>
                      <a:tcPr>
                        <a:blipFill>
                          <a:blip r:embed="rId3"/>
                          <a:stretch>
                            <a:fillRect l="-156" t="-634722" r="-626" b="-2778"/>
                          </a:stretch>
                        </a:blipFill>
                      </a:tcPr>
                    </a:tc>
                    <a:extLst>
                      <a:ext uri="{0D108BD9-81ED-4DB2-BD59-A6C34878D82A}">
                        <a16:rowId xmlns:a16="http://schemas.microsoft.com/office/drawing/2014/main" val="3664318582"/>
                      </a:ext>
                    </a:extLst>
                  </a:tr>
                </a:tbl>
              </a:graphicData>
            </a:graphic>
          </p:graphicFrame>
        </mc:Fallback>
      </mc:AlternateContent>
    </p:spTree>
    <p:extLst>
      <p:ext uri="{BB962C8B-B14F-4D97-AF65-F5344CB8AC3E}">
        <p14:creationId xmlns:p14="http://schemas.microsoft.com/office/powerpoint/2010/main" val="622147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37378F58-C40E-4DD4-9C76-5FD58B2F3A12}"/>
                  </a:ext>
                </a:extLst>
              </p:cNvPr>
              <p:cNvGraphicFramePr>
                <a:graphicFrameLocks noGrp="1"/>
              </p:cNvGraphicFramePr>
              <p:nvPr>
                <p:extLst>
                  <p:ext uri="{D42A27DB-BD31-4B8C-83A1-F6EECF244321}">
                    <p14:modId xmlns:p14="http://schemas.microsoft.com/office/powerpoint/2010/main" val="2967175746"/>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𝑮</m:t>
                                </m:r>
                                <m:r>
                                  <a:rPr lang="en-US" sz="1400" b="1" i="1" dirty="0" smtClean="0">
                                    <a:latin typeface="Cambria Math" panose="02040503050406030204" pitchFamily="18" charset="0"/>
                                  </a:rPr>
                                  <m:t>=</m:t>
                                </m:r>
                                <m:r>
                                  <a:rPr lang="en-US" sz="1400" b="1" i="1" dirty="0" smtClean="0">
                                    <a:latin typeface="Cambria Math" panose="02040503050406030204" pitchFamily="18" charset="0"/>
                                  </a:rPr>
                                  <m:t>𝟏</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𝟏𝟎</m:t>
                                    </m:r>
                                  </m:sup>
                                </m:sSup>
                                <m:f>
                                  <m:fPr>
                                    <m:ctrlPr>
                                      <a:rPr lang="en-US" sz="1400" b="0" i="1" dirty="0" smtClean="0">
                                        <a:latin typeface="Cambria Math" panose="02040503050406030204" pitchFamily="18" charset="0"/>
                                        <a:ea typeface="Cambria Math" panose="02040503050406030204" pitchFamily="18" charset="0"/>
                                      </a:rPr>
                                    </m:ctrlPr>
                                  </m:fPr>
                                  <m:num>
                                    <m:sSup>
                                      <m:sSupPr>
                                        <m:ctrlPr>
                                          <a:rPr lang="en-US" sz="1400" b="0" i="1" dirty="0" smtClean="0">
                                            <a:latin typeface="Cambria Math" panose="02040503050406030204" pitchFamily="18" charset="0"/>
                                            <a:ea typeface="Cambria Math" panose="02040503050406030204" pitchFamily="18" charset="0"/>
                                          </a:rPr>
                                        </m:ctrlPr>
                                      </m:sSupPr>
                                      <m:e>
                                        <m:r>
                                          <a:rPr lang="en-US" sz="1400" b="0" i="1" dirty="0" smtClean="0">
                                            <a:latin typeface="Cambria Math" panose="02040503050406030204" pitchFamily="18" charset="0"/>
                                            <a:ea typeface="Cambria Math" panose="02040503050406030204" pitchFamily="18" charset="0"/>
                                          </a:rPr>
                                          <m:t>𝑎</m:t>
                                        </m:r>
                                      </m:e>
                                      <m:sup>
                                        <m:r>
                                          <a:rPr lang="en-US" sz="1400" b="0" i="1" dirty="0" smtClean="0">
                                            <a:latin typeface="Cambria Math" panose="02040503050406030204" pitchFamily="18" charset="0"/>
                                            <a:ea typeface="Cambria Math" panose="02040503050406030204" pitchFamily="18" charset="0"/>
                                          </a:rPr>
                                          <m:t>3</m:t>
                                        </m:r>
                                      </m:sup>
                                    </m:sSup>
                                  </m:num>
                                  <m:den>
                                    <m:sSup>
                                      <m:sSupPr>
                                        <m:ctrlPr>
                                          <a:rPr lang="en-US" sz="1400" b="0" i="1" dirty="0" smtClean="0">
                                            <a:latin typeface="Cambria Math" panose="02040503050406030204" pitchFamily="18" charset="0"/>
                                            <a:ea typeface="Cambria Math" panose="02040503050406030204" pitchFamily="18" charset="0"/>
                                          </a:rPr>
                                        </m:ctrlPr>
                                      </m:sSupPr>
                                      <m:e>
                                        <m:r>
                                          <a:rPr lang="en-US" sz="1400" b="0" i="1" dirty="0" smtClean="0">
                                            <a:latin typeface="Cambria Math" panose="02040503050406030204" pitchFamily="18" charset="0"/>
                                            <a:ea typeface="Cambria Math" panose="02040503050406030204" pitchFamily="18" charset="0"/>
                                          </a:rPr>
                                          <m:t>𝑠</m:t>
                                        </m:r>
                                      </m:e>
                                      <m:sup>
                                        <m:r>
                                          <a:rPr lang="en-US" sz="1400" b="0" i="1" dirty="0" smtClean="0">
                                            <a:latin typeface="Cambria Math" panose="02040503050406030204" pitchFamily="18" charset="0"/>
                                            <a:ea typeface="Cambria Math" panose="02040503050406030204" pitchFamily="18" charset="0"/>
                                          </a:rPr>
                                          <m:t>2</m:t>
                                        </m:r>
                                      </m:sup>
                                    </m:sSup>
                                    <m:r>
                                      <a:rPr lang="en-US" sz="1400" b="0" i="1" dirty="0" smtClean="0">
                                        <a:latin typeface="Cambria Math" panose="02040503050406030204" pitchFamily="18" charset="0"/>
                                        <a:ea typeface="Cambria Math" panose="02040503050406030204" pitchFamily="18" charset="0"/>
                                      </a:rPr>
                                      <m:t>∙</m:t>
                                    </m:r>
                                    <m:r>
                                      <a:rPr lang="en-US" sz="1400" b="0" i="1" dirty="0" smtClean="0">
                                        <a:latin typeface="Cambria Math" panose="02040503050406030204" pitchFamily="18" charset="0"/>
                                        <a:ea typeface="Cambria Math" panose="02040503050406030204" pitchFamily="18" charset="0"/>
                                      </a:rPr>
                                      <m:t>𝑘𝑡</m:t>
                                    </m:r>
                                  </m:den>
                                </m:f>
                              </m:oMath>
                            </m:oMathPara>
                          </a14:m>
                          <a:endParaRPr lang="en-US" sz="1400" b="0" dirty="0"/>
                        </a:p>
                      </a:txBody>
                      <a:tcPr/>
                    </a:tc>
                    <a:extLst>
                      <a:ext uri="{0D108BD9-81ED-4DB2-BD59-A6C34878D82A}">
                        <a16:rowId xmlns:a16="http://schemas.microsoft.com/office/drawing/2014/main" val="3085463865"/>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rPr>
                                    </m:ctrlPr>
                                  </m:sSubPr>
                                  <m:e>
                                    <m:r>
                                      <a:rPr lang="en-US" sz="1400" b="1" i="1" dirty="0" smtClean="0">
                                        <a:latin typeface="Cambria Math" panose="02040503050406030204" pitchFamily="18" charset="0"/>
                                      </a:rPr>
                                      <m:t>𝑴</m:t>
                                    </m:r>
                                  </m:e>
                                  <m:sub>
                                    <m:r>
                                      <a:rPr lang="en-US" sz="1400" b="1" i="1" dirty="0" smtClean="0">
                                        <a:latin typeface="Cambria Math" panose="02040503050406030204" pitchFamily="18" charset="0"/>
                                      </a:rPr>
                                      <m:t>𝒔𝒖𝒏</m:t>
                                    </m:r>
                                  </m:sub>
                                </m:sSub>
                                <m:r>
                                  <a:rPr lang="en-US" sz="1400" b="1" i="1" dirty="0" smtClean="0">
                                    <a:latin typeface="Cambria Math" panose="02040503050406030204" pitchFamily="18" charset="0"/>
                                  </a:rPr>
                                  <m:t>=</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m:t>
                                </m:r>
                                <m:r>
                                  <a:rPr lang="en-US" sz="1400" b="1" i="1" dirty="0" smtClean="0">
                                    <a:latin typeface="Cambria Math" panose="02040503050406030204" pitchFamily="18" charset="0"/>
                                  </a:rPr>
                                  <m:t>𝟒𝟔𝟑𝟏𝟕𝟗𝟔𝟗</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𝟑𝟎</m:t>
                                    </m:r>
                                  </m:sup>
                                </m:sSup>
                                <m:r>
                                  <a:rPr lang="en-US" sz="1400" b="1"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𝑘𝑡</m:t>
                                </m:r>
                              </m:oMath>
                            </m:oMathPara>
                          </a14:m>
                          <a:endParaRPr lang="en-US" sz="1400" b="0" dirty="0"/>
                        </a:p>
                      </a:txBody>
                      <a:tcPr/>
                    </a:tc>
                    <a:extLst>
                      <a:ext uri="{0D108BD9-81ED-4DB2-BD59-A6C34878D82A}">
                        <a16:rowId xmlns:a16="http://schemas.microsoft.com/office/drawing/2014/main" val="18145705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𝑹</m:t>
                                </m:r>
                                <m:r>
                                  <a:rPr lang="en-US" sz="1400" b="1" i="1" dirty="0" smtClean="0">
                                    <a:latin typeface="Cambria Math" panose="02040503050406030204" pitchFamily="18" charset="0"/>
                                  </a:rPr>
                                  <m:t>=</m:t>
                                </m:r>
                                <m:sSubSup>
                                  <m:sSubSupPr>
                                    <m:ctrlPr>
                                      <a:rPr lang="en-US" sz="1400" b="0" i="1" dirty="0" smtClean="0">
                                        <a:latin typeface="Cambria Math" panose="02040503050406030204" pitchFamily="18" charset="0"/>
                                      </a:rPr>
                                    </m:ctrlPr>
                                  </m:sSubSupPr>
                                  <m:e>
                                    <m:r>
                                      <a:rPr lang="en-US" sz="1400" b="0" i="1" dirty="0" smtClean="0">
                                        <a:latin typeface="Cambria Math" panose="02040503050406030204" pitchFamily="18" charset="0"/>
                                      </a:rPr>
                                      <m:t>𝑅𝑎𝑑𝑖𝑢𝑠</m:t>
                                    </m:r>
                                  </m:e>
                                  <m:sub>
                                    <m:r>
                                      <a:rPr lang="en-US" sz="1400" b="0" i="1" dirty="0" smtClean="0">
                                        <a:latin typeface="Cambria Math" panose="02040503050406030204" pitchFamily="18" charset="0"/>
                                      </a:rPr>
                                      <m:t>𝑜𝑟𝑏𝑖𝑡</m:t>
                                    </m:r>
                                  </m:sub>
                                  <m:sup>
                                    <m:r>
                                      <a:rPr lang="en-US" sz="1400" b="0" i="1" dirty="0" smtClean="0">
                                        <a:latin typeface="Cambria Math" panose="02040503050406030204" pitchFamily="18" charset="0"/>
                                      </a:rPr>
                                      <m:t>𝑎𝑣𝑔</m:t>
                                    </m:r>
                                  </m:sup>
                                </m:sSubSup>
                                <m:r>
                                  <a:rPr lang="en-US" sz="1400" b="1" i="1" dirty="0" smtClean="0">
                                    <a:latin typeface="Cambria Math" panose="02040503050406030204" pitchFamily="18" charset="0"/>
                                  </a:rPr>
                                  <m:t>=</m:t>
                                </m:r>
                                <m:r>
                                  <a:rPr lang="en-US" sz="1400" b="1" i="1" dirty="0" smtClean="0">
                                    <a:latin typeface="Cambria Math" panose="02040503050406030204" pitchFamily="18" charset="0"/>
                                  </a:rPr>
                                  <m:t>𝟐</m:t>
                                </m:r>
                                <m:r>
                                  <a:rPr lang="en-US" sz="1400" b="1" i="1" dirty="0" smtClean="0">
                                    <a:latin typeface="Cambria Math" panose="02040503050406030204" pitchFamily="18" charset="0"/>
                                  </a:rPr>
                                  <m:t>.</m:t>
                                </m:r>
                                <m:r>
                                  <a:rPr lang="en-US" sz="1400" b="1" i="1" dirty="0" smtClean="0">
                                    <a:latin typeface="Cambria Math" panose="02040503050406030204" pitchFamily="18" charset="0"/>
                                  </a:rPr>
                                  <m:t>𝟐𝟐</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𝟏𝟏</m:t>
                                    </m:r>
                                  </m:sup>
                                </m:sSup>
                                <m:r>
                                  <a:rPr lang="en-US" sz="1400" b="1"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𝑎</m:t>
                                </m:r>
                              </m:oMath>
                            </m:oMathPara>
                          </a14:m>
                          <a:endParaRPr lang="en-US" sz="1400" b="0" dirty="0"/>
                        </a:p>
                      </a:txBody>
                      <a:tcPr/>
                    </a:tc>
                    <a:extLst>
                      <a:ext uri="{0D108BD9-81ED-4DB2-BD59-A6C34878D82A}">
                        <a16:rowId xmlns:a16="http://schemas.microsoft.com/office/drawing/2014/main" val="7676742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ea typeface="Cambria Math" panose="02040503050406030204" pitchFamily="18" charset="0"/>
                                      </a:rPr>
                                    </m:ctrlPr>
                                  </m:sSubPr>
                                  <m:e>
                                    <m:r>
                                      <a:rPr lang="en-US" sz="1400" b="1" i="1" dirty="0" smtClean="0">
                                        <a:latin typeface="Cambria Math" panose="02040503050406030204" pitchFamily="18" charset="0"/>
                                        <a:ea typeface="Cambria Math" panose="02040503050406030204" pitchFamily="18" charset="0"/>
                                      </a:rPr>
                                      <m:t>𝑲</m:t>
                                    </m:r>
                                  </m:e>
                                  <m:sub>
                                    <m:r>
                                      <a:rPr lang="en-US" sz="1400" b="1" i="1" dirty="0" smtClean="0">
                                        <a:latin typeface="Cambria Math" panose="02040503050406030204" pitchFamily="18" charset="0"/>
                                        <a:ea typeface="Cambria Math" panose="02040503050406030204" pitchFamily="18" charset="0"/>
                                      </a:rPr>
                                      <m:t>𝒔</m:t>
                                    </m:r>
                                  </m:sub>
                                </m:sSub>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rPr>
                                  <m:t>𝟖</m:t>
                                </m:r>
                                <m:r>
                                  <a:rPr lang="en-US" sz="1400" b="1" i="1" dirty="0" smtClean="0">
                                    <a:latin typeface="Cambria Math" panose="02040503050406030204" pitchFamily="18" charset="0"/>
                                  </a:rPr>
                                  <m:t>.</m:t>
                                </m:r>
                                <m:r>
                                  <a:rPr lang="en-US" sz="1400" b="1" i="1" dirty="0" smtClean="0">
                                    <a:latin typeface="Cambria Math" panose="02040503050406030204" pitchFamily="18" charset="0"/>
                                  </a:rPr>
                                  <m:t>𝟖𝟒𝟓𝟑𝟓𝟔𝟗𝟕𝟐</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𝟐𝟎</m:t>
                                    </m:r>
                                  </m:sup>
                                </m:sSup>
                              </m:oMath>
                            </m:oMathPara>
                          </a14:m>
                          <a:endParaRPr lang="en-US" sz="1400" b="0" dirty="0"/>
                        </a:p>
                      </a:txBody>
                      <a:tcPr/>
                    </a:tc>
                    <a:extLst>
                      <a:ext uri="{0D108BD9-81ED-4DB2-BD59-A6C34878D82A}">
                        <a16:rowId xmlns:a16="http://schemas.microsoft.com/office/drawing/2014/main" val="96936708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0" i="1" dirty="0" smtClean="0">
                                    <a:solidFill>
                                      <a:schemeClr val="accent4">
                                        <a:lumMod val="50000"/>
                                      </a:schemeClr>
                                    </a:solidFill>
                                    <a:latin typeface="Cambria Math" panose="02040503050406030204" pitchFamily="18" charset="0"/>
                                  </a:rPr>
                                  <m:t>31,109,078.290211 </m:t>
                                </m:r>
                                <m:r>
                                  <a:rPr lang="en-US" sz="1400" b="0" i="1" dirty="0" smtClean="0">
                                    <a:solidFill>
                                      <a:schemeClr val="accent4">
                                        <a:lumMod val="50000"/>
                                      </a:schemeClr>
                                    </a:solidFill>
                                    <a:latin typeface="Cambria Math" panose="02040503050406030204" pitchFamily="18" charset="0"/>
                                  </a:rPr>
                                  <m:t>𝑠</m:t>
                                </m:r>
                              </m:oMath>
                            </m:oMathPara>
                          </a14:m>
                          <a:endParaRPr lang="en-US" sz="1400" b="0" dirty="0">
                            <a:solidFill>
                              <a:schemeClr val="accent4">
                                <a:lumMod val="50000"/>
                              </a:schemeClr>
                            </a:solidFill>
                          </a:endParaRPr>
                        </a:p>
                      </a:txBody>
                      <a:tcPr/>
                    </a:tc>
                    <a:extLst>
                      <a:ext uri="{0D108BD9-81ED-4DB2-BD59-A6C34878D82A}">
                        <a16:rowId xmlns:a16="http://schemas.microsoft.com/office/drawing/2014/main" val="2207527352"/>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𝒅𝒂𝒚𝒔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𝟑𝟔𝟎</m:t>
                                </m:r>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𝟎𝟓𝟗</m:t>
                                </m:r>
                              </m:oMath>
                            </m:oMathPara>
                          </a14:m>
                          <a:endParaRPr lang="en-US" sz="1400" b="0" dirty="0"/>
                        </a:p>
                      </a:txBody>
                      <a:tcPr/>
                    </a:tc>
                    <a:extLst>
                      <a:ext uri="{0D108BD9-81ED-4DB2-BD59-A6C34878D82A}">
                        <a16:rowId xmlns:a16="http://schemas.microsoft.com/office/drawing/2014/main" val="3664318582"/>
                      </a:ext>
                    </a:extLst>
                  </a:tr>
                </a:tbl>
              </a:graphicData>
            </a:graphic>
          </p:graphicFrame>
        </mc:Choice>
        <mc:Fallback xmlns="">
          <p:graphicFrame>
            <p:nvGraphicFramePr>
              <p:cNvPr id="12" name="Table 11">
                <a:extLst>
                  <a:ext uri="{FF2B5EF4-FFF2-40B4-BE49-F238E27FC236}">
                    <a16:creationId xmlns:a16="http://schemas.microsoft.com/office/drawing/2014/main" id="{37378F58-C40E-4DD4-9C76-5FD58B2F3A12}"/>
                  </a:ext>
                </a:extLst>
              </p:cNvPr>
              <p:cNvGraphicFramePr>
                <a:graphicFrameLocks noGrp="1"/>
              </p:cNvGraphicFramePr>
              <p:nvPr>
                <p:extLst>
                  <p:ext uri="{D42A27DB-BD31-4B8C-83A1-F6EECF244321}">
                    <p14:modId xmlns:p14="http://schemas.microsoft.com/office/powerpoint/2010/main" val="2967175746"/>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733616">
                    <a:tc>
                      <a:txBody>
                        <a:bodyPr/>
                        <a:lstStyle/>
                        <a:p>
                          <a:endParaRPr lang="en-US"/>
                        </a:p>
                      </a:txBody>
                      <a:tcPr>
                        <a:blipFill>
                          <a:blip r:embed="rId2"/>
                          <a:stretch>
                            <a:fillRect l="-156" t="-47500" r="-626" b="-295000"/>
                          </a:stretch>
                        </a:blipFill>
                      </a:tcPr>
                    </a:tc>
                    <a:extLst>
                      <a:ext uri="{0D108BD9-81ED-4DB2-BD59-A6C34878D82A}">
                        <a16:rowId xmlns:a16="http://schemas.microsoft.com/office/drawing/2014/main" val="3085463865"/>
                      </a:ext>
                    </a:extLst>
                  </a:tr>
                  <a:tr h="418656">
                    <a:tc>
                      <a:txBody>
                        <a:bodyPr/>
                        <a:lstStyle/>
                        <a:p>
                          <a:endParaRPr lang="en-US"/>
                        </a:p>
                      </a:txBody>
                      <a:tcPr>
                        <a:blipFill>
                          <a:blip r:embed="rId2"/>
                          <a:stretch>
                            <a:fillRect l="-156" t="-256522" r="-626" b="-413043"/>
                          </a:stretch>
                        </a:blipFill>
                      </a:tcPr>
                    </a:tc>
                    <a:extLst>
                      <a:ext uri="{0D108BD9-81ED-4DB2-BD59-A6C34878D82A}">
                        <a16:rowId xmlns:a16="http://schemas.microsoft.com/office/drawing/2014/main" val="181457050"/>
                      </a:ext>
                    </a:extLst>
                  </a:tr>
                  <a:tr h="451295">
                    <a:tc>
                      <a:txBody>
                        <a:bodyPr/>
                        <a:lstStyle/>
                        <a:p>
                          <a:endParaRPr lang="en-US"/>
                        </a:p>
                      </a:txBody>
                      <a:tcPr>
                        <a:blipFill>
                          <a:blip r:embed="rId2"/>
                          <a:stretch>
                            <a:fillRect l="-156" t="-332432" r="-626" b="-285135"/>
                          </a:stretch>
                        </a:blipFill>
                      </a:tcPr>
                    </a:tc>
                    <a:extLst>
                      <a:ext uri="{0D108BD9-81ED-4DB2-BD59-A6C34878D82A}">
                        <a16:rowId xmlns:a16="http://schemas.microsoft.com/office/drawing/2014/main" val="76767428"/>
                      </a:ext>
                    </a:extLst>
                  </a:tr>
                  <a:tr h="418656">
                    <a:tc>
                      <a:txBody>
                        <a:bodyPr/>
                        <a:lstStyle/>
                        <a:p>
                          <a:endParaRPr lang="en-US"/>
                        </a:p>
                      </a:txBody>
                      <a:tcPr>
                        <a:blipFill>
                          <a:blip r:embed="rId2"/>
                          <a:stretch>
                            <a:fillRect l="-156" t="-463768" r="-626" b="-205797"/>
                          </a:stretch>
                        </a:blipFill>
                      </a:tcPr>
                    </a:tc>
                    <a:extLst>
                      <a:ext uri="{0D108BD9-81ED-4DB2-BD59-A6C34878D82A}">
                        <a16:rowId xmlns:a16="http://schemas.microsoft.com/office/drawing/2014/main" val="969367088"/>
                      </a:ext>
                    </a:extLst>
                  </a:tr>
                  <a:tr h="411480">
                    <a:tc>
                      <a:txBody>
                        <a:bodyPr/>
                        <a:lstStyle/>
                        <a:p>
                          <a:endParaRPr lang="en-US"/>
                        </a:p>
                      </a:txBody>
                      <a:tcPr>
                        <a:blipFill>
                          <a:blip r:embed="rId2"/>
                          <a:stretch>
                            <a:fillRect l="-156" t="-572059" r="-626" b="-108824"/>
                          </a:stretch>
                        </a:blipFill>
                      </a:tcPr>
                    </a:tc>
                    <a:extLst>
                      <a:ext uri="{0D108BD9-81ED-4DB2-BD59-A6C34878D82A}">
                        <a16:rowId xmlns:a16="http://schemas.microsoft.com/office/drawing/2014/main" val="2207527352"/>
                      </a:ext>
                    </a:extLst>
                  </a:tr>
                  <a:tr h="440817">
                    <a:tc>
                      <a:txBody>
                        <a:bodyPr/>
                        <a:lstStyle/>
                        <a:p>
                          <a:endParaRPr lang="en-US"/>
                        </a:p>
                      </a:txBody>
                      <a:tcPr>
                        <a:blipFill>
                          <a:blip r:embed="rId2"/>
                          <a:stretch>
                            <a:fillRect l="-156" t="-634722" r="-626" b="-2778"/>
                          </a:stretch>
                        </a:blipFill>
                      </a:tcPr>
                    </a:tc>
                    <a:extLst>
                      <a:ext uri="{0D108BD9-81ED-4DB2-BD59-A6C34878D82A}">
                        <a16:rowId xmlns:a16="http://schemas.microsoft.com/office/drawing/2014/main" val="3664318582"/>
                      </a:ext>
                    </a:extLst>
                  </a:tr>
                </a:tbl>
              </a:graphicData>
            </a:graphic>
          </p:graphicFrame>
        </mc:Fallback>
      </mc:AlternateContent>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Too Much Time: Kepler’s Third Law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2"/>
                <a:ext cx="5293140"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orbital period is </a:t>
                </a:r>
                <a14:m>
                  <m:oMath xmlns:m="http://schemas.openxmlformats.org/officeDocument/2006/math">
                    <m:r>
                      <a:rPr lang="en-US" sz="1600" b="1" i="1" dirty="0" smtClean="0">
                        <a:latin typeface="Cambria Math" panose="02040503050406030204" pitchFamily="18" charset="0"/>
                      </a:rPr>
                      <m:t>𝟑𝟔𝟎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𝟎𝟓𝟗</m:t>
                    </m:r>
                  </m:oMath>
                </a14:m>
                <a:r>
                  <a:rPr lang="en-US" sz="1600" dirty="0"/>
                  <a:t> days, which is a variance of </a:t>
                </a:r>
                <a14:m>
                  <m:oMath xmlns:m="http://schemas.openxmlformats.org/officeDocument/2006/math">
                    <m:r>
                      <a:rPr lang="en-US" sz="1600" b="1" i="1" dirty="0">
                        <a:latin typeface="Cambria Math" panose="02040503050406030204" pitchFamily="18" charset="0"/>
                      </a:rPr>
                      <m:t>.</m:t>
                    </m:r>
                    <m:r>
                      <a:rPr lang="en-US" sz="1600" b="1" i="1" dirty="0">
                        <a:latin typeface="Cambria Math" panose="02040503050406030204" pitchFamily="18" charset="0"/>
                      </a:rPr>
                      <m:t>𝟎𝟓𝟗</m:t>
                    </m:r>
                  </m:oMath>
                </a14:m>
                <a:r>
                  <a:rPr lang="en-US" sz="1600" dirty="0"/>
                  <a:t> days from the expected period of</a:t>
                </a:r>
                <a:r>
                  <a:rPr lang="en-US" sz="1600" b="1" dirty="0"/>
                  <a:t> </a:t>
                </a:r>
                <a14:m>
                  <m:oMath xmlns:m="http://schemas.openxmlformats.org/officeDocument/2006/math">
                    <m:r>
                      <a:rPr lang="en-US" sz="1600" b="1" i="1" dirty="0">
                        <a:latin typeface="Cambria Math" panose="02040503050406030204" pitchFamily="18" charset="0"/>
                      </a:rPr>
                      <m:t>𝟑𝟔𝟎</m:t>
                    </m:r>
                    <m:r>
                      <a:rPr lang="en-US" sz="1600" b="1" i="1" dirty="0">
                        <a:latin typeface="Cambria Math" panose="02040503050406030204" pitchFamily="18" charset="0"/>
                      </a:rPr>
                      <m:t>.</m:t>
                    </m:r>
                    <m:r>
                      <a:rPr lang="en-US" sz="1600" b="1" i="1" dirty="0" smtClean="0">
                        <a:latin typeface="Cambria Math" panose="02040503050406030204" pitchFamily="18" charset="0"/>
                      </a:rPr>
                      <m:t>𝟎𝟎</m:t>
                    </m:r>
                  </m:oMath>
                </a14:m>
                <a:r>
                  <a:rPr lang="en-US" sz="1600" dirty="0"/>
                  <a:t> days. This variance would quickly cause calendar discrepancies. </a:t>
                </a:r>
              </a:p>
              <a:p>
                <a:pPr indent="-246888">
                  <a:lnSpc>
                    <a:spcPct val="90000"/>
                  </a:lnSpc>
                  <a:spcAft>
                    <a:spcPts val="600"/>
                  </a:spcAft>
                </a:pPr>
                <a:endParaRPr lang="en-US" sz="1600" dirty="0"/>
              </a:p>
              <a:p>
                <a:pPr indent="-246888" algn="ctr">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𝟎𝟓𝟗</m:t>
                      </m:r>
                      <m:r>
                        <a:rPr lang="en-US" sz="1600" b="1" i="1" dirty="0" smtClean="0">
                          <a:latin typeface="Cambria Math" panose="02040503050406030204" pitchFamily="18" charset="0"/>
                        </a:rPr>
                        <m:t> </m:t>
                      </m:r>
                      <m:r>
                        <a:rPr lang="en-US" sz="1600" b="0" i="1" dirty="0" smtClean="0">
                          <a:latin typeface="Cambria Math" panose="02040503050406030204" pitchFamily="18" charset="0"/>
                        </a:rPr>
                        <m:t>𝑑𝑎𝑦𝑠</m:t>
                      </m:r>
                      <m:r>
                        <a:rPr lang="en-US" sz="1600" b="0"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𝟒𝟏𝟔</m:t>
                      </m:r>
                      <m:r>
                        <a:rPr lang="en-US" sz="1600" b="0" i="1" dirty="0" smtClean="0">
                          <a:latin typeface="Cambria Math" panose="02040503050406030204" pitchFamily="18" charset="0"/>
                        </a:rPr>
                        <m:t> </m:t>
                      </m:r>
                      <m:r>
                        <a:rPr lang="en-US" sz="1600" b="0" i="1" dirty="0" smtClean="0">
                          <a:latin typeface="Cambria Math" panose="02040503050406030204" pitchFamily="18" charset="0"/>
                        </a:rPr>
                        <m:t>h𝑜𝑢𝑟𝑠</m:t>
                      </m:r>
                      <m:r>
                        <a:rPr lang="en-US" sz="1600" b="0" i="1" dirty="0" smtClean="0">
                          <a:latin typeface="Cambria Math" panose="02040503050406030204" pitchFamily="18" charset="0"/>
                        </a:rPr>
                        <m:t>=</m:t>
                      </m:r>
                      <m:r>
                        <a:rPr lang="en-US" sz="1600" b="1" i="1" dirty="0" smtClean="0">
                          <a:latin typeface="Cambria Math" panose="02040503050406030204" pitchFamily="18" charset="0"/>
                        </a:rPr>
                        <m:t>𝟖𝟒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𝟗𝟔</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𝑚𝑖𝑛𝑢𝑡𝑒𝑠</m:t>
                      </m:r>
                    </m:oMath>
                  </m:oMathPara>
                </a14:m>
                <a:endParaRPr lang="en-US" sz="1600" dirty="0"/>
              </a:p>
              <a:p>
                <a:pPr indent="-246888" algn="ctr">
                  <a:lnSpc>
                    <a:spcPct val="150000"/>
                  </a:lnSpc>
                  <a:spcAft>
                    <a:spcPts val="600"/>
                  </a:spcAft>
                </a:pPr>
                <a14:m>
                  <m:oMath xmlns:m="http://schemas.openxmlformats.org/officeDocument/2006/math">
                    <m:r>
                      <a:rPr lang="en-US" sz="1600" b="1" i="1" dirty="0">
                        <a:latin typeface="Cambria Math" panose="02040503050406030204" pitchFamily="18" charset="0"/>
                      </a:rPr>
                      <m:t>𝟖𝟒</m:t>
                    </m:r>
                    <m:r>
                      <a:rPr lang="en-US" sz="1600" b="1" i="1" dirty="0">
                        <a:latin typeface="Cambria Math" panose="02040503050406030204" pitchFamily="18" charset="0"/>
                      </a:rPr>
                      <m:t>.</m:t>
                    </m:r>
                    <m:r>
                      <a:rPr lang="en-US" sz="1600" b="1" i="1" dirty="0">
                        <a:latin typeface="Cambria Math" panose="02040503050406030204" pitchFamily="18" charset="0"/>
                      </a:rPr>
                      <m:t>𝟗𝟔</m:t>
                    </m:r>
                    <m:r>
                      <a:rPr lang="en-US" sz="1600" b="0" i="1" dirty="0">
                        <a:latin typeface="Cambria Math" panose="02040503050406030204" pitchFamily="18" charset="0"/>
                      </a:rPr>
                      <m:t> </m:t>
                    </m:r>
                    <m:r>
                      <a:rPr lang="en-US" sz="1600" b="0" i="1" dirty="0">
                        <a:latin typeface="Cambria Math" panose="02040503050406030204" pitchFamily="18" charset="0"/>
                      </a:rPr>
                      <m:t>𝑚𝑖𝑛𝑢𝑡𝑒𝑠</m:t>
                    </m:r>
                    <m:r>
                      <a:rPr lang="en-US" sz="1600" b="0" i="1" dirty="0">
                        <a:latin typeface="Cambria Math" panose="02040503050406030204" pitchFamily="18" charset="0"/>
                      </a:rPr>
                      <m:t>=</m:t>
                    </m:r>
                    <m:r>
                      <a:rPr lang="en-US" sz="1600" b="1" i="1" dirty="0">
                        <a:latin typeface="Cambria Math" panose="02040503050406030204" pitchFamily="18" charset="0"/>
                      </a:rPr>
                      <m:t>𝟓</m:t>
                    </m:r>
                    <m:r>
                      <a:rPr lang="en-US" sz="1600" b="1" i="1" dirty="0">
                        <a:latin typeface="Cambria Math" panose="02040503050406030204" pitchFamily="18" charset="0"/>
                      </a:rPr>
                      <m:t>,</m:t>
                    </m:r>
                    <m:r>
                      <a:rPr lang="en-US" sz="1600" b="1" i="1" dirty="0">
                        <a:latin typeface="Cambria Math" panose="02040503050406030204" pitchFamily="18" charset="0"/>
                      </a:rPr>
                      <m:t>𝟎𝟗𝟒</m:t>
                    </m:r>
                    <m:r>
                      <a:rPr lang="en-US" sz="1600" b="1" i="1" dirty="0">
                        <a:latin typeface="Cambria Math" panose="02040503050406030204" pitchFamily="18" charset="0"/>
                      </a:rPr>
                      <m:t>.</m:t>
                    </m:r>
                    <m:r>
                      <a:rPr lang="en-US" sz="1600" b="1" i="1" dirty="0">
                        <a:latin typeface="Cambria Math" panose="02040503050406030204" pitchFamily="18" charset="0"/>
                      </a:rPr>
                      <m:t>𝟔</m:t>
                    </m:r>
                    <m:r>
                      <a:rPr lang="en-US" sz="1600" b="0" i="1" dirty="0">
                        <a:latin typeface="Cambria Math" panose="02040503050406030204" pitchFamily="18" charset="0"/>
                      </a:rPr>
                      <m:t> </m:t>
                    </m:r>
                    <m:r>
                      <a:rPr lang="en-US" sz="1600" b="0" i="1" dirty="0">
                        <a:latin typeface="Cambria Math" panose="02040503050406030204" pitchFamily="18" charset="0"/>
                      </a:rPr>
                      <m:t>𝑠𝑒𝑐𝑜𝑛𝑑𝑠</m:t>
                    </m:r>
                    <m:r>
                      <a:rPr lang="en-US" sz="1600" b="0" i="1" dirty="0">
                        <a:latin typeface="Cambria Math" panose="02040503050406030204" pitchFamily="18" charset="0"/>
                      </a:rPr>
                      <m:t> </m:t>
                    </m:r>
                  </m:oMath>
                </a14:m>
                <a:r>
                  <a:rPr lang="en-US" sz="1600" dirty="0"/>
                  <a:t> </a:t>
                </a: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2"/>
                <a:ext cx="5293140" cy="4932467"/>
              </a:xfrm>
              <a:prstGeom prst="rect">
                <a:avLst/>
              </a:prstGeom>
              <a:blipFill>
                <a:blip r:embed="rId3"/>
                <a:stretch>
                  <a:fillRect l="-575" t="-865"/>
                </a:stretch>
              </a:blipFill>
            </p:spPr>
            <p:txBody>
              <a:bodyPr/>
              <a:lstStyle/>
              <a:p>
                <a:r>
                  <a:rPr lang="en-US">
                    <a:noFill/>
                  </a:rPr>
                  <a:t> </a:t>
                </a:r>
              </a:p>
            </p:txBody>
          </p:sp>
        </mc:Fallback>
      </mc:AlternateContent>
      <p:pic>
        <p:nvPicPr>
          <p:cNvPr id="9" name="Graphic 8" descr="Close with solid fill">
            <a:extLst>
              <a:ext uri="{FF2B5EF4-FFF2-40B4-BE49-F238E27FC236}">
                <a16:creationId xmlns:a16="http://schemas.microsoft.com/office/drawing/2014/main" id="{53294C9E-82E1-43D9-835B-0806FDAC013D}"/>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828212" y="4606836"/>
            <a:ext cx="228600" cy="228600"/>
          </a:xfrm>
          <a:prstGeom prst="rect">
            <a:avLst/>
          </a:prstGeom>
        </p:spPr>
      </p:pic>
    </p:spTree>
    <p:extLst>
      <p:ext uri="{BB962C8B-B14F-4D97-AF65-F5344CB8AC3E}">
        <p14:creationId xmlns:p14="http://schemas.microsoft.com/office/powerpoint/2010/main" val="3282260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Too Much Time: Kepler’s Third Law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2"/>
                <a:ext cx="5293140"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precision/accuracy of the Kepler constant value (</a:t>
                </a:r>
                <a14:m>
                  <m:oMath xmlns:m="http://schemas.openxmlformats.org/officeDocument/2006/math">
                    <m:sSub>
                      <m:sSubPr>
                        <m:ctrlPr>
                          <a:rPr lang="en-US" sz="1600" b="1" i="1" dirty="0">
                            <a:latin typeface="Cambria Math" panose="02040503050406030204" pitchFamily="18" charset="0"/>
                            <a:ea typeface="Cambria Math" panose="02040503050406030204" pitchFamily="18" charset="0"/>
                          </a:rPr>
                        </m:ctrlPr>
                      </m:sSubPr>
                      <m:e>
                        <m:r>
                          <a:rPr lang="en-US" sz="1600" b="1" i="1" dirty="0">
                            <a:latin typeface="Cambria Math" panose="02040503050406030204" pitchFamily="18" charset="0"/>
                            <a:ea typeface="Cambria Math" panose="02040503050406030204" pitchFamily="18" charset="0"/>
                          </a:rPr>
                          <m:t>𝑲</m:t>
                        </m:r>
                      </m:e>
                      <m:sub>
                        <m:r>
                          <a:rPr lang="en-US" sz="1600" b="1" i="1" dirty="0">
                            <a:latin typeface="Cambria Math" panose="02040503050406030204" pitchFamily="18" charset="0"/>
                            <a:ea typeface="Cambria Math" panose="02040503050406030204" pitchFamily="18" charset="0"/>
                          </a:rPr>
                          <m:t>𝒔</m:t>
                        </m:r>
                      </m:sub>
                    </m:sSub>
                  </m:oMath>
                </a14:m>
                <a:r>
                  <a:rPr lang="en-US" sz="1600" dirty="0"/>
                  <a:t>) can be verified by substituting the current average orbital radius for</a:t>
                </a:r>
                <a:r>
                  <a:rPr lang="en-US" sz="1600" b="1" dirty="0"/>
                  <a:t> </a:t>
                </a:r>
                <a14:m>
                  <m:oMath xmlns:m="http://schemas.openxmlformats.org/officeDocument/2006/math">
                    <m:r>
                      <a:rPr lang="en-US" sz="1600" b="1" i="1" dirty="0">
                        <a:latin typeface="Cambria Math" panose="02040503050406030204" pitchFamily="18" charset="0"/>
                      </a:rPr>
                      <m:t>𝑹</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table below shows the orbital period calculated using the same value for the </a:t>
                </a:r>
                <a14:m>
                  <m:oMath xmlns:m="http://schemas.openxmlformats.org/officeDocument/2006/math">
                    <m:sSub>
                      <m:sSubPr>
                        <m:ctrlPr>
                          <a:rPr lang="en-US" sz="1600" b="1" i="1" dirty="0" smtClean="0">
                            <a:latin typeface="Cambria Math" panose="02040503050406030204" pitchFamily="18" charset="0"/>
                            <a:ea typeface="Cambria Math" panose="02040503050406030204" pitchFamily="18" charset="0"/>
                          </a:rPr>
                        </m:ctrlPr>
                      </m:sSubPr>
                      <m:e>
                        <m:r>
                          <a:rPr lang="en-US" sz="1600" b="1" i="1" dirty="0" smtClean="0">
                            <a:latin typeface="Cambria Math" panose="02040503050406030204" pitchFamily="18" charset="0"/>
                            <a:ea typeface="Cambria Math" panose="02040503050406030204" pitchFamily="18" charset="0"/>
                          </a:rPr>
                          <m:t>𝑲</m:t>
                        </m:r>
                      </m:e>
                      <m:sub>
                        <m:r>
                          <a:rPr lang="en-US" sz="1600" b="1" i="1" dirty="0" smtClean="0">
                            <a:latin typeface="Cambria Math" panose="02040503050406030204" pitchFamily="18" charset="0"/>
                            <a:ea typeface="Cambria Math" panose="02040503050406030204" pitchFamily="18" charset="0"/>
                          </a:rPr>
                          <m:t>𝒔</m:t>
                        </m:r>
                      </m:sub>
                    </m:sSub>
                  </m:oMath>
                </a14:m>
                <a:r>
                  <a:rPr lang="en-US" sz="1600" dirty="0"/>
                  <a:t>, but with the substituted value of </a:t>
                </a:r>
                <a14:m>
                  <m:oMath xmlns:m="http://schemas.openxmlformats.org/officeDocument/2006/math">
                    <m:r>
                      <a:rPr lang="en-US" sz="1600" b="1" i="1" dirty="0">
                        <a:latin typeface="Cambria Math" panose="02040503050406030204" pitchFamily="18" charset="0"/>
                      </a:rPr>
                      <m:t>𝑹</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This verifies that the value for </a:t>
                </a:r>
                <a14:m>
                  <m:oMath xmlns:m="http://schemas.openxmlformats.org/officeDocument/2006/math">
                    <m:sSub>
                      <m:sSubPr>
                        <m:ctrlPr>
                          <a:rPr lang="en-US" sz="1600" b="1" i="1" dirty="0">
                            <a:latin typeface="Cambria Math" panose="02040503050406030204" pitchFamily="18" charset="0"/>
                            <a:ea typeface="Cambria Math" panose="02040503050406030204" pitchFamily="18" charset="0"/>
                          </a:rPr>
                        </m:ctrlPr>
                      </m:sSubPr>
                      <m:e>
                        <m:r>
                          <a:rPr lang="en-US" sz="1600" b="1" i="1" dirty="0">
                            <a:latin typeface="Cambria Math" panose="02040503050406030204" pitchFamily="18" charset="0"/>
                            <a:ea typeface="Cambria Math" panose="02040503050406030204" pitchFamily="18" charset="0"/>
                          </a:rPr>
                          <m:t>𝑲</m:t>
                        </m:r>
                      </m:e>
                      <m:sub>
                        <m:r>
                          <a:rPr lang="en-US" sz="1600" b="1" i="1" dirty="0">
                            <a:latin typeface="Cambria Math" panose="02040503050406030204" pitchFamily="18" charset="0"/>
                            <a:ea typeface="Cambria Math" panose="02040503050406030204" pitchFamily="18" charset="0"/>
                          </a:rPr>
                          <m:t>𝒔</m:t>
                        </m:r>
                      </m:sub>
                    </m:sSub>
                  </m:oMath>
                </a14:m>
                <a:r>
                  <a:rPr lang="en-US" sz="1600" dirty="0"/>
                  <a:t> is </a:t>
                </a:r>
                <a:r>
                  <a:rPr lang="en-US" sz="1600" b="1" dirty="0"/>
                  <a:t>correct and precise</a:t>
                </a:r>
                <a:r>
                  <a:rPr lang="en-US" sz="1600" dirty="0"/>
                  <a:t>.</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2"/>
                <a:ext cx="5293140" cy="4932467"/>
              </a:xfrm>
              <a:prstGeom prst="rect">
                <a:avLst/>
              </a:prstGeom>
              <a:blipFill>
                <a:blip r:embed="rId2"/>
                <a:stretch>
                  <a:fillRect l="-575" t="-865" r="-9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489B8BDE-2C72-43CA-8DB2-2D7B4C2BEA41}"/>
                  </a:ext>
                </a:extLst>
              </p:cNvPr>
              <p:cNvGraphicFramePr>
                <a:graphicFrameLocks noGrp="1"/>
              </p:cNvGraphicFramePr>
              <p:nvPr>
                <p:extLst>
                  <p:ext uri="{D42A27DB-BD31-4B8C-83A1-F6EECF244321}">
                    <p14:modId xmlns:p14="http://schemas.microsoft.com/office/powerpoint/2010/main" val="3860120784"/>
                  </p:ext>
                </p:extLst>
              </p:nvPr>
            </p:nvGraphicFramePr>
            <p:xfrm>
              <a:off x="2130426" y="4340158"/>
              <a:ext cx="3886200" cy="1641820"/>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Verification Values </a:t>
                          </a:r>
                        </a:p>
                      </a:txBody>
                      <a:tcPr/>
                    </a:tc>
                    <a:extLst>
                      <a:ext uri="{0D108BD9-81ED-4DB2-BD59-A6C34878D82A}">
                        <a16:rowId xmlns:a16="http://schemas.microsoft.com/office/drawing/2014/main" val="100748608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rPr>
                                  <m:t>𝑹</m:t>
                                </m:r>
                                <m:r>
                                  <a:rPr lang="en-US" sz="1400" b="1" i="1" dirty="0" smtClean="0">
                                    <a:solidFill>
                                      <a:schemeClr val="accent2">
                                        <a:lumMod val="50000"/>
                                      </a:schemeClr>
                                    </a:solidFill>
                                    <a:latin typeface="Cambria Math" panose="02040503050406030204" pitchFamily="18" charset="0"/>
                                  </a:rPr>
                                  <m:t>=</m:t>
                                </m:r>
                                <m:sSubSup>
                                  <m:sSubSupPr>
                                    <m:ctrlPr>
                                      <a:rPr lang="en-US" sz="1400" b="0" i="1" dirty="0" smtClean="0">
                                        <a:solidFill>
                                          <a:schemeClr val="accent2">
                                            <a:lumMod val="50000"/>
                                          </a:schemeClr>
                                        </a:solidFill>
                                        <a:latin typeface="Cambria Math" panose="02040503050406030204" pitchFamily="18" charset="0"/>
                                      </a:rPr>
                                    </m:ctrlPr>
                                  </m:sSubSupPr>
                                  <m:e>
                                    <m:r>
                                      <a:rPr lang="en-US" sz="1400" b="0" i="1" dirty="0" smtClean="0">
                                        <a:solidFill>
                                          <a:schemeClr val="accent2">
                                            <a:lumMod val="50000"/>
                                          </a:schemeClr>
                                        </a:solidFill>
                                        <a:latin typeface="Cambria Math" panose="02040503050406030204" pitchFamily="18" charset="0"/>
                                      </a:rPr>
                                      <m:t>𝑅𝑎𝑑𝑖𝑢𝑠</m:t>
                                    </m:r>
                                  </m:e>
                                  <m:sub>
                                    <m:r>
                                      <a:rPr lang="en-US" sz="1400" b="0" i="1" dirty="0" smtClean="0">
                                        <a:solidFill>
                                          <a:schemeClr val="accent2">
                                            <a:lumMod val="50000"/>
                                          </a:schemeClr>
                                        </a:solidFill>
                                        <a:latin typeface="Cambria Math" panose="02040503050406030204" pitchFamily="18" charset="0"/>
                                      </a:rPr>
                                      <m:t>𝑜𝑟𝑏𝑖𝑡</m:t>
                                    </m:r>
                                  </m:sub>
                                  <m:sup>
                                    <m:r>
                                      <a:rPr lang="en-US" sz="1400" b="0" i="1" dirty="0" smtClean="0">
                                        <a:solidFill>
                                          <a:schemeClr val="accent2">
                                            <a:lumMod val="50000"/>
                                          </a:schemeClr>
                                        </a:solidFill>
                                        <a:latin typeface="Cambria Math" panose="02040503050406030204" pitchFamily="18" charset="0"/>
                                      </a:rPr>
                                      <m:t>𝑎𝑣𝑔</m:t>
                                    </m:r>
                                  </m:sup>
                                </m:sSubSup>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𝟐</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𝟐𝟒𝟏𝟑𝟏𝟏𝟖</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𝟏𝟏</m:t>
                                    </m:r>
                                  </m:sup>
                                </m:s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 </m:t>
                                </m:r>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𝑎</m:t>
                                </m:r>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7676742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𝟑𝟏</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𝟓𝟓𝟖</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𝟏𝟏𝟖</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𝟒</m:t>
                                </m:r>
                                <m:r>
                                  <a:rPr lang="en-US" sz="1400" b="1" i="1" dirty="0" smtClean="0">
                                    <a:solidFill>
                                      <a:schemeClr val="accent2">
                                        <a:lumMod val="50000"/>
                                      </a:schemeClr>
                                    </a:solidFill>
                                    <a:latin typeface="Cambria Math" panose="02040503050406030204" pitchFamily="18" charset="0"/>
                                  </a:rPr>
                                  <m:t> </m:t>
                                </m:r>
                                <m:r>
                                  <a:rPr lang="en-US" sz="1400" b="0" i="1" dirty="0" smtClean="0">
                                    <a:solidFill>
                                      <a:schemeClr val="accent2">
                                        <a:lumMod val="50000"/>
                                      </a:schemeClr>
                                    </a:solidFill>
                                    <a:latin typeface="Cambria Math" panose="02040503050406030204" pitchFamily="18" charset="0"/>
                                  </a:rPr>
                                  <m:t>𝑠</m:t>
                                </m:r>
                              </m:oMath>
                            </m:oMathPara>
                          </a14:m>
                          <a:endParaRPr lang="en-US" sz="1400" b="0" dirty="0"/>
                        </a:p>
                      </a:txBody>
                      <a:tcPr/>
                    </a:tc>
                    <a:extLst>
                      <a:ext uri="{0D108BD9-81ED-4DB2-BD59-A6C34878D82A}">
                        <a16:rowId xmlns:a16="http://schemas.microsoft.com/office/drawing/2014/main" val="2207527352"/>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𝒅𝒂𝒚𝒔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𝟑𝟔𝟓</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𝟐𝟓𝟔𝟎</m:t>
                                </m:r>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3664318582"/>
                      </a:ext>
                    </a:extLst>
                  </a:tr>
                </a:tbl>
              </a:graphicData>
            </a:graphic>
          </p:graphicFrame>
        </mc:Choice>
        <mc:Fallback xmlns="">
          <p:graphicFrame>
            <p:nvGraphicFramePr>
              <p:cNvPr id="8" name="Table 7">
                <a:extLst>
                  <a:ext uri="{FF2B5EF4-FFF2-40B4-BE49-F238E27FC236}">
                    <a16:creationId xmlns:a16="http://schemas.microsoft.com/office/drawing/2014/main" id="{489B8BDE-2C72-43CA-8DB2-2D7B4C2BEA41}"/>
                  </a:ext>
                </a:extLst>
              </p:cNvPr>
              <p:cNvGraphicFramePr>
                <a:graphicFrameLocks noGrp="1"/>
              </p:cNvGraphicFramePr>
              <p:nvPr>
                <p:extLst>
                  <p:ext uri="{D42A27DB-BD31-4B8C-83A1-F6EECF244321}">
                    <p14:modId xmlns:p14="http://schemas.microsoft.com/office/powerpoint/2010/main" val="3860120784"/>
                  </p:ext>
                </p:extLst>
              </p:nvPr>
            </p:nvGraphicFramePr>
            <p:xfrm>
              <a:off x="2130426" y="4340158"/>
              <a:ext cx="3886200" cy="1641820"/>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Verification Values </a:t>
                          </a:r>
                        </a:p>
                      </a:txBody>
                      <a:tcPr/>
                    </a:tc>
                    <a:extLst>
                      <a:ext uri="{0D108BD9-81ED-4DB2-BD59-A6C34878D82A}">
                        <a16:rowId xmlns:a16="http://schemas.microsoft.com/office/drawing/2014/main" val="1007486080"/>
                      </a:ext>
                    </a:extLst>
                  </a:tr>
                  <a:tr h="451295">
                    <a:tc>
                      <a:txBody>
                        <a:bodyPr/>
                        <a:lstStyle/>
                        <a:p>
                          <a:endParaRPr lang="en-US"/>
                        </a:p>
                      </a:txBody>
                      <a:tcPr>
                        <a:blipFill>
                          <a:blip r:embed="rId3"/>
                          <a:stretch>
                            <a:fillRect l="-157" t="-77027" r="-784" b="-193243"/>
                          </a:stretch>
                        </a:blipFill>
                      </a:tcPr>
                    </a:tc>
                    <a:extLst>
                      <a:ext uri="{0D108BD9-81ED-4DB2-BD59-A6C34878D82A}">
                        <a16:rowId xmlns:a16="http://schemas.microsoft.com/office/drawing/2014/main" val="76767428"/>
                      </a:ext>
                    </a:extLst>
                  </a:tr>
                  <a:tr h="411480">
                    <a:tc>
                      <a:txBody>
                        <a:bodyPr/>
                        <a:lstStyle/>
                        <a:p>
                          <a:endParaRPr lang="en-US"/>
                        </a:p>
                      </a:txBody>
                      <a:tcPr>
                        <a:blipFill>
                          <a:blip r:embed="rId3"/>
                          <a:stretch>
                            <a:fillRect l="-157" t="-192647" r="-784" b="-110294"/>
                          </a:stretch>
                        </a:blipFill>
                      </a:tcPr>
                    </a:tc>
                    <a:extLst>
                      <a:ext uri="{0D108BD9-81ED-4DB2-BD59-A6C34878D82A}">
                        <a16:rowId xmlns:a16="http://schemas.microsoft.com/office/drawing/2014/main" val="2207527352"/>
                      </a:ext>
                    </a:extLst>
                  </a:tr>
                  <a:tr h="440817">
                    <a:tc>
                      <a:txBody>
                        <a:bodyPr/>
                        <a:lstStyle/>
                        <a:p>
                          <a:endParaRPr lang="en-US"/>
                        </a:p>
                      </a:txBody>
                      <a:tcPr>
                        <a:blipFill>
                          <a:blip r:embed="rId3"/>
                          <a:stretch>
                            <a:fillRect l="-157" t="-272603" r="-784" b="-2740"/>
                          </a:stretch>
                        </a:blipFill>
                      </a:tcPr>
                    </a:tc>
                    <a:extLst>
                      <a:ext uri="{0D108BD9-81ED-4DB2-BD59-A6C34878D82A}">
                        <a16:rowId xmlns:a16="http://schemas.microsoft.com/office/drawing/2014/main" val="3664318582"/>
                      </a:ext>
                    </a:extLst>
                  </a:tr>
                </a:tbl>
              </a:graphicData>
            </a:graphic>
          </p:graphicFrame>
        </mc:Fallback>
      </mc:AlternateContent>
      <p:pic>
        <p:nvPicPr>
          <p:cNvPr id="3" name="Graphic 2" descr="Checkmark with solid fill">
            <a:extLst>
              <a:ext uri="{FF2B5EF4-FFF2-40B4-BE49-F238E27FC236}">
                <a16:creationId xmlns:a16="http://schemas.microsoft.com/office/drawing/2014/main" id="{AE6D0946-9472-4909-A480-3A4079C3D9D8}"/>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849085" y="5664927"/>
            <a:ext cx="228600" cy="228600"/>
          </a:xfrm>
          <a:prstGeom prst="rect">
            <a:avLst/>
          </a:prstGeom>
        </p:spPr>
      </p:pic>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A34F87CD-D7A2-4157-BE6B-9D37F27A7CC3}"/>
                  </a:ext>
                </a:extLst>
              </p:cNvPr>
              <p:cNvGraphicFramePr>
                <a:graphicFrameLocks noGrp="1"/>
              </p:cNvGraphicFramePr>
              <p:nvPr>
                <p:extLst>
                  <p:ext uri="{D42A27DB-BD31-4B8C-83A1-F6EECF244321}">
                    <p14:modId xmlns:p14="http://schemas.microsoft.com/office/powerpoint/2010/main" val="1301599563"/>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rPr>
                                  <m:t>𝑮</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𝟏</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sup>
                                </m:sSup>
                                <m:f>
                                  <m:f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fPr>
                                  <m:num>
                                    <m:sSup>
                                      <m:sSup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𝑎</m:t>
                                        </m:r>
                                      </m:e>
                                      <m: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3</m:t>
                                        </m:r>
                                      </m:sup>
                                    </m:sSup>
                                  </m:num>
                                  <m:den>
                                    <m:sSup>
                                      <m:sSup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𝑠</m:t>
                                        </m:r>
                                      </m:e>
                                      <m: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2</m:t>
                                        </m:r>
                                      </m:sup>
                                    </m:s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𝑘𝑡</m:t>
                                    </m:r>
                                  </m:den>
                                </m:f>
                              </m:oMath>
                            </m:oMathPara>
                          </a14:m>
                          <a:endParaRPr lang="en-US" sz="1400" b="0" dirty="0"/>
                        </a:p>
                      </a:txBody>
                      <a:tcPr/>
                    </a:tc>
                    <a:extLst>
                      <a:ext uri="{0D108BD9-81ED-4DB2-BD59-A6C34878D82A}">
                        <a16:rowId xmlns:a16="http://schemas.microsoft.com/office/drawing/2014/main" val="3085463865"/>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rPr>
                                    </m:ctrlPr>
                                  </m:sSubPr>
                                  <m:e>
                                    <m:r>
                                      <a:rPr lang="en-US" sz="1400" b="1" i="1" dirty="0" smtClean="0">
                                        <a:latin typeface="Cambria Math" panose="02040503050406030204" pitchFamily="18" charset="0"/>
                                      </a:rPr>
                                      <m:t>𝑴</m:t>
                                    </m:r>
                                  </m:e>
                                  <m:sub>
                                    <m:r>
                                      <a:rPr lang="en-US" sz="1400" b="1" i="1" dirty="0" smtClean="0">
                                        <a:latin typeface="Cambria Math" panose="02040503050406030204" pitchFamily="18" charset="0"/>
                                      </a:rPr>
                                      <m:t>𝒔𝒖𝒏</m:t>
                                    </m:r>
                                  </m:sub>
                                </m:sSub>
                                <m:r>
                                  <a:rPr lang="en-US" sz="1400" b="1" i="1" dirty="0" smtClean="0">
                                    <a:latin typeface="Cambria Math" panose="02040503050406030204" pitchFamily="18" charset="0"/>
                                  </a:rPr>
                                  <m:t>=</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m:t>
                                </m:r>
                                <m:r>
                                  <a:rPr lang="en-US" sz="1400" b="1" i="1" dirty="0" smtClean="0">
                                    <a:latin typeface="Cambria Math" panose="02040503050406030204" pitchFamily="18" charset="0"/>
                                  </a:rPr>
                                  <m:t>𝟒𝟔𝟑𝟏𝟕𝟗𝟔𝟗</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𝟑𝟎</m:t>
                                    </m:r>
                                  </m:sup>
                                </m:sSup>
                                <m:r>
                                  <a:rPr lang="en-US" sz="1400" b="1"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𝑘𝑡</m:t>
                                </m:r>
                              </m:oMath>
                            </m:oMathPara>
                          </a14:m>
                          <a:endParaRPr lang="en-US" sz="1400" b="0" dirty="0"/>
                        </a:p>
                      </a:txBody>
                      <a:tcPr/>
                    </a:tc>
                    <a:extLst>
                      <a:ext uri="{0D108BD9-81ED-4DB2-BD59-A6C34878D82A}">
                        <a16:rowId xmlns:a16="http://schemas.microsoft.com/office/drawing/2014/main" val="18145705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𝑹</m:t>
                                </m:r>
                                <m:r>
                                  <a:rPr lang="en-US" sz="1400" b="1" i="1" dirty="0" smtClean="0">
                                    <a:latin typeface="Cambria Math" panose="02040503050406030204" pitchFamily="18" charset="0"/>
                                  </a:rPr>
                                  <m:t>=</m:t>
                                </m:r>
                                <m:sSubSup>
                                  <m:sSubSupPr>
                                    <m:ctrlPr>
                                      <a:rPr lang="en-US" sz="1400" b="0" i="1" dirty="0" smtClean="0">
                                        <a:latin typeface="Cambria Math" panose="02040503050406030204" pitchFamily="18" charset="0"/>
                                      </a:rPr>
                                    </m:ctrlPr>
                                  </m:sSubSupPr>
                                  <m:e>
                                    <m:r>
                                      <a:rPr lang="en-US" sz="1400" b="0" i="1" dirty="0" smtClean="0">
                                        <a:latin typeface="Cambria Math" panose="02040503050406030204" pitchFamily="18" charset="0"/>
                                      </a:rPr>
                                      <m:t>𝑅𝑎𝑑𝑖𝑢𝑠</m:t>
                                    </m:r>
                                  </m:e>
                                  <m:sub>
                                    <m:r>
                                      <a:rPr lang="en-US" sz="1400" b="0" i="1" dirty="0" smtClean="0">
                                        <a:latin typeface="Cambria Math" panose="02040503050406030204" pitchFamily="18" charset="0"/>
                                      </a:rPr>
                                      <m:t>𝑜𝑟𝑏𝑖𝑡</m:t>
                                    </m:r>
                                  </m:sub>
                                  <m:sup>
                                    <m:r>
                                      <a:rPr lang="en-US" sz="1400" b="0" i="1" dirty="0" smtClean="0">
                                        <a:latin typeface="Cambria Math" panose="02040503050406030204" pitchFamily="18" charset="0"/>
                                      </a:rPr>
                                      <m:t>𝑎𝑣𝑔</m:t>
                                    </m:r>
                                  </m:sup>
                                </m:sSubSup>
                                <m:r>
                                  <a:rPr lang="en-US" sz="1400" b="1" i="1" dirty="0" smtClean="0">
                                    <a:latin typeface="Cambria Math" panose="02040503050406030204" pitchFamily="18" charset="0"/>
                                  </a:rPr>
                                  <m:t>=</m:t>
                                </m:r>
                                <m:r>
                                  <a:rPr lang="en-US" sz="1400" b="1" i="1" dirty="0" smtClean="0">
                                    <a:latin typeface="Cambria Math" panose="02040503050406030204" pitchFamily="18" charset="0"/>
                                  </a:rPr>
                                  <m:t>𝟐</m:t>
                                </m:r>
                                <m:r>
                                  <a:rPr lang="en-US" sz="1400" b="1" i="1" dirty="0" smtClean="0">
                                    <a:latin typeface="Cambria Math" panose="02040503050406030204" pitchFamily="18" charset="0"/>
                                  </a:rPr>
                                  <m:t>.</m:t>
                                </m:r>
                                <m:r>
                                  <a:rPr lang="en-US" sz="1400" b="1" i="1" dirty="0" smtClean="0">
                                    <a:latin typeface="Cambria Math" panose="02040503050406030204" pitchFamily="18" charset="0"/>
                                  </a:rPr>
                                  <m:t>𝟐𝟐</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𝟏𝟏</m:t>
                                    </m:r>
                                  </m:sup>
                                </m:sSup>
                                <m:r>
                                  <a:rPr lang="en-US" sz="1400" b="1"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𝑎</m:t>
                                </m:r>
                              </m:oMath>
                            </m:oMathPara>
                          </a14:m>
                          <a:endParaRPr lang="en-US" sz="1400" b="0" dirty="0"/>
                        </a:p>
                      </a:txBody>
                      <a:tcPr/>
                    </a:tc>
                    <a:extLst>
                      <a:ext uri="{0D108BD9-81ED-4DB2-BD59-A6C34878D82A}">
                        <a16:rowId xmlns:a16="http://schemas.microsoft.com/office/drawing/2014/main" val="7676742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𝑲</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𝟖</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𝟖𝟒𝟓𝟑𝟓𝟔𝟗𝟕𝟐</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𝟐𝟎</m:t>
                                    </m:r>
                                  </m:sup>
                                </m:sSup>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96936708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0" i="1" dirty="0" smtClean="0">
                                    <a:solidFill>
                                      <a:schemeClr val="accent4">
                                        <a:lumMod val="50000"/>
                                      </a:schemeClr>
                                    </a:solidFill>
                                    <a:latin typeface="Cambria Math" panose="02040503050406030204" pitchFamily="18" charset="0"/>
                                  </a:rPr>
                                  <m:t>31,109,078.290211 </m:t>
                                </m:r>
                                <m:r>
                                  <a:rPr lang="en-US" sz="1400" b="0" i="1" dirty="0" smtClean="0">
                                    <a:solidFill>
                                      <a:schemeClr val="accent4">
                                        <a:lumMod val="50000"/>
                                      </a:schemeClr>
                                    </a:solidFill>
                                    <a:latin typeface="Cambria Math" panose="02040503050406030204" pitchFamily="18" charset="0"/>
                                  </a:rPr>
                                  <m:t>𝑠</m:t>
                                </m:r>
                              </m:oMath>
                            </m:oMathPara>
                          </a14:m>
                          <a:endParaRPr lang="en-US" sz="1400" b="0" dirty="0"/>
                        </a:p>
                      </a:txBody>
                      <a:tcPr/>
                    </a:tc>
                    <a:extLst>
                      <a:ext uri="{0D108BD9-81ED-4DB2-BD59-A6C34878D82A}">
                        <a16:rowId xmlns:a16="http://schemas.microsoft.com/office/drawing/2014/main" val="2207527352"/>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𝒅𝒂𝒚𝒔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𝟑𝟔𝟎</m:t>
                                </m:r>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𝟎𝟓𝟗</m:t>
                                </m:r>
                              </m:oMath>
                            </m:oMathPara>
                          </a14:m>
                          <a:endParaRPr lang="en-US" sz="1400" b="0" dirty="0"/>
                        </a:p>
                      </a:txBody>
                      <a:tcPr/>
                    </a:tc>
                    <a:extLst>
                      <a:ext uri="{0D108BD9-81ED-4DB2-BD59-A6C34878D82A}">
                        <a16:rowId xmlns:a16="http://schemas.microsoft.com/office/drawing/2014/main" val="3664318582"/>
                      </a:ext>
                    </a:extLst>
                  </a:tr>
                </a:tbl>
              </a:graphicData>
            </a:graphic>
          </p:graphicFrame>
        </mc:Choice>
        <mc:Fallback xmlns="">
          <p:graphicFrame>
            <p:nvGraphicFramePr>
              <p:cNvPr id="11" name="Table 10">
                <a:extLst>
                  <a:ext uri="{FF2B5EF4-FFF2-40B4-BE49-F238E27FC236}">
                    <a16:creationId xmlns:a16="http://schemas.microsoft.com/office/drawing/2014/main" id="{A34F87CD-D7A2-4157-BE6B-9D37F27A7CC3}"/>
                  </a:ext>
                </a:extLst>
              </p:cNvPr>
              <p:cNvGraphicFramePr>
                <a:graphicFrameLocks noGrp="1"/>
              </p:cNvGraphicFramePr>
              <p:nvPr>
                <p:extLst>
                  <p:ext uri="{D42A27DB-BD31-4B8C-83A1-F6EECF244321}">
                    <p14:modId xmlns:p14="http://schemas.microsoft.com/office/powerpoint/2010/main" val="1301599563"/>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733616">
                    <a:tc>
                      <a:txBody>
                        <a:bodyPr/>
                        <a:lstStyle/>
                        <a:p>
                          <a:endParaRPr lang="en-US"/>
                        </a:p>
                      </a:txBody>
                      <a:tcPr>
                        <a:blipFill>
                          <a:blip r:embed="rId6"/>
                          <a:stretch>
                            <a:fillRect l="-156" t="-47500" r="-626" b="-295000"/>
                          </a:stretch>
                        </a:blipFill>
                      </a:tcPr>
                    </a:tc>
                    <a:extLst>
                      <a:ext uri="{0D108BD9-81ED-4DB2-BD59-A6C34878D82A}">
                        <a16:rowId xmlns:a16="http://schemas.microsoft.com/office/drawing/2014/main" val="3085463865"/>
                      </a:ext>
                    </a:extLst>
                  </a:tr>
                  <a:tr h="418656">
                    <a:tc>
                      <a:txBody>
                        <a:bodyPr/>
                        <a:lstStyle/>
                        <a:p>
                          <a:endParaRPr lang="en-US"/>
                        </a:p>
                      </a:txBody>
                      <a:tcPr>
                        <a:blipFill>
                          <a:blip r:embed="rId6"/>
                          <a:stretch>
                            <a:fillRect l="-156" t="-256522" r="-626" b="-413043"/>
                          </a:stretch>
                        </a:blipFill>
                      </a:tcPr>
                    </a:tc>
                    <a:extLst>
                      <a:ext uri="{0D108BD9-81ED-4DB2-BD59-A6C34878D82A}">
                        <a16:rowId xmlns:a16="http://schemas.microsoft.com/office/drawing/2014/main" val="181457050"/>
                      </a:ext>
                    </a:extLst>
                  </a:tr>
                  <a:tr h="451295">
                    <a:tc>
                      <a:txBody>
                        <a:bodyPr/>
                        <a:lstStyle/>
                        <a:p>
                          <a:endParaRPr lang="en-US"/>
                        </a:p>
                      </a:txBody>
                      <a:tcPr>
                        <a:blipFill>
                          <a:blip r:embed="rId6"/>
                          <a:stretch>
                            <a:fillRect l="-156" t="-332432" r="-626" b="-285135"/>
                          </a:stretch>
                        </a:blipFill>
                      </a:tcPr>
                    </a:tc>
                    <a:extLst>
                      <a:ext uri="{0D108BD9-81ED-4DB2-BD59-A6C34878D82A}">
                        <a16:rowId xmlns:a16="http://schemas.microsoft.com/office/drawing/2014/main" val="76767428"/>
                      </a:ext>
                    </a:extLst>
                  </a:tr>
                  <a:tr h="418656">
                    <a:tc>
                      <a:txBody>
                        <a:bodyPr/>
                        <a:lstStyle/>
                        <a:p>
                          <a:endParaRPr lang="en-US"/>
                        </a:p>
                      </a:txBody>
                      <a:tcPr>
                        <a:blipFill>
                          <a:blip r:embed="rId6"/>
                          <a:stretch>
                            <a:fillRect l="-156" t="-463768" r="-626" b="-205797"/>
                          </a:stretch>
                        </a:blipFill>
                      </a:tcPr>
                    </a:tc>
                    <a:extLst>
                      <a:ext uri="{0D108BD9-81ED-4DB2-BD59-A6C34878D82A}">
                        <a16:rowId xmlns:a16="http://schemas.microsoft.com/office/drawing/2014/main" val="969367088"/>
                      </a:ext>
                    </a:extLst>
                  </a:tr>
                  <a:tr h="411480">
                    <a:tc>
                      <a:txBody>
                        <a:bodyPr/>
                        <a:lstStyle/>
                        <a:p>
                          <a:endParaRPr lang="en-US"/>
                        </a:p>
                      </a:txBody>
                      <a:tcPr>
                        <a:blipFill>
                          <a:blip r:embed="rId6"/>
                          <a:stretch>
                            <a:fillRect l="-156" t="-572059" r="-626" b="-108824"/>
                          </a:stretch>
                        </a:blipFill>
                      </a:tcPr>
                    </a:tc>
                    <a:extLst>
                      <a:ext uri="{0D108BD9-81ED-4DB2-BD59-A6C34878D82A}">
                        <a16:rowId xmlns:a16="http://schemas.microsoft.com/office/drawing/2014/main" val="2207527352"/>
                      </a:ext>
                    </a:extLst>
                  </a:tr>
                  <a:tr h="440817">
                    <a:tc>
                      <a:txBody>
                        <a:bodyPr/>
                        <a:lstStyle/>
                        <a:p>
                          <a:endParaRPr lang="en-US"/>
                        </a:p>
                      </a:txBody>
                      <a:tcPr>
                        <a:blipFill>
                          <a:blip r:embed="rId6"/>
                          <a:stretch>
                            <a:fillRect l="-156" t="-634722" r="-626" b="-2778"/>
                          </a:stretch>
                        </a:blipFill>
                      </a:tcPr>
                    </a:tc>
                    <a:extLst>
                      <a:ext uri="{0D108BD9-81ED-4DB2-BD59-A6C34878D82A}">
                        <a16:rowId xmlns:a16="http://schemas.microsoft.com/office/drawing/2014/main" val="3664318582"/>
                      </a:ext>
                    </a:extLst>
                  </a:tr>
                </a:tbl>
              </a:graphicData>
            </a:graphic>
          </p:graphicFrame>
        </mc:Fallback>
      </mc:AlternateContent>
      <p:pic>
        <p:nvPicPr>
          <p:cNvPr id="12" name="Graphic 11" descr="Close with solid fill">
            <a:extLst>
              <a:ext uri="{FF2B5EF4-FFF2-40B4-BE49-F238E27FC236}">
                <a16:creationId xmlns:a16="http://schemas.microsoft.com/office/drawing/2014/main" id="{2B5F5F85-74EA-4E39-81F3-560D3AAD6359}"/>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828212" y="4606836"/>
            <a:ext cx="228600" cy="228600"/>
          </a:xfrm>
          <a:prstGeom prst="rect">
            <a:avLst/>
          </a:prstGeom>
        </p:spPr>
      </p:pic>
      <p:pic>
        <p:nvPicPr>
          <p:cNvPr id="10" name="Graphic 9" descr="Checkmark with solid fill">
            <a:extLst>
              <a:ext uri="{FF2B5EF4-FFF2-40B4-BE49-F238E27FC236}">
                <a16:creationId xmlns:a16="http://schemas.microsoft.com/office/drawing/2014/main" id="{319021A4-2626-4C99-A51B-FEBDF926DE91}"/>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17921" y="3742509"/>
            <a:ext cx="228600" cy="228600"/>
          </a:xfrm>
          <a:prstGeom prst="rect">
            <a:avLst/>
          </a:prstGeom>
        </p:spPr>
      </p:pic>
      <p:pic>
        <p:nvPicPr>
          <p:cNvPr id="15" name="Graphic 14" descr="Checkmark with solid fill">
            <a:extLst>
              <a:ext uri="{FF2B5EF4-FFF2-40B4-BE49-F238E27FC236}">
                <a16:creationId xmlns:a16="http://schemas.microsoft.com/office/drawing/2014/main" id="{32F3166B-49CE-4E31-94AD-369733FA3D74}"/>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126484" y="2376821"/>
            <a:ext cx="228600" cy="228600"/>
          </a:xfrm>
          <a:prstGeom prst="rect">
            <a:avLst/>
          </a:prstGeom>
        </p:spPr>
      </p:pic>
    </p:spTree>
    <p:extLst>
      <p:ext uri="{BB962C8B-B14F-4D97-AF65-F5344CB8AC3E}">
        <p14:creationId xmlns:p14="http://schemas.microsoft.com/office/powerpoint/2010/main" val="2425114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322867"/>
              </a:xfrm>
              <a:prstGeom prst="rect">
                <a:avLst/>
              </a:prstGeom>
            </p:spPr>
            <p:txBody>
              <a:bodyPr vert="horz" lIns="91440" tIns="45720" rIns="91440" bIns="45720" rtlCol="0">
                <a:normAutofit/>
              </a:bodyPr>
              <a:lstStyle/>
              <a:p>
                <a:pPr indent="-246888">
                  <a:lnSpc>
                    <a:spcPct val="90000"/>
                  </a:lnSpc>
                  <a:spcAft>
                    <a:spcPts val="600"/>
                  </a:spcAft>
                </a:pPr>
                <a:r>
                  <a:rPr lang="en-US" sz="1600" dirty="0"/>
                  <a:t>A measurement system pair is two (</a:t>
                </a:r>
                <a14:m>
                  <m:oMath xmlns:m="http://schemas.openxmlformats.org/officeDocument/2006/math">
                    <m:r>
                      <a:rPr lang="en-US" sz="1600" b="1" i="1" dirty="0" smtClean="0">
                        <a:latin typeface="Cambria Math" panose="02040503050406030204" pitchFamily="18" charset="0"/>
                      </a:rPr>
                      <m:t>𝟐</m:t>
                    </m:r>
                  </m:oMath>
                </a14:m>
                <a:r>
                  <a:rPr lang="en-US" sz="1600" dirty="0"/>
                  <a:t>) measurement systems based on one (</a:t>
                </a:r>
                <a14:m>
                  <m:oMath xmlns:m="http://schemas.openxmlformats.org/officeDocument/2006/math">
                    <m:r>
                      <a:rPr lang="en-US" sz="1600" b="1" i="1" dirty="0" smtClean="0">
                        <a:latin typeface="Cambria Math" panose="02040503050406030204" pitchFamily="18" charset="0"/>
                      </a:rPr>
                      <m:t>𝟏</m:t>
                    </m:r>
                  </m:oMath>
                </a14:m>
                <a:r>
                  <a:rPr lang="en-US" sz="1600" dirty="0"/>
                  <a:t>) calibration value. The calibration value is applied to the antediluvian equatorial circumference of Earth as well as the antediluvian polar radius of Earth.</a:t>
                </a:r>
              </a:p>
              <a:p>
                <a:pPr indent="-246888">
                  <a:lnSpc>
                    <a:spcPct val="90000"/>
                  </a:lnSpc>
                  <a:spcAft>
                    <a:spcPts val="600"/>
                  </a:spcAft>
                </a:pPr>
                <a:endParaRPr lang="en-US" sz="1600" dirty="0"/>
              </a:p>
              <a:p>
                <a:pPr indent="-246888">
                  <a:lnSpc>
                    <a:spcPct val="90000"/>
                  </a:lnSpc>
                  <a:spcAft>
                    <a:spcPts val="600"/>
                  </a:spcAft>
                </a:pPr>
                <a:r>
                  <a:rPr lang="en-US" sz="1600" dirty="0"/>
                  <a:t>For example, a measurement system pair can be created from the calibration value of </a:t>
                </a:r>
                <a14:m>
                  <m:oMath xmlns:m="http://schemas.openxmlformats.org/officeDocument/2006/math">
                    <m:r>
                      <a:rPr lang="en-US" sz="1600" b="1" i="1" dirty="0" smtClean="0">
                        <a:latin typeface="Cambria Math" panose="02040503050406030204" pitchFamily="18" charset="0"/>
                      </a:rPr>
                      <m:t>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Create the first system of the pair by using the calibration value as the polar radius. This first system is a </a:t>
                </a:r>
                <a:r>
                  <a:rPr lang="en-US" sz="1600" b="1" dirty="0"/>
                  <a:t>radius-based</a:t>
                </a:r>
                <a:r>
                  <a:rPr lang="en-US" sz="1600" dirty="0"/>
                  <a:t> system.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4322867"/>
              </a:xfrm>
              <a:prstGeom prst="rect">
                <a:avLst/>
              </a:prstGeom>
              <a:blipFill>
                <a:blip r:embed="rId2"/>
                <a:stretch>
                  <a:fillRect l="-312" t="-986" r="-249"/>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Measurement System Pairs</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2">
                <a:extLst>
                  <a:ext uri="{FF2B5EF4-FFF2-40B4-BE49-F238E27FC236}">
                    <a16:creationId xmlns:a16="http://schemas.microsoft.com/office/drawing/2014/main" id="{387C7B7C-95F6-49AF-A65D-D825CC8BCC03}"/>
                  </a:ext>
                </a:extLst>
              </p:cNvPr>
              <p:cNvGraphicFramePr>
                <a:graphicFrameLocks noGrp="1"/>
              </p:cNvGraphicFramePr>
              <p:nvPr/>
            </p:nvGraphicFramePr>
            <p:xfrm>
              <a:off x="1748650" y="3767141"/>
              <a:ext cx="9597419" cy="1102360"/>
            </p:xfrm>
            <a:graphic>
              <a:graphicData uri="http://schemas.openxmlformats.org/drawingml/2006/table">
                <a:tbl>
                  <a:tblPr firstRow="1" bandRow="1">
                    <a:tableStyleId>{073A0DAA-6AF3-43AB-8588-CEC1D06C72B9}</a:tableStyleId>
                  </a:tblPr>
                  <a:tblGrid>
                    <a:gridCol w="2012361">
                      <a:extLst>
                        <a:ext uri="{9D8B030D-6E8A-4147-A177-3AD203B41FA5}">
                          <a16:colId xmlns:a16="http://schemas.microsoft.com/office/drawing/2014/main" val="647043331"/>
                        </a:ext>
                      </a:extLst>
                    </a:gridCol>
                    <a:gridCol w="1844484">
                      <a:extLst>
                        <a:ext uri="{9D8B030D-6E8A-4147-A177-3AD203B41FA5}">
                          <a16:colId xmlns:a16="http://schemas.microsoft.com/office/drawing/2014/main" val="2089465188"/>
                        </a:ext>
                      </a:extLst>
                    </a:gridCol>
                    <a:gridCol w="3370542">
                      <a:extLst>
                        <a:ext uri="{9D8B030D-6E8A-4147-A177-3AD203B41FA5}">
                          <a16:colId xmlns:a16="http://schemas.microsoft.com/office/drawing/2014/main" val="2886636609"/>
                        </a:ext>
                      </a:extLst>
                    </a:gridCol>
                    <a:gridCol w="2370032">
                      <a:extLst>
                        <a:ext uri="{9D8B030D-6E8A-4147-A177-3AD203B41FA5}">
                          <a16:colId xmlns:a16="http://schemas.microsoft.com/office/drawing/2014/main" val="3090527911"/>
                        </a:ext>
                      </a:extLst>
                    </a:gridCol>
                  </a:tblGrid>
                  <a:tr h="248920">
                    <a:tc>
                      <a:txBody>
                        <a:bodyPr/>
                        <a:lstStyle/>
                        <a:p>
                          <a:pPr algn="ctr"/>
                          <a:r>
                            <a:rPr lang="en-US" sz="1400" dirty="0"/>
                            <a:t>Base Calibration </a:t>
                          </a:r>
                        </a:p>
                        <a:p>
                          <a:pPr algn="ctr"/>
                          <a:r>
                            <a:rPr lang="en-US" sz="1400" dirty="0"/>
                            <a:t>Value</a:t>
                          </a:r>
                        </a:p>
                      </a:txBody>
                      <a:tcPr/>
                    </a:tc>
                    <a:tc>
                      <a:txBody>
                        <a:bodyPr/>
                        <a:lstStyle/>
                        <a:p>
                          <a:pPr algn="ctr"/>
                          <a:r>
                            <a:rPr lang="en-US" sz="1400" dirty="0"/>
                            <a:t>Antediluvian Polar Radius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Antediluvian Equatorial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Circumference</a:t>
                          </a:r>
                        </a:p>
                        <a:p>
                          <a:pPr algn="ctr"/>
                          <a:endParaRPr lang="en-US" sz="1400" dirty="0"/>
                        </a:p>
                      </a:txBody>
                      <a:tcPr/>
                    </a:tc>
                    <a:tc>
                      <a:txBody>
                        <a:bodyPr/>
                        <a:lstStyle/>
                        <a:p>
                          <a:pPr algn="ctr"/>
                          <a:r>
                            <a:rPr lang="en-US" sz="1400" dirty="0"/>
                            <a:t>Final Calibration </a:t>
                          </a:r>
                        </a:p>
                        <a:p>
                          <a:pPr algn="ctr"/>
                          <a:r>
                            <a:rPr lang="en-US" sz="1400" dirty="0"/>
                            <a:t>Value</a:t>
                          </a:r>
                        </a:p>
                      </a:txBody>
                      <a:tcPr/>
                    </a:tc>
                    <a:extLst>
                      <a:ext uri="{0D108BD9-81ED-4DB2-BD59-A6C34878D82A}">
                        <a16:rowId xmlns:a16="http://schemas.microsoft.com/office/drawing/2014/main" val="17455953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10,000,000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×6.3=</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bl>
              </a:graphicData>
            </a:graphic>
          </p:graphicFrame>
        </mc:Choice>
        <mc:Fallback xmlns="">
          <p:graphicFrame>
            <p:nvGraphicFramePr>
              <p:cNvPr id="7" name="Table 2">
                <a:extLst>
                  <a:ext uri="{FF2B5EF4-FFF2-40B4-BE49-F238E27FC236}">
                    <a16:creationId xmlns:a16="http://schemas.microsoft.com/office/drawing/2014/main" id="{387C7B7C-95F6-49AF-A65D-D825CC8BCC03}"/>
                  </a:ext>
                </a:extLst>
              </p:cNvPr>
              <p:cNvGraphicFramePr>
                <a:graphicFrameLocks noGrp="1"/>
              </p:cNvGraphicFramePr>
              <p:nvPr>
                <p:extLst>
                  <p:ext uri="{D42A27DB-BD31-4B8C-83A1-F6EECF244321}">
                    <p14:modId xmlns:p14="http://schemas.microsoft.com/office/powerpoint/2010/main" val="1652919378"/>
                  </p:ext>
                </p:extLst>
              </p:nvPr>
            </p:nvGraphicFramePr>
            <p:xfrm>
              <a:off x="1748650" y="3767141"/>
              <a:ext cx="9597419" cy="1102360"/>
            </p:xfrm>
            <a:graphic>
              <a:graphicData uri="http://schemas.openxmlformats.org/drawingml/2006/table">
                <a:tbl>
                  <a:tblPr firstRow="1" bandRow="1">
                    <a:tableStyleId>{073A0DAA-6AF3-43AB-8588-CEC1D06C72B9}</a:tableStyleId>
                  </a:tblPr>
                  <a:tblGrid>
                    <a:gridCol w="2012361">
                      <a:extLst>
                        <a:ext uri="{9D8B030D-6E8A-4147-A177-3AD203B41FA5}">
                          <a16:colId xmlns:a16="http://schemas.microsoft.com/office/drawing/2014/main" val="647043331"/>
                        </a:ext>
                      </a:extLst>
                    </a:gridCol>
                    <a:gridCol w="1844484">
                      <a:extLst>
                        <a:ext uri="{9D8B030D-6E8A-4147-A177-3AD203B41FA5}">
                          <a16:colId xmlns:a16="http://schemas.microsoft.com/office/drawing/2014/main" val="2089465188"/>
                        </a:ext>
                      </a:extLst>
                    </a:gridCol>
                    <a:gridCol w="3370542">
                      <a:extLst>
                        <a:ext uri="{9D8B030D-6E8A-4147-A177-3AD203B41FA5}">
                          <a16:colId xmlns:a16="http://schemas.microsoft.com/office/drawing/2014/main" val="2886636609"/>
                        </a:ext>
                      </a:extLst>
                    </a:gridCol>
                    <a:gridCol w="2370032">
                      <a:extLst>
                        <a:ext uri="{9D8B030D-6E8A-4147-A177-3AD203B41FA5}">
                          <a16:colId xmlns:a16="http://schemas.microsoft.com/office/drawing/2014/main" val="3090527911"/>
                        </a:ext>
                      </a:extLst>
                    </a:gridCol>
                  </a:tblGrid>
                  <a:tr h="731520">
                    <a:tc>
                      <a:txBody>
                        <a:bodyPr/>
                        <a:lstStyle/>
                        <a:p>
                          <a:pPr algn="ctr"/>
                          <a:r>
                            <a:rPr lang="en-US" sz="1400" dirty="0"/>
                            <a:t>Base Calibration </a:t>
                          </a:r>
                        </a:p>
                        <a:p>
                          <a:pPr algn="ctr"/>
                          <a:r>
                            <a:rPr lang="en-US" sz="1400" dirty="0"/>
                            <a:t>Value</a:t>
                          </a:r>
                        </a:p>
                      </a:txBody>
                      <a:tcPr/>
                    </a:tc>
                    <a:tc>
                      <a:txBody>
                        <a:bodyPr/>
                        <a:lstStyle/>
                        <a:p>
                          <a:pPr algn="ctr"/>
                          <a:r>
                            <a:rPr lang="en-US" sz="1400" dirty="0"/>
                            <a:t>Antediluvian Polar Radius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Antediluvian Equatorial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Circumference</a:t>
                          </a:r>
                        </a:p>
                        <a:p>
                          <a:pPr algn="ctr"/>
                          <a:endParaRPr lang="en-US" sz="1400" dirty="0"/>
                        </a:p>
                      </a:txBody>
                      <a:tcPr/>
                    </a:tc>
                    <a:tc>
                      <a:txBody>
                        <a:bodyPr/>
                        <a:lstStyle/>
                        <a:p>
                          <a:pPr algn="ctr"/>
                          <a:r>
                            <a:rPr lang="en-US" sz="1400" dirty="0"/>
                            <a:t>Final Calibration </a:t>
                          </a:r>
                        </a:p>
                        <a:p>
                          <a:pPr algn="ctr"/>
                          <a:r>
                            <a:rPr lang="en-US" sz="1400" dirty="0"/>
                            <a:t>Value</a:t>
                          </a:r>
                        </a:p>
                      </a:txBody>
                      <a:tcPr/>
                    </a:tc>
                    <a:extLst>
                      <a:ext uri="{0D108BD9-81ED-4DB2-BD59-A6C34878D82A}">
                        <a16:rowId xmlns:a16="http://schemas.microsoft.com/office/drawing/2014/main" val="1745595342"/>
                      </a:ext>
                    </a:extLst>
                  </a:tr>
                  <a:tr h="370840">
                    <a:tc>
                      <a:txBody>
                        <a:bodyPr/>
                        <a:lstStyle/>
                        <a:p>
                          <a:endParaRPr lang="en-US"/>
                        </a:p>
                      </a:txBody>
                      <a:tcPr>
                        <a:blipFill>
                          <a:blip r:embed="rId3"/>
                          <a:stretch>
                            <a:fillRect l="-303" t="-200000" r="-378788" b="-3279"/>
                          </a:stretch>
                        </a:blipFill>
                      </a:tcPr>
                    </a:tc>
                    <a:tc>
                      <a:txBody>
                        <a:bodyPr/>
                        <a:lstStyle/>
                        <a:p>
                          <a:endParaRPr lang="en-US"/>
                        </a:p>
                      </a:txBody>
                      <a:tcPr>
                        <a:blipFill>
                          <a:blip r:embed="rId3"/>
                          <a:stretch>
                            <a:fillRect l="-109241" t="-200000" r="-312541" b="-3279"/>
                          </a:stretch>
                        </a:blipFill>
                      </a:tcPr>
                    </a:tc>
                    <a:tc>
                      <a:txBody>
                        <a:bodyPr/>
                        <a:lstStyle/>
                        <a:p>
                          <a:endParaRPr lang="en-US"/>
                        </a:p>
                      </a:txBody>
                      <a:tcPr>
                        <a:blipFill>
                          <a:blip r:embed="rId3"/>
                          <a:stretch>
                            <a:fillRect l="-114440" t="-200000" r="-70939" b="-3279"/>
                          </a:stretch>
                        </a:blipFill>
                      </a:tcPr>
                    </a:tc>
                    <a:tc>
                      <a:txBody>
                        <a:bodyPr/>
                        <a:lstStyle/>
                        <a:p>
                          <a:endParaRPr lang="en-US"/>
                        </a:p>
                      </a:txBody>
                      <a:tcPr>
                        <a:blipFill>
                          <a:blip r:embed="rId3"/>
                          <a:stretch>
                            <a:fillRect l="-305398" t="-200000" r="-1028" b="-3279"/>
                          </a:stretch>
                        </a:blipFill>
                      </a:tcPr>
                    </a:tc>
                    <a:extLst>
                      <a:ext uri="{0D108BD9-81ED-4DB2-BD59-A6C34878D82A}">
                        <a16:rowId xmlns:a16="http://schemas.microsoft.com/office/drawing/2014/main" val="1121925249"/>
                      </a:ext>
                    </a:extLst>
                  </a:tr>
                </a:tbl>
              </a:graphicData>
            </a:graphic>
          </p:graphicFrame>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36A57D3-2FA8-4C55-B83C-28061CE97E75}"/>
                  </a:ext>
                </a:extLst>
              </p:cNvPr>
              <p:cNvSpPr txBox="1"/>
              <p:nvPr/>
            </p:nvSpPr>
            <p:spPr>
              <a:xfrm>
                <a:off x="1640104" y="5382366"/>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above uses the “Hudson Bay Measurement System Factory” method. This method creates an equatorial circumference with a ratio of </a:t>
                </a:r>
                <a14:m>
                  <m:oMath xmlns:m="http://schemas.openxmlformats.org/officeDocument/2006/math">
                    <m:r>
                      <a:rPr lang="en-US" sz="1600" b="1" i="1" dirty="0">
                        <a:latin typeface="Cambria Math" panose="02040503050406030204" pitchFamily="18" charset="0"/>
                      </a:rPr>
                      <m:t>𝟔</m:t>
                    </m:r>
                    <m:r>
                      <a:rPr lang="en-US" sz="1600" b="1" i="1" dirty="0">
                        <a:latin typeface="Cambria Math" panose="02040503050406030204" pitchFamily="18" charset="0"/>
                      </a:rPr>
                      <m:t>.</m:t>
                    </m:r>
                    <m:r>
                      <a:rPr lang="en-US" sz="1600" b="1" i="1" dirty="0">
                        <a:latin typeface="Cambria Math" panose="02040503050406030204" pitchFamily="18" charset="0"/>
                      </a:rPr>
                      <m:t>𝟑</m:t>
                    </m:r>
                  </m:oMath>
                </a14:m>
                <a:r>
                  <a:rPr lang="en-US" sz="1600" dirty="0"/>
                  <a:t> to the polar radius.</a:t>
                </a:r>
              </a:p>
            </p:txBody>
          </p:sp>
        </mc:Choice>
        <mc:Fallback xmlns="">
          <p:sp>
            <p:nvSpPr>
              <p:cNvPr id="10" name="TextBox 9">
                <a:extLst>
                  <a:ext uri="{FF2B5EF4-FFF2-40B4-BE49-F238E27FC236}">
                    <a16:creationId xmlns:a16="http://schemas.microsoft.com/office/drawing/2014/main" id="{636A57D3-2FA8-4C55-B83C-28061CE97E75}"/>
                  </a:ext>
                </a:extLst>
              </p:cNvPr>
              <p:cNvSpPr txBox="1">
                <a:spLocks noRot="1" noChangeAspect="1" noMove="1" noResize="1" noEditPoints="1" noAdjustHandles="1" noChangeArrowheads="1" noChangeShapeType="1" noTextEdit="1"/>
              </p:cNvSpPr>
              <p:nvPr/>
            </p:nvSpPr>
            <p:spPr>
              <a:xfrm>
                <a:off x="1640104" y="5382366"/>
                <a:ext cx="9782799" cy="970067"/>
              </a:xfrm>
              <a:prstGeom prst="rect">
                <a:avLst/>
              </a:prstGeom>
              <a:blipFill>
                <a:blip r:embed="rId4"/>
                <a:stretch>
                  <a:fillRect l="-312" t="-4403"/>
                </a:stretch>
              </a:blipFill>
            </p:spPr>
            <p:txBody>
              <a:bodyPr/>
              <a:lstStyle/>
              <a:p>
                <a:r>
                  <a:rPr lang="en-US">
                    <a:noFill/>
                  </a:rPr>
                  <a:t> </a:t>
                </a:r>
              </a:p>
            </p:txBody>
          </p:sp>
        </mc:Fallback>
      </mc:AlternateContent>
    </p:spTree>
    <p:extLst>
      <p:ext uri="{BB962C8B-B14F-4D97-AF65-F5344CB8AC3E}">
        <p14:creationId xmlns:p14="http://schemas.microsoft.com/office/powerpoint/2010/main" val="1232216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Too Much Time: Kepler’s Third Law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2"/>
                <a:ext cx="5293140"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Also verify using Plato’s War Chariot by substituting its value (</a:t>
                </a:r>
                <a14:m>
                  <m:oMath xmlns:m="http://schemas.openxmlformats.org/officeDocument/2006/math">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𝟎𝟏𝟏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𝟑𝟑𝟒</m:t>
                    </m:r>
                  </m:oMath>
                </a14:m>
                <a:r>
                  <a:rPr lang="en-US" sz="1600" dirty="0"/>
                  <a:t>) for</a:t>
                </a:r>
                <a:r>
                  <a:rPr lang="en-US" sz="1600" b="1" dirty="0"/>
                  <a:t> </a:t>
                </a:r>
                <a14:m>
                  <m:oMath xmlns:m="http://schemas.openxmlformats.org/officeDocument/2006/math">
                    <m:r>
                      <a:rPr lang="en-US" sz="1600" b="1" i="1" dirty="0">
                        <a:latin typeface="Cambria Math" panose="02040503050406030204" pitchFamily="18" charset="0"/>
                      </a:rPr>
                      <m:t>𝑹</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table below shows the orbital period calculated using the same value for the </a:t>
                </a:r>
                <a14:m>
                  <m:oMath xmlns:m="http://schemas.openxmlformats.org/officeDocument/2006/math">
                    <m:sSub>
                      <m:sSubPr>
                        <m:ctrlPr>
                          <a:rPr lang="en-US" sz="1600" b="1" i="1" dirty="0" smtClean="0">
                            <a:latin typeface="Cambria Math" panose="02040503050406030204" pitchFamily="18" charset="0"/>
                            <a:ea typeface="Cambria Math" panose="02040503050406030204" pitchFamily="18" charset="0"/>
                          </a:rPr>
                        </m:ctrlPr>
                      </m:sSubPr>
                      <m:e>
                        <m:r>
                          <a:rPr lang="en-US" sz="1600" b="1" i="1" dirty="0" smtClean="0">
                            <a:latin typeface="Cambria Math" panose="02040503050406030204" pitchFamily="18" charset="0"/>
                            <a:ea typeface="Cambria Math" panose="02040503050406030204" pitchFamily="18" charset="0"/>
                          </a:rPr>
                          <m:t>𝑲</m:t>
                        </m:r>
                      </m:e>
                      <m:sub>
                        <m:r>
                          <a:rPr lang="en-US" sz="1600" b="1" i="1" dirty="0" smtClean="0">
                            <a:latin typeface="Cambria Math" panose="02040503050406030204" pitchFamily="18" charset="0"/>
                            <a:ea typeface="Cambria Math" panose="02040503050406030204" pitchFamily="18" charset="0"/>
                          </a:rPr>
                          <m:t>𝒔</m:t>
                        </m:r>
                      </m:sub>
                    </m:sSub>
                  </m:oMath>
                </a14:m>
                <a:r>
                  <a:rPr lang="en-US" sz="1600" dirty="0"/>
                  <a:t>, but with the substituted value of </a:t>
                </a:r>
                <a14:m>
                  <m:oMath xmlns:m="http://schemas.openxmlformats.org/officeDocument/2006/math">
                    <m:r>
                      <a:rPr lang="en-US" sz="1600" b="1" i="1" dirty="0">
                        <a:latin typeface="Cambria Math" panose="02040503050406030204" pitchFamily="18" charset="0"/>
                      </a:rPr>
                      <m:t>𝑹</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This substitution only </a:t>
                </a:r>
                <a:r>
                  <a:rPr lang="en-US" sz="1600" b="1" dirty="0"/>
                  <a:t>increases</a:t>
                </a:r>
                <a:r>
                  <a:rPr lang="en-US" sz="1600" dirty="0"/>
                  <a:t> the variance. </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2"/>
                <a:ext cx="5293140" cy="4932467"/>
              </a:xfrm>
              <a:prstGeom prst="rect">
                <a:avLst/>
              </a:prstGeom>
              <a:blipFill>
                <a:blip r:embed="rId2"/>
                <a:stretch>
                  <a:fillRect l="-575" t="-865" r="-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A34F87CD-D7A2-4157-BE6B-9D37F27A7CC3}"/>
                  </a:ext>
                </a:extLst>
              </p:cNvPr>
              <p:cNvGraphicFramePr>
                <a:graphicFrameLocks noGrp="1"/>
              </p:cNvGraphicFramePr>
              <p:nvPr>
                <p:extLst>
                  <p:ext uri="{D42A27DB-BD31-4B8C-83A1-F6EECF244321}">
                    <p14:modId xmlns:p14="http://schemas.microsoft.com/office/powerpoint/2010/main" val="551494063"/>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rPr>
                                  <m:t>𝑮</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𝟏</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sup>
                                </m:sSup>
                                <m:f>
                                  <m:f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fPr>
                                  <m:num>
                                    <m:sSup>
                                      <m:sSup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𝑎</m:t>
                                        </m:r>
                                      </m:e>
                                      <m: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3</m:t>
                                        </m:r>
                                      </m:sup>
                                    </m:sSup>
                                  </m:num>
                                  <m:den>
                                    <m:sSup>
                                      <m:sSup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𝑠</m:t>
                                        </m:r>
                                      </m:e>
                                      <m: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2</m:t>
                                        </m:r>
                                      </m:sup>
                                    </m:s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𝑘𝑡</m:t>
                                    </m:r>
                                  </m:den>
                                </m:f>
                              </m:oMath>
                            </m:oMathPara>
                          </a14:m>
                          <a:endParaRPr lang="en-US" sz="1400" b="0" dirty="0"/>
                        </a:p>
                      </a:txBody>
                      <a:tcPr/>
                    </a:tc>
                    <a:extLst>
                      <a:ext uri="{0D108BD9-81ED-4DB2-BD59-A6C34878D82A}">
                        <a16:rowId xmlns:a16="http://schemas.microsoft.com/office/drawing/2014/main" val="3085463865"/>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rPr>
                                    </m:ctrlPr>
                                  </m:sSubPr>
                                  <m:e>
                                    <m:r>
                                      <a:rPr lang="en-US" sz="1400" b="1" i="1" dirty="0" smtClean="0">
                                        <a:latin typeface="Cambria Math" panose="02040503050406030204" pitchFamily="18" charset="0"/>
                                      </a:rPr>
                                      <m:t>𝑴</m:t>
                                    </m:r>
                                  </m:e>
                                  <m:sub>
                                    <m:r>
                                      <a:rPr lang="en-US" sz="1400" b="1" i="1" dirty="0" smtClean="0">
                                        <a:latin typeface="Cambria Math" panose="02040503050406030204" pitchFamily="18" charset="0"/>
                                      </a:rPr>
                                      <m:t>𝒔𝒖𝒏</m:t>
                                    </m:r>
                                  </m:sub>
                                </m:sSub>
                                <m:r>
                                  <a:rPr lang="en-US" sz="1400" b="1" i="1" dirty="0" smtClean="0">
                                    <a:latin typeface="Cambria Math" panose="02040503050406030204" pitchFamily="18" charset="0"/>
                                  </a:rPr>
                                  <m:t>=</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m:t>
                                </m:r>
                                <m:r>
                                  <a:rPr lang="en-US" sz="1400" b="1" i="1" dirty="0" smtClean="0">
                                    <a:latin typeface="Cambria Math" panose="02040503050406030204" pitchFamily="18" charset="0"/>
                                  </a:rPr>
                                  <m:t>𝟒𝟔𝟑𝟏𝟕𝟗𝟔𝟗</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𝟑𝟎</m:t>
                                    </m:r>
                                  </m:sup>
                                </m:sSup>
                                <m:r>
                                  <a:rPr lang="en-US" sz="1400" b="1"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𝑘𝑡</m:t>
                                </m:r>
                              </m:oMath>
                            </m:oMathPara>
                          </a14:m>
                          <a:endParaRPr lang="en-US" sz="1400" b="0" dirty="0"/>
                        </a:p>
                      </a:txBody>
                      <a:tcPr/>
                    </a:tc>
                    <a:extLst>
                      <a:ext uri="{0D108BD9-81ED-4DB2-BD59-A6C34878D82A}">
                        <a16:rowId xmlns:a16="http://schemas.microsoft.com/office/drawing/2014/main" val="18145705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𝑹</m:t>
                                </m:r>
                                <m:r>
                                  <a:rPr lang="en-US" sz="1400" b="1" i="1" dirty="0" smtClean="0">
                                    <a:latin typeface="Cambria Math" panose="02040503050406030204" pitchFamily="18" charset="0"/>
                                  </a:rPr>
                                  <m:t>=</m:t>
                                </m:r>
                                <m:sSubSup>
                                  <m:sSubSupPr>
                                    <m:ctrlPr>
                                      <a:rPr lang="en-US" sz="1400" b="0" i="1" dirty="0" smtClean="0">
                                        <a:latin typeface="Cambria Math" panose="02040503050406030204" pitchFamily="18" charset="0"/>
                                      </a:rPr>
                                    </m:ctrlPr>
                                  </m:sSubSupPr>
                                  <m:e>
                                    <m:r>
                                      <a:rPr lang="en-US" sz="1400" b="0" i="1" dirty="0" smtClean="0">
                                        <a:latin typeface="Cambria Math" panose="02040503050406030204" pitchFamily="18" charset="0"/>
                                      </a:rPr>
                                      <m:t>𝑅𝑎𝑑𝑖𝑢𝑠</m:t>
                                    </m:r>
                                  </m:e>
                                  <m:sub>
                                    <m:r>
                                      <a:rPr lang="en-US" sz="1400" b="0" i="1" dirty="0" smtClean="0">
                                        <a:latin typeface="Cambria Math" panose="02040503050406030204" pitchFamily="18" charset="0"/>
                                      </a:rPr>
                                      <m:t>𝑜𝑟𝑏𝑖𝑡</m:t>
                                    </m:r>
                                  </m:sub>
                                  <m:sup>
                                    <m:r>
                                      <a:rPr lang="en-US" sz="1400" b="0" i="1" dirty="0" smtClean="0">
                                        <a:latin typeface="Cambria Math" panose="02040503050406030204" pitchFamily="18" charset="0"/>
                                      </a:rPr>
                                      <m:t>𝑎𝑣𝑔</m:t>
                                    </m:r>
                                  </m:sup>
                                </m:sSubSup>
                                <m:r>
                                  <a:rPr lang="en-US" sz="1400" b="1" i="1" dirty="0" smtClean="0">
                                    <a:latin typeface="Cambria Math" panose="02040503050406030204" pitchFamily="18" charset="0"/>
                                  </a:rPr>
                                  <m:t>=</m:t>
                                </m:r>
                                <m:r>
                                  <a:rPr lang="en-US" sz="1400" b="1" i="1" dirty="0" smtClean="0">
                                    <a:latin typeface="Cambria Math" panose="02040503050406030204" pitchFamily="18" charset="0"/>
                                  </a:rPr>
                                  <m:t>𝟐</m:t>
                                </m:r>
                                <m:r>
                                  <a:rPr lang="en-US" sz="1400" b="1" i="1" dirty="0" smtClean="0">
                                    <a:latin typeface="Cambria Math" panose="02040503050406030204" pitchFamily="18" charset="0"/>
                                  </a:rPr>
                                  <m:t>.</m:t>
                                </m:r>
                                <m:r>
                                  <a:rPr lang="en-US" sz="1400" b="1" i="1" dirty="0" smtClean="0">
                                    <a:latin typeface="Cambria Math" panose="02040503050406030204" pitchFamily="18" charset="0"/>
                                  </a:rPr>
                                  <m:t>𝟐𝟐</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𝟏𝟏</m:t>
                                    </m:r>
                                  </m:sup>
                                </m:sSup>
                                <m:r>
                                  <a:rPr lang="en-US" sz="1400" b="1"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𝑎</m:t>
                                </m:r>
                              </m:oMath>
                            </m:oMathPara>
                          </a14:m>
                          <a:endParaRPr lang="en-US" sz="1400" b="0" dirty="0"/>
                        </a:p>
                      </a:txBody>
                      <a:tcPr/>
                    </a:tc>
                    <a:extLst>
                      <a:ext uri="{0D108BD9-81ED-4DB2-BD59-A6C34878D82A}">
                        <a16:rowId xmlns:a16="http://schemas.microsoft.com/office/drawing/2014/main" val="7676742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𝑲</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𝟖</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𝟖𝟒𝟓𝟑𝟓𝟔𝟗𝟕𝟐</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𝟐𝟎</m:t>
                                    </m:r>
                                  </m:sup>
                                </m:sSup>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96936708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0" i="1" dirty="0" smtClean="0">
                                    <a:solidFill>
                                      <a:schemeClr val="accent4">
                                        <a:lumMod val="50000"/>
                                      </a:schemeClr>
                                    </a:solidFill>
                                    <a:latin typeface="Cambria Math" panose="02040503050406030204" pitchFamily="18" charset="0"/>
                                  </a:rPr>
                                  <m:t>31,109,078.290211 </m:t>
                                </m:r>
                                <m:r>
                                  <a:rPr lang="en-US" sz="1400" b="0" i="1" dirty="0" smtClean="0">
                                    <a:solidFill>
                                      <a:schemeClr val="accent4">
                                        <a:lumMod val="50000"/>
                                      </a:schemeClr>
                                    </a:solidFill>
                                    <a:latin typeface="Cambria Math" panose="02040503050406030204" pitchFamily="18" charset="0"/>
                                  </a:rPr>
                                  <m:t>𝑠</m:t>
                                </m:r>
                              </m:oMath>
                            </m:oMathPara>
                          </a14:m>
                          <a:endParaRPr lang="en-US" sz="1400" b="0" dirty="0"/>
                        </a:p>
                      </a:txBody>
                      <a:tcPr/>
                    </a:tc>
                    <a:extLst>
                      <a:ext uri="{0D108BD9-81ED-4DB2-BD59-A6C34878D82A}">
                        <a16:rowId xmlns:a16="http://schemas.microsoft.com/office/drawing/2014/main" val="2207527352"/>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𝒅𝒂𝒚𝒔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𝟑𝟔𝟎</m:t>
                                </m:r>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𝟎𝟓𝟗</m:t>
                                </m:r>
                              </m:oMath>
                            </m:oMathPara>
                          </a14:m>
                          <a:endParaRPr lang="en-US" sz="1400" b="0" dirty="0"/>
                        </a:p>
                      </a:txBody>
                      <a:tcPr/>
                    </a:tc>
                    <a:extLst>
                      <a:ext uri="{0D108BD9-81ED-4DB2-BD59-A6C34878D82A}">
                        <a16:rowId xmlns:a16="http://schemas.microsoft.com/office/drawing/2014/main" val="3664318582"/>
                      </a:ext>
                    </a:extLst>
                  </a:tr>
                </a:tbl>
              </a:graphicData>
            </a:graphic>
          </p:graphicFrame>
        </mc:Choice>
        <mc:Fallback xmlns="">
          <p:graphicFrame>
            <p:nvGraphicFramePr>
              <p:cNvPr id="11" name="Table 10">
                <a:extLst>
                  <a:ext uri="{FF2B5EF4-FFF2-40B4-BE49-F238E27FC236}">
                    <a16:creationId xmlns:a16="http://schemas.microsoft.com/office/drawing/2014/main" id="{A34F87CD-D7A2-4157-BE6B-9D37F27A7CC3}"/>
                  </a:ext>
                </a:extLst>
              </p:cNvPr>
              <p:cNvGraphicFramePr>
                <a:graphicFrameLocks noGrp="1"/>
              </p:cNvGraphicFramePr>
              <p:nvPr>
                <p:extLst>
                  <p:ext uri="{D42A27DB-BD31-4B8C-83A1-F6EECF244321}">
                    <p14:modId xmlns:p14="http://schemas.microsoft.com/office/powerpoint/2010/main" val="551494063"/>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733616">
                    <a:tc>
                      <a:txBody>
                        <a:bodyPr/>
                        <a:lstStyle/>
                        <a:p>
                          <a:endParaRPr lang="en-US"/>
                        </a:p>
                      </a:txBody>
                      <a:tcPr>
                        <a:blipFill>
                          <a:blip r:embed="rId3"/>
                          <a:stretch>
                            <a:fillRect l="-156" t="-47500" r="-626" b="-295000"/>
                          </a:stretch>
                        </a:blipFill>
                      </a:tcPr>
                    </a:tc>
                    <a:extLst>
                      <a:ext uri="{0D108BD9-81ED-4DB2-BD59-A6C34878D82A}">
                        <a16:rowId xmlns:a16="http://schemas.microsoft.com/office/drawing/2014/main" val="3085463865"/>
                      </a:ext>
                    </a:extLst>
                  </a:tr>
                  <a:tr h="418656">
                    <a:tc>
                      <a:txBody>
                        <a:bodyPr/>
                        <a:lstStyle/>
                        <a:p>
                          <a:endParaRPr lang="en-US"/>
                        </a:p>
                      </a:txBody>
                      <a:tcPr>
                        <a:blipFill>
                          <a:blip r:embed="rId3"/>
                          <a:stretch>
                            <a:fillRect l="-156" t="-256522" r="-626" b="-413043"/>
                          </a:stretch>
                        </a:blipFill>
                      </a:tcPr>
                    </a:tc>
                    <a:extLst>
                      <a:ext uri="{0D108BD9-81ED-4DB2-BD59-A6C34878D82A}">
                        <a16:rowId xmlns:a16="http://schemas.microsoft.com/office/drawing/2014/main" val="181457050"/>
                      </a:ext>
                    </a:extLst>
                  </a:tr>
                  <a:tr h="451295">
                    <a:tc>
                      <a:txBody>
                        <a:bodyPr/>
                        <a:lstStyle/>
                        <a:p>
                          <a:endParaRPr lang="en-US"/>
                        </a:p>
                      </a:txBody>
                      <a:tcPr>
                        <a:blipFill>
                          <a:blip r:embed="rId3"/>
                          <a:stretch>
                            <a:fillRect l="-156" t="-332432" r="-626" b="-285135"/>
                          </a:stretch>
                        </a:blipFill>
                      </a:tcPr>
                    </a:tc>
                    <a:extLst>
                      <a:ext uri="{0D108BD9-81ED-4DB2-BD59-A6C34878D82A}">
                        <a16:rowId xmlns:a16="http://schemas.microsoft.com/office/drawing/2014/main" val="76767428"/>
                      </a:ext>
                    </a:extLst>
                  </a:tr>
                  <a:tr h="418656">
                    <a:tc>
                      <a:txBody>
                        <a:bodyPr/>
                        <a:lstStyle/>
                        <a:p>
                          <a:endParaRPr lang="en-US"/>
                        </a:p>
                      </a:txBody>
                      <a:tcPr>
                        <a:blipFill>
                          <a:blip r:embed="rId3"/>
                          <a:stretch>
                            <a:fillRect l="-156" t="-463768" r="-626" b="-205797"/>
                          </a:stretch>
                        </a:blipFill>
                      </a:tcPr>
                    </a:tc>
                    <a:extLst>
                      <a:ext uri="{0D108BD9-81ED-4DB2-BD59-A6C34878D82A}">
                        <a16:rowId xmlns:a16="http://schemas.microsoft.com/office/drawing/2014/main" val="969367088"/>
                      </a:ext>
                    </a:extLst>
                  </a:tr>
                  <a:tr h="411480">
                    <a:tc>
                      <a:txBody>
                        <a:bodyPr/>
                        <a:lstStyle/>
                        <a:p>
                          <a:endParaRPr lang="en-US"/>
                        </a:p>
                      </a:txBody>
                      <a:tcPr>
                        <a:blipFill>
                          <a:blip r:embed="rId3"/>
                          <a:stretch>
                            <a:fillRect l="-156" t="-572059" r="-626" b="-108824"/>
                          </a:stretch>
                        </a:blipFill>
                      </a:tcPr>
                    </a:tc>
                    <a:extLst>
                      <a:ext uri="{0D108BD9-81ED-4DB2-BD59-A6C34878D82A}">
                        <a16:rowId xmlns:a16="http://schemas.microsoft.com/office/drawing/2014/main" val="2207527352"/>
                      </a:ext>
                    </a:extLst>
                  </a:tr>
                  <a:tr h="440817">
                    <a:tc>
                      <a:txBody>
                        <a:bodyPr/>
                        <a:lstStyle/>
                        <a:p>
                          <a:endParaRPr lang="en-US"/>
                        </a:p>
                      </a:txBody>
                      <a:tcPr>
                        <a:blipFill>
                          <a:blip r:embed="rId3"/>
                          <a:stretch>
                            <a:fillRect l="-156" t="-634722" r="-626" b="-2778"/>
                          </a:stretch>
                        </a:blipFill>
                      </a:tcPr>
                    </a:tc>
                    <a:extLst>
                      <a:ext uri="{0D108BD9-81ED-4DB2-BD59-A6C34878D82A}">
                        <a16:rowId xmlns:a16="http://schemas.microsoft.com/office/drawing/2014/main" val="3664318582"/>
                      </a:ext>
                    </a:extLst>
                  </a:tr>
                </a:tbl>
              </a:graphicData>
            </a:graphic>
          </p:graphicFrame>
        </mc:Fallback>
      </mc:AlternateContent>
      <p:pic>
        <p:nvPicPr>
          <p:cNvPr id="12" name="Graphic 11" descr="Close with solid fill">
            <a:extLst>
              <a:ext uri="{FF2B5EF4-FFF2-40B4-BE49-F238E27FC236}">
                <a16:creationId xmlns:a16="http://schemas.microsoft.com/office/drawing/2014/main" id="{2B5F5F85-74EA-4E39-81F3-560D3AAD635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828212" y="4606836"/>
            <a:ext cx="228600" cy="228600"/>
          </a:xfrm>
          <a:prstGeom prst="rect">
            <a:avLst/>
          </a:prstGeom>
        </p:spPr>
      </p:pic>
      <p:pic>
        <p:nvPicPr>
          <p:cNvPr id="10" name="Graphic 9" descr="Checkmark with solid fill">
            <a:extLst>
              <a:ext uri="{FF2B5EF4-FFF2-40B4-BE49-F238E27FC236}">
                <a16:creationId xmlns:a16="http://schemas.microsoft.com/office/drawing/2014/main" id="{319021A4-2626-4C99-A51B-FEBDF926DE91}"/>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217921" y="3742509"/>
            <a:ext cx="228600" cy="228600"/>
          </a:xfrm>
          <a:prstGeom prst="rect">
            <a:avLst/>
          </a:prstGeom>
        </p:spPr>
      </p:pic>
      <p:pic>
        <p:nvPicPr>
          <p:cNvPr id="15" name="Graphic 14" descr="Checkmark with solid fill">
            <a:extLst>
              <a:ext uri="{FF2B5EF4-FFF2-40B4-BE49-F238E27FC236}">
                <a16:creationId xmlns:a16="http://schemas.microsoft.com/office/drawing/2014/main" id="{32F3166B-49CE-4E31-94AD-369733FA3D74}"/>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126484" y="2376821"/>
            <a:ext cx="228600" cy="228600"/>
          </a:xfrm>
          <a:prstGeom prst="rect">
            <a:avLst/>
          </a:prstGeom>
        </p:spPr>
      </p:pic>
      <p:pic>
        <p:nvPicPr>
          <p:cNvPr id="16" name="Graphic 15" descr="Question Mark with solid fill">
            <a:extLst>
              <a:ext uri="{FF2B5EF4-FFF2-40B4-BE49-F238E27FC236}">
                <a16:creationId xmlns:a16="http://schemas.microsoft.com/office/drawing/2014/main" id="{D517861D-9D6C-4AED-9FAF-0C226B5FA721}"/>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426428" y="2889068"/>
            <a:ext cx="228600" cy="228600"/>
          </a:xfrm>
          <a:prstGeom prst="rect">
            <a:avLst/>
          </a:prstGeom>
        </p:spPr>
      </p:pic>
      <p:pic>
        <p:nvPicPr>
          <p:cNvPr id="17" name="Graphic 16" descr="Question Mark with solid fill">
            <a:extLst>
              <a:ext uri="{FF2B5EF4-FFF2-40B4-BE49-F238E27FC236}">
                <a16:creationId xmlns:a16="http://schemas.microsoft.com/office/drawing/2014/main" id="{6B7C3004-6A81-4D6A-8D16-20752A3C8B52}"/>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446521" y="3314700"/>
            <a:ext cx="228600" cy="228600"/>
          </a:xfrm>
          <a:prstGeom prst="rect">
            <a:avLst/>
          </a:prstGeom>
        </p:spPr>
      </p:pic>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88233F52-6045-4108-9499-A53A299952D5}"/>
                  </a:ext>
                </a:extLst>
              </p:cNvPr>
              <p:cNvGraphicFramePr>
                <a:graphicFrameLocks noGrp="1"/>
              </p:cNvGraphicFramePr>
              <p:nvPr>
                <p:extLst>
                  <p:ext uri="{D42A27DB-BD31-4B8C-83A1-F6EECF244321}">
                    <p14:modId xmlns:p14="http://schemas.microsoft.com/office/powerpoint/2010/main" val="3874252293"/>
                  </p:ext>
                </p:extLst>
              </p:nvPr>
            </p:nvGraphicFramePr>
            <p:xfrm>
              <a:off x="2130426" y="4340158"/>
              <a:ext cx="3886200" cy="1641820"/>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Verification Values </a:t>
                          </a:r>
                        </a:p>
                      </a:txBody>
                      <a:tcPr/>
                    </a:tc>
                    <a:extLst>
                      <a:ext uri="{0D108BD9-81ED-4DB2-BD59-A6C34878D82A}">
                        <a16:rowId xmlns:a16="http://schemas.microsoft.com/office/drawing/2014/main" val="100748608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4">
                                        <a:lumMod val="50000"/>
                                      </a:schemeClr>
                                    </a:solidFill>
                                    <a:latin typeface="Cambria Math" panose="02040503050406030204" pitchFamily="18" charset="0"/>
                                  </a:rPr>
                                  <m:t>𝑹</m:t>
                                </m:r>
                                <m:r>
                                  <a:rPr lang="en-US" sz="1400" b="1" i="1" dirty="0" smtClean="0">
                                    <a:solidFill>
                                      <a:schemeClr val="accent4">
                                        <a:lumMod val="50000"/>
                                      </a:schemeClr>
                                    </a:solidFill>
                                    <a:latin typeface="Cambria Math" panose="02040503050406030204" pitchFamily="18" charset="0"/>
                                  </a:rPr>
                                  <m:t>=</m:t>
                                </m:r>
                                <m:sSubSup>
                                  <m:sSubSupPr>
                                    <m:ctrlPr>
                                      <a:rPr lang="en-US" sz="1400" b="0" i="1" dirty="0" smtClean="0">
                                        <a:solidFill>
                                          <a:schemeClr val="accent4">
                                            <a:lumMod val="50000"/>
                                          </a:schemeClr>
                                        </a:solidFill>
                                        <a:latin typeface="Cambria Math" panose="02040503050406030204" pitchFamily="18" charset="0"/>
                                      </a:rPr>
                                    </m:ctrlPr>
                                  </m:sSubSupPr>
                                  <m:e>
                                    <m:r>
                                      <a:rPr lang="en-US" sz="1400" b="0" i="1" dirty="0" smtClean="0">
                                        <a:solidFill>
                                          <a:schemeClr val="accent4">
                                            <a:lumMod val="50000"/>
                                          </a:schemeClr>
                                        </a:solidFill>
                                        <a:latin typeface="Cambria Math" panose="02040503050406030204" pitchFamily="18" charset="0"/>
                                      </a:rPr>
                                      <m:t>𝑅𝑎𝑑𝑖𝑢𝑠</m:t>
                                    </m:r>
                                  </m:e>
                                  <m:sub>
                                    <m:r>
                                      <a:rPr lang="en-US" sz="1400" b="0" i="1" dirty="0" smtClean="0">
                                        <a:solidFill>
                                          <a:schemeClr val="accent4">
                                            <a:lumMod val="50000"/>
                                          </a:schemeClr>
                                        </a:solidFill>
                                        <a:latin typeface="Cambria Math" panose="02040503050406030204" pitchFamily="18" charset="0"/>
                                      </a:rPr>
                                      <m:t>𝑜𝑟𝑏𝑖𝑡</m:t>
                                    </m:r>
                                  </m:sub>
                                  <m:sup>
                                    <m:r>
                                      <a:rPr lang="en-US" sz="1400" b="0" i="1" dirty="0" smtClean="0">
                                        <a:solidFill>
                                          <a:schemeClr val="accent4">
                                            <a:lumMod val="50000"/>
                                          </a:schemeClr>
                                        </a:solidFill>
                                        <a:latin typeface="Cambria Math" panose="02040503050406030204" pitchFamily="18" charset="0"/>
                                      </a:rPr>
                                      <m:t>𝑎𝑣𝑔</m:t>
                                    </m:r>
                                  </m:sup>
                                </m:sSubSup>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𝟐</m:t>
                                </m:r>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𝟐𝟐𝟎𝟏𝟏𝟐𝟐𝟐𝟑𝟑𝟒</m:t>
                                </m:r>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𝟏𝟏</m:t>
                                    </m:r>
                                  </m:sup>
                                </m:sSup>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 </m:t>
                                </m:r>
                                <m:r>
                                  <a:rPr lang="en-US" sz="1400" b="0" i="1" dirty="0" smtClean="0">
                                    <a:solidFill>
                                      <a:schemeClr val="accent4">
                                        <a:lumMod val="50000"/>
                                      </a:schemeClr>
                                    </a:solidFill>
                                    <a:latin typeface="Cambria Math" panose="02040503050406030204" pitchFamily="18" charset="0"/>
                                    <a:ea typeface="Cambria Math" panose="02040503050406030204" pitchFamily="18" charset="0"/>
                                  </a:rPr>
                                  <m:t>𝑎</m:t>
                                </m:r>
                              </m:oMath>
                            </m:oMathPara>
                          </a14:m>
                          <a:endParaRPr lang="en-US" sz="1400" b="0" dirty="0">
                            <a:solidFill>
                              <a:schemeClr val="accent4">
                                <a:lumMod val="50000"/>
                              </a:schemeClr>
                            </a:solidFill>
                          </a:endParaRPr>
                        </a:p>
                      </a:txBody>
                      <a:tcPr/>
                    </a:tc>
                    <a:extLst>
                      <a:ext uri="{0D108BD9-81ED-4DB2-BD59-A6C34878D82A}">
                        <a16:rowId xmlns:a16="http://schemas.microsoft.com/office/drawing/2014/main" val="7676742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𝟑𝟏</m:t>
                                </m:r>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𝟏𝟏𝟏</m:t>
                                </m:r>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𝟒𝟑𝟎</m:t>
                                </m:r>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𝟒</m:t>
                                </m:r>
                                <m:r>
                                  <a:rPr lang="en-US" sz="1400" b="1" i="1" dirty="0" smtClean="0">
                                    <a:solidFill>
                                      <a:schemeClr val="accent4">
                                        <a:lumMod val="50000"/>
                                      </a:schemeClr>
                                    </a:solidFill>
                                    <a:latin typeface="Cambria Math" panose="02040503050406030204" pitchFamily="18" charset="0"/>
                                  </a:rPr>
                                  <m:t> </m:t>
                                </m:r>
                                <m:r>
                                  <a:rPr lang="en-US" sz="1400" b="0" i="1" dirty="0" smtClean="0">
                                    <a:solidFill>
                                      <a:schemeClr val="accent4">
                                        <a:lumMod val="50000"/>
                                      </a:schemeClr>
                                    </a:solidFill>
                                    <a:latin typeface="Cambria Math" panose="02040503050406030204" pitchFamily="18" charset="0"/>
                                  </a:rPr>
                                  <m:t>𝑠</m:t>
                                </m:r>
                              </m:oMath>
                            </m:oMathPara>
                          </a14:m>
                          <a:endParaRPr lang="en-US" sz="1400" b="0" dirty="0"/>
                        </a:p>
                      </a:txBody>
                      <a:tcPr/>
                    </a:tc>
                    <a:extLst>
                      <a:ext uri="{0D108BD9-81ED-4DB2-BD59-A6C34878D82A}">
                        <a16:rowId xmlns:a16="http://schemas.microsoft.com/office/drawing/2014/main" val="2207527352"/>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𝒅𝒂𝒚𝒔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𝟑𝟔𝟎</m:t>
                                </m:r>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𝟎𝟖𝟔</m:t>
                                </m:r>
                              </m:oMath>
                            </m:oMathPara>
                          </a14:m>
                          <a:endParaRPr lang="en-US" sz="1400" b="0" dirty="0">
                            <a:solidFill>
                              <a:schemeClr val="accent4">
                                <a:lumMod val="50000"/>
                              </a:schemeClr>
                            </a:solidFill>
                          </a:endParaRPr>
                        </a:p>
                      </a:txBody>
                      <a:tcPr/>
                    </a:tc>
                    <a:extLst>
                      <a:ext uri="{0D108BD9-81ED-4DB2-BD59-A6C34878D82A}">
                        <a16:rowId xmlns:a16="http://schemas.microsoft.com/office/drawing/2014/main" val="3664318582"/>
                      </a:ext>
                    </a:extLst>
                  </a:tr>
                </a:tbl>
              </a:graphicData>
            </a:graphic>
          </p:graphicFrame>
        </mc:Choice>
        <mc:Fallback xmlns="">
          <p:graphicFrame>
            <p:nvGraphicFramePr>
              <p:cNvPr id="18" name="Table 17">
                <a:extLst>
                  <a:ext uri="{FF2B5EF4-FFF2-40B4-BE49-F238E27FC236}">
                    <a16:creationId xmlns:a16="http://schemas.microsoft.com/office/drawing/2014/main" id="{88233F52-6045-4108-9499-A53A299952D5}"/>
                  </a:ext>
                </a:extLst>
              </p:cNvPr>
              <p:cNvGraphicFramePr>
                <a:graphicFrameLocks noGrp="1"/>
              </p:cNvGraphicFramePr>
              <p:nvPr>
                <p:extLst>
                  <p:ext uri="{D42A27DB-BD31-4B8C-83A1-F6EECF244321}">
                    <p14:modId xmlns:p14="http://schemas.microsoft.com/office/powerpoint/2010/main" val="3874252293"/>
                  </p:ext>
                </p:extLst>
              </p:nvPr>
            </p:nvGraphicFramePr>
            <p:xfrm>
              <a:off x="2130426" y="4340158"/>
              <a:ext cx="3886200" cy="1641820"/>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Verification Values </a:t>
                          </a:r>
                        </a:p>
                      </a:txBody>
                      <a:tcPr/>
                    </a:tc>
                    <a:extLst>
                      <a:ext uri="{0D108BD9-81ED-4DB2-BD59-A6C34878D82A}">
                        <a16:rowId xmlns:a16="http://schemas.microsoft.com/office/drawing/2014/main" val="1007486080"/>
                      </a:ext>
                    </a:extLst>
                  </a:tr>
                  <a:tr h="451295">
                    <a:tc>
                      <a:txBody>
                        <a:bodyPr/>
                        <a:lstStyle/>
                        <a:p>
                          <a:endParaRPr lang="en-US"/>
                        </a:p>
                      </a:txBody>
                      <a:tcPr>
                        <a:blipFill>
                          <a:blip r:embed="rId10"/>
                          <a:stretch>
                            <a:fillRect l="-157" t="-77027" r="-784" b="-193243"/>
                          </a:stretch>
                        </a:blipFill>
                      </a:tcPr>
                    </a:tc>
                    <a:extLst>
                      <a:ext uri="{0D108BD9-81ED-4DB2-BD59-A6C34878D82A}">
                        <a16:rowId xmlns:a16="http://schemas.microsoft.com/office/drawing/2014/main" val="76767428"/>
                      </a:ext>
                    </a:extLst>
                  </a:tr>
                  <a:tr h="411480">
                    <a:tc>
                      <a:txBody>
                        <a:bodyPr/>
                        <a:lstStyle/>
                        <a:p>
                          <a:endParaRPr lang="en-US"/>
                        </a:p>
                      </a:txBody>
                      <a:tcPr>
                        <a:blipFill>
                          <a:blip r:embed="rId10"/>
                          <a:stretch>
                            <a:fillRect l="-157" t="-192647" r="-784" b="-110294"/>
                          </a:stretch>
                        </a:blipFill>
                      </a:tcPr>
                    </a:tc>
                    <a:extLst>
                      <a:ext uri="{0D108BD9-81ED-4DB2-BD59-A6C34878D82A}">
                        <a16:rowId xmlns:a16="http://schemas.microsoft.com/office/drawing/2014/main" val="2207527352"/>
                      </a:ext>
                    </a:extLst>
                  </a:tr>
                  <a:tr h="440817">
                    <a:tc>
                      <a:txBody>
                        <a:bodyPr/>
                        <a:lstStyle/>
                        <a:p>
                          <a:endParaRPr lang="en-US"/>
                        </a:p>
                      </a:txBody>
                      <a:tcPr>
                        <a:blipFill>
                          <a:blip r:embed="rId10"/>
                          <a:stretch>
                            <a:fillRect l="-157" t="-272603" r="-784" b="-2740"/>
                          </a:stretch>
                        </a:blipFill>
                      </a:tcPr>
                    </a:tc>
                    <a:extLst>
                      <a:ext uri="{0D108BD9-81ED-4DB2-BD59-A6C34878D82A}">
                        <a16:rowId xmlns:a16="http://schemas.microsoft.com/office/drawing/2014/main" val="3664318582"/>
                      </a:ext>
                    </a:extLst>
                  </a:tr>
                </a:tbl>
              </a:graphicData>
            </a:graphic>
          </p:graphicFrame>
        </mc:Fallback>
      </mc:AlternateContent>
      <p:pic>
        <p:nvPicPr>
          <p:cNvPr id="19" name="Graphic 18" descr="Close with solid fill">
            <a:extLst>
              <a:ext uri="{FF2B5EF4-FFF2-40B4-BE49-F238E27FC236}">
                <a16:creationId xmlns:a16="http://schemas.microsoft.com/office/drawing/2014/main" id="{4EAE20D4-853A-4C9B-B5F6-CE0773E3F1A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799012" y="5682343"/>
            <a:ext cx="228600" cy="228600"/>
          </a:xfrm>
          <a:prstGeom prst="rect">
            <a:avLst/>
          </a:prstGeom>
        </p:spPr>
      </p:pic>
    </p:spTree>
    <p:extLst>
      <p:ext uri="{BB962C8B-B14F-4D97-AF65-F5344CB8AC3E}">
        <p14:creationId xmlns:p14="http://schemas.microsoft.com/office/powerpoint/2010/main" val="696762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Missing Mass: Kepler’s Third Law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2"/>
                <a:ext cx="5293140"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This only leaves a change in </a:t>
                </a:r>
                <a14:m>
                  <m:oMath xmlns:m="http://schemas.openxmlformats.org/officeDocument/2006/math">
                    <m:sSub>
                      <m:sSubPr>
                        <m:ctrlPr>
                          <a:rPr lang="en-US" sz="1600" b="1" i="1" dirty="0" smtClean="0">
                            <a:latin typeface="Cambria Math" panose="02040503050406030204" pitchFamily="18" charset="0"/>
                          </a:rPr>
                        </m:ctrlPr>
                      </m:sSubPr>
                      <m:e>
                        <m:r>
                          <a:rPr lang="en-US" sz="1600" b="1" i="1" dirty="0" smtClean="0">
                            <a:latin typeface="Cambria Math" panose="02040503050406030204" pitchFamily="18" charset="0"/>
                          </a:rPr>
                          <m:t>𝑴</m:t>
                        </m:r>
                      </m:e>
                      <m:sub>
                        <m:r>
                          <a:rPr lang="en-US" sz="1600" b="1" i="1" dirty="0" smtClean="0">
                            <a:latin typeface="Cambria Math" panose="02040503050406030204" pitchFamily="18" charset="0"/>
                          </a:rPr>
                          <m:t>𝒔𝒖𝒏</m:t>
                        </m:r>
                      </m:sub>
                    </m:sSub>
                  </m:oMath>
                </a14:m>
                <a:r>
                  <a:rPr lang="en-US" sz="1600" dirty="0"/>
                  <a:t> to account for the variance.</a:t>
                </a:r>
              </a:p>
              <a:p>
                <a:pPr indent="-246888">
                  <a:lnSpc>
                    <a:spcPct val="90000"/>
                  </a:lnSpc>
                  <a:spcAft>
                    <a:spcPts val="600"/>
                  </a:spcAft>
                </a:pPr>
                <a:endParaRPr lang="en-US" sz="1600" dirty="0"/>
              </a:p>
              <a:p>
                <a:pPr indent="-246888">
                  <a:lnSpc>
                    <a:spcPct val="90000"/>
                  </a:lnSpc>
                  <a:spcAft>
                    <a:spcPts val="600"/>
                  </a:spcAft>
                </a:pPr>
                <a14:m>
                  <m:oMath xmlns:m="http://schemas.openxmlformats.org/officeDocument/2006/math">
                    <m:sSub>
                      <m:sSubPr>
                        <m:ctrlPr>
                          <a:rPr lang="en-US" sz="1600" b="1" i="1" dirty="0">
                            <a:latin typeface="Cambria Math" panose="02040503050406030204" pitchFamily="18" charset="0"/>
                          </a:rPr>
                        </m:ctrlPr>
                      </m:sSubPr>
                      <m:e>
                        <m:r>
                          <a:rPr lang="en-US" sz="1600" b="1" i="1" dirty="0">
                            <a:latin typeface="Cambria Math" panose="02040503050406030204" pitchFamily="18" charset="0"/>
                          </a:rPr>
                          <m:t>𝑴</m:t>
                        </m:r>
                      </m:e>
                      <m:sub>
                        <m:r>
                          <a:rPr lang="en-US" sz="1600" b="1" i="1" dirty="0">
                            <a:latin typeface="Cambria Math" panose="02040503050406030204" pitchFamily="18" charset="0"/>
                          </a:rPr>
                          <m:t>𝒔𝒖𝒏</m:t>
                        </m:r>
                      </m:sub>
                    </m:sSub>
                  </m:oMath>
                </a14:m>
                <a:r>
                  <a:rPr lang="en-US" sz="1600" dirty="0"/>
                  <a:t> actually represents the </a:t>
                </a:r>
                <a:r>
                  <a:rPr lang="en-US" sz="1600" b="1" dirty="0"/>
                  <a:t>center mass (</a:t>
                </a:r>
                <a14:m>
                  <m:oMath xmlns:m="http://schemas.openxmlformats.org/officeDocument/2006/math">
                    <m:sSub>
                      <m:sSubPr>
                        <m:ctrlPr>
                          <a:rPr lang="en-US" sz="1600" b="1" i="1" dirty="0">
                            <a:latin typeface="Cambria Math" panose="02040503050406030204" pitchFamily="18" charset="0"/>
                          </a:rPr>
                        </m:ctrlPr>
                      </m:sSubPr>
                      <m:e>
                        <m:r>
                          <a:rPr lang="en-US" sz="1600" b="1" i="1" dirty="0">
                            <a:latin typeface="Cambria Math" panose="02040503050406030204" pitchFamily="18" charset="0"/>
                          </a:rPr>
                          <m:t>𝑴</m:t>
                        </m:r>
                      </m:e>
                      <m:sub>
                        <m:r>
                          <a:rPr lang="en-US" sz="1600" b="1" i="1" dirty="0" smtClean="0">
                            <a:latin typeface="Cambria Math" panose="02040503050406030204" pitchFamily="18" charset="0"/>
                          </a:rPr>
                          <m:t>𝒄𝒆𝒏𝒕𝒆𝒓</m:t>
                        </m:r>
                      </m:sub>
                    </m:sSub>
                  </m:oMath>
                </a14:m>
                <a:r>
                  <a:rPr lang="en-US" sz="1600" dirty="0"/>
                  <a:t>) of solar system, as opposed to just the mass of the Sun. A very small percent of the center mass comes from orbiting objects, such as planets. The value of the contributing mass is proportional to the orbital radius of the object. </a:t>
                </a:r>
              </a:p>
              <a:p>
                <a:pPr indent="-246888">
                  <a:lnSpc>
                    <a:spcPct val="90000"/>
                  </a:lnSpc>
                  <a:spcAft>
                    <a:spcPts val="600"/>
                  </a:spcAft>
                </a:pPr>
                <a:endParaRPr lang="en-US" sz="1600" dirty="0"/>
              </a:p>
              <a:p>
                <a:pPr indent="-246888">
                  <a:lnSpc>
                    <a:spcPct val="90000"/>
                  </a:lnSpc>
                  <a:spcAft>
                    <a:spcPts val="600"/>
                  </a:spcAft>
                </a:pPr>
                <a:r>
                  <a:rPr lang="en-US" sz="1600" dirty="0"/>
                  <a:t>In other words, the closer an object is to the Sun (center of the solar system), the more of its mass contributes to the center mass of the solar system.</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2"/>
                <a:ext cx="5293140" cy="4932467"/>
              </a:xfrm>
              <a:prstGeom prst="rect">
                <a:avLst/>
              </a:prstGeom>
              <a:blipFill>
                <a:blip r:embed="rId2"/>
                <a:stretch>
                  <a:fillRect l="-575" t="-8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A34F87CD-D7A2-4157-BE6B-9D37F27A7CC3}"/>
                  </a:ext>
                </a:extLst>
              </p:cNvPr>
              <p:cNvGraphicFramePr>
                <a:graphicFrameLocks noGrp="1"/>
              </p:cNvGraphicFramePr>
              <p:nvPr>
                <p:extLst>
                  <p:ext uri="{D42A27DB-BD31-4B8C-83A1-F6EECF244321}">
                    <p14:modId xmlns:p14="http://schemas.microsoft.com/office/powerpoint/2010/main" val="4136545270"/>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rPr>
                                  <m:t>𝑮</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𝟏</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sup>
                                </m:sSup>
                                <m:f>
                                  <m:f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fPr>
                                  <m:num>
                                    <m:sSup>
                                      <m:sSup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𝑎</m:t>
                                        </m:r>
                                      </m:e>
                                      <m: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3</m:t>
                                        </m:r>
                                      </m:sup>
                                    </m:sSup>
                                  </m:num>
                                  <m:den>
                                    <m:sSup>
                                      <m:sSup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𝑠</m:t>
                                        </m:r>
                                      </m:e>
                                      <m: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2</m:t>
                                        </m:r>
                                      </m:sup>
                                    </m:s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𝑘𝑡</m:t>
                                    </m:r>
                                  </m:den>
                                </m:f>
                              </m:oMath>
                            </m:oMathPara>
                          </a14:m>
                          <a:endParaRPr lang="en-US" sz="1400" b="0" dirty="0"/>
                        </a:p>
                      </a:txBody>
                      <a:tcPr/>
                    </a:tc>
                    <a:extLst>
                      <a:ext uri="{0D108BD9-81ED-4DB2-BD59-A6C34878D82A}">
                        <a16:rowId xmlns:a16="http://schemas.microsoft.com/office/drawing/2014/main" val="3085463865"/>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rPr>
                                    </m:ctrlPr>
                                  </m:sSubPr>
                                  <m:e>
                                    <m:r>
                                      <a:rPr lang="en-US" sz="1400" b="1" i="1" dirty="0" smtClean="0">
                                        <a:latin typeface="Cambria Math" panose="02040503050406030204" pitchFamily="18" charset="0"/>
                                      </a:rPr>
                                      <m:t>𝑴</m:t>
                                    </m:r>
                                  </m:e>
                                  <m:sub>
                                    <m:r>
                                      <a:rPr lang="en-US" sz="1400" b="1" i="1" dirty="0" smtClean="0">
                                        <a:latin typeface="Cambria Math" panose="02040503050406030204" pitchFamily="18" charset="0"/>
                                      </a:rPr>
                                      <m:t>𝒔𝒖𝒏</m:t>
                                    </m:r>
                                  </m:sub>
                                </m:sSub>
                                <m:r>
                                  <a:rPr lang="en-US" sz="1400" b="1" i="1" dirty="0" smtClean="0">
                                    <a:latin typeface="Cambria Math" panose="02040503050406030204" pitchFamily="18" charset="0"/>
                                  </a:rPr>
                                  <m:t>=</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m:t>
                                </m:r>
                                <m:r>
                                  <a:rPr lang="en-US" sz="1400" b="1" i="1" dirty="0" smtClean="0">
                                    <a:latin typeface="Cambria Math" panose="02040503050406030204" pitchFamily="18" charset="0"/>
                                  </a:rPr>
                                  <m:t>𝟒𝟔𝟑𝟏𝟕𝟗𝟔𝟗</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𝟑𝟎</m:t>
                                    </m:r>
                                  </m:sup>
                                </m:sSup>
                                <m:r>
                                  <a:rPr lang="en-US" sz="1400" b="1"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𝑘𝑡</m:t>
                                </m:r>
                              </m:oMath>
                            </m:oMathPara>
                          </a14:m>
                          <a:endParaRPr lang="en-US" sz="1400" b="0" dirty="0"/>
                        </a:p>
                      </a:txBody>
                      <a:tcPr/>
                    </a:tc>
                    <a:extLst>
                      <a:ext uri="{0D108BD9-81ED-4DB2-BD59-A6C34878D82A}">
                        <a16:rowId xmlns:a16="http://schemas.microsoft.com/office/drawing/2014/main" val="18145705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rPr>
                                  <m:t>𝑹</m:t>
                                </m:r>
                                <m:r>
                                  <a:rPr lang="en-US" sz="1400" b="1" i="1" dirty="0" smtClean="0">
                                    <a:solidFill>
                                      <a:schemeClr val="accent2">
                                        <a:lumMod val="50000"/>
                                      </a:schemeClr>
                                    </a:solidFill>
                                    <a:latin typeface="Cambria Math" panose="02040503050406030204" pitchFamily="18" charset="0"/>
                                  </a:rPr>
                                  <m:t>=</m:t>
                                </m:r>
                                <m:sSubSup>
                                  <m:sSubSupPr>
                                    <m:ctrlPr>
                                      <a:rPr lang="en-US" sz="1400" b="0" i="1" dirty="0" smtClean="0">
                                        <a:solidFill>
                                          <a:schemeClr val="accent2">
                                            <a:lumMod val="50000"/>
                                          </a:schemeClr>
                                        </a:solidFill>
                                        <a:latin typeface="Cambria Math" panose="02040503050406030204" pitchFamily="18" charset="0"/>
                                      </a:rPr>
                                    </m:ctrlPr>
                                  </m:sSubSupPr>
                                  <m:e>
                                    <m:r>
                                      <a:rPr lang="en-US" sz="1400" b="0" i="1" dirty="0" smtClean="0">
                                        <a:solidFill>
                                          <a:schemeClr val="accent2">
                                            <a:lumMod val="50000"/>
                                          </a:schemeClr>
                                        </a:solidFill>
                                        <a:latin typeface="Cambria Math" panose="02040503050406030204" pitchFamily="18" charset="0"/>
                                      </a:rPr>
                                      <m:t>𝑅𝑎𝑑𝑖𝑢𝑠</m:t>
                                    </m:r>
                                  </m:e>
                                  <m:sub>
                                    <m:r>
                                      <a:rPr lang="en-US" sz="1400" b="0" i="1" dirty="0" smtClean="0">
                                        <a:solidFill>
                                          <a:schemeClr val="accent2">
                                            <a:lumMod val="50000"/>
                                          </a:schemeClr>
                                        </a:solidFill>
                                        <a:latin typeface="Cambria Math" panose="02040503050406030204" pitchFamily="18" charset="0"/>
                                      </a:rPr>
                                      <m:t>𝑜𝑟𝑏𝑖𝑡</m:t>
                                    </m:r>
                                  </m:sub>
                                  <m:sup>
                                    <m:r>
                                      <a:rPr lang="en-US" sz="1400" b="0" i="1" dirty="0" smtClean="0">
                                        <a:solidFill>
                                          <a:schemeClr val="accent2">
                                            <a:lumMod val="50000"/>
                                          </a:schemeClr>
                                        </a:solidFill>
                                        <a:latin typeface="Cambria Math" panose="02040503050406030204" pitchFamily="18" charset="0"/>
                                      </a:rPr>
                                      <m:t>𝑎𝑣𝑔</m:t>
                                    </m:r>
                                  </m:sup>
                                </m:sSubSup>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𝟐</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𝟐𝟐</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𝟏𝟏</m:t>
                                    </m:r>
                                  </m:sup>
                                </m:s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 </m:t>
                                </m:r>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𝑎</m:t>
                                </m:r>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7676742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𝑲</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𝟖</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𝟖𝟒𝟓𝟑𝟓𝟔𝟗𝟕𝟐</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𝟐𝟎</m:t>
                                    </m:r>
                                  </m:sup>
                                </m:sSup>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96936708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0" i="1" dirty="0" smtClean="0">
                                    <a:solidFill>
                                      <a:schemeClr val="accent4">
                                        <a:lumMod val="50000"/>
                                      </a:schemeClr>
                                    </a:solidFill>
                                    <a:latin typeface="Cambria Math" panose="02040503050406030204" pitchFamily="18" charset="0"/>
                                  </a:rPr>
                                  <m:t>31,109,078.290211 </m:t>
                                </m:r>
                                <m:r>
                                  <a:rPr lang="en-US" sz="1400" b="0" i="1" dirty="0" smtClean="0">
                                    <a:solidFill>
                                      <a:schemeClr val="accent4">
                                        <a:lumMod val="50000"/>
                                      </a:schemeClr>
                                    </a:solidFill>
                                    <a:latin typeface="Cambria Math" panose="02040503050406030204" pitchFamily="18" charset="0"/>
                                  </a:rPr>
                                  <m:t>𝑠</m:t>
                                </m:r>
                              </m:oMath>
                            </m:oMathPara>
                          </a14:m>
                          <a:endParaRPr lang="en-US" sz="1400" b="0" dirty="0"/>
                        </a:p>
                      </a:txBody>
                      <a:tcPr/>
                    </a:tc>
                    <a:extLst>
                      <a:ext uri="{0D108BD9-81ED-4DB2-BD59-A6C34878D82A}">
                        <a16:rowId xmlns:a16="http://schemas.microsoft.com/office/drawing/2014/main" val="2207527352"/>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𝒅𝒂𝒚𝒔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𝟑𝟔𝟎</m:t>
                                </m:r>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𝟎𝟓𝟗</m:t>
                                </m:r>
                              </m:oMath>
                            </m:oMathPara>
                          </a14:m>
                          <a:endParaRPr lang="en-US" sz="1400" b="0" dirty="0"/>
                        </a:p>
                      </a:txBody>
                      <a:tcPr/>
                    </a:tc>
                    <a:extLst>
                      <a:ext uri="{0D108BD9-81ED-4DB2-BD59-A6C34878D82A}">
                        <a16:rowId xmlns:a16="http://schemas.microsoft.com/office/drawing/2014/main" val="3664318582"/>
                      </a:ext>
                    </a:extLst>
                  </a:tr>
                </a:tbl>
              </a:graphicData>
            </a:graphic>
          </p:graphicFrame>
        </mc:Choice>
        <mc:Fallback xmlns="">
          <p:graphicFrame>
            <p:nvGraphicFramePr>
              <p:cNvPr id="11" name="Table 10">
                <a:extLst>
                  <a:ext uri="{FF2B5EF4-FFF2-40B4-BE49-F238E27FC236}">
                    <a16:creationId xmlns:a16="http://schemas.microsoft.com/office/drawing/2014/main" id="{A34F87CD-D7A2-4157-BE6B-9D37F27A7CC3}"/>
                  </a:ext>
                </a:extLst>
              </p:cNvPr>
              <p:cNvGraphicFramePr>
                <a:graphicFrameLocks noGrp="1"/>
              </p:cNvGraphicFramePr>
              <p:nvPr>
                <p:extLst>
                  <p:ext uri="{D42A27DB-BD31-4B8C-83A1-F6EECF244321}">
                    <p14:modId xmlns:p14="http://schemas.microsoft.com/office/powerpoint/2010/main" val="4136545270"/>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733616">
                    <a:tc>
                      <a:txBody>
                        <a:bodyPr/>
                        <a:lstStyle/>
                        <a:p>
                          <a:endParaRPr lang="en-US"/>
                        </a:p>
                      </a:txBody>
                      <a:tcPr>
                        <a:blipFill>
                          <a:blip r:embed="rId3"/>
                          <a:stretch>
                            <a:fillRect l="-156" t="-47500" r="-626" b="-295000"/>
                          </a:stretch>
                        </a:blipFill>
                      </a:tcPr>
                    </a:tc>
                    <a:extLst>
                      <a:ext uri="{0D108BD9-81ED-4DB2-BD59-A6C34878D82A}">
                        <a16:rowId xmlns:a16="http://schemas.microsoft.com/office/drawing/2014/main" val="3085463865"/>
                      </a:ext>
                    </a:extLst>
                  </a:tr>
                  <a:tr h="418656">
                    <a:tc>
                      <a:txBody>
                        <a:bodyPr/>
                        <a:lstStyle/>
                        <a:p>
                          <a:endParaRPr lang="en-US"/>
                        </a:p>
                      </a:txBody>
                      <a:tcPr>
                        <a:blipFill>
                          <a:blip r:embed="rId3"/>
                          <a:stretch>
                            <a:fillRect l="-156" t="-256522" r="-626" b="-413043"/>
                          </a:stretch>
                        </a:blipFill>
                      </a:tcPr>
                    </a:tc>
                    <a:extLst>
                      <a:ext uri="{0D108BD9-81ED-4DB2-BD59-A6C34878D82A}">
                        <a16:rowId xmlns:a16="http://schemas.microsoft.com/office/drawing/2014/main" val="181457050"/>
                      </a:ext>
                    </a:extLst>
                  </a:tr>
                  <a:tr h="451295">
                    <a:tc>
                      <a:txBody>
                        <a:bodyPr/>
                        <a:lstStyle/>
                        <a:p>
                          <a:endParaRPr lang="en-US"/>
                        </a:p>
                      </a:txBody>
                      <a:tcPr>
                        <a:blipFill>
                          <a:blip r:embed="rId3"/>
                          <a:stretch>
                            <a:fillRect l="-156" t="-332432" r="-626" b="-285135"/>
                          </a:stretch>
                        </a:blipFill>
                      </a:tcPr>
                    </a:tc>
                    <a:extLst>
                      <a:ext uri="{0D108BD9-81ED-4DB2-BD59-A6C34878D82A}">
                        <a16:rowId xmlns:a16="http://schemas.microsoft.com/office/drawing/2014/main" val="76767428"/>
                      </a:ext>
                    </a:extLst>
                  </a:tr>
                  <a:tr h="418656">
                    <a:tc>
                      <a:txBody>
                        <a:bodyPr/>
                        <a:lstStyle/>
                        <a:p>
                          <a:endParaRPr lang="en-US"/>
                        </a:p>
                      </a:txBody>
                      <a:tcPr>
                        <a:blipFill>
                          <a:blip r:embed="rId3"/>
                          <a:stretch>
                            <a:fillRect l="-156" t="-463768" r="-626" b="-205797"/>
                          </a:stretch>
                        </a:blipFill>
                      </a:tcPr>
                    </a:tc>
                    <a:extLst>
                      <a:ext uri="{0D108BD9-81ED-4DB2-BD59-A6C34878D82A}">
                        <a16:rowId xmlns:a16="http://schemas.microsoft.com/office/drawing/2014/main" val="969367088"/>
                      </a:ext>
                    </a:extLst>
                  </a:tr>
                  <a:tr h="411480">
                    <a:tc>
                      <a:txBody>
                        <a:bodyPr/>
                        <a:lstStyle/>
                        <a:p>
                          <a:endParaRPr lang="en-US"/>
                        </a:p>
                      </a:txBody>
                      <a:tcPr>
                        <a:blipFill>
                          <a:blip r:embed="rId3"/>
                          <a:stretch>
                            <a:fillRect l="-156" t="-572059" r="-626" b="-108824"/>
                          </a:stretch>
                        </a:blipFill>
                      </a:tcPr>
                    </a:tc>
                    <a:extLst>
                      <a:ext uri="{0D108BD9-81ED-4DB2-BD59-A6C34878D82A}">
                        <a16:rowId xmlns:a16="http://schemas.microsoft.com/office/drawing/2014/main" val="2207527352"/>
                      </a:ext>
                    </a:extLst>
                  </a:tr>
                  <a:tr h="440817">
                    <a:tc>
                      <a:txBody>
                        <a:bodyPr/>
                        <a:lstStyle/>
                        <a:p>
                          <a:endParaRPr lang="en-US"/>
                        </a:p>
                      </a:txBody>
                      <a:tcPr>
                        <a:blipFill>
                          <a:blip r:embed="rId3"/>
                          <a:stretch>
                            <a:fillRect l="-156" t="-634722" r="-626" b="-2778"/>
                          </a:stretch>
                        </a:blipFill>
                      </a:tcPr>
                    </a:tc>
                    <a:extLst>
                      <a:ext uri="{0D108BD9-81ED-4DB2-BD59-A6C34878D82A}">
                        <a16:rowId xmlns:a16="http://schemas.microsoft.com/office/drawing/2014/main" val="3664318582"/>
                      </a:ext>
                    </a:extLst>
                  </a:tr>
                </a:tbl>
              </a:graphicData>
            </a:graphic>
          </p:graphicFrame>
        </mc:Fallback>
      </mc:AlternateContent>
      <p:pic>
        <p:nvPicPr>
          <p:cNvPr id="12" name="Graphic 11" descr="Close with solid fill">
            <a:extLst>
              <a:ext uri="{FF2B5EF4-FFF2-40B4-BE49-F238E27FC236}">
                <a16:creationId xmlns:a16="http://schemas.microsoft.com/office/drawing/2014/main" id="{2B5F5F85-74EA-4E39-81F3-560D3AAD635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828212" y="4606836"/>
            <a:ext cx="228600" cy="228600"/>
          </a:xfrm>
          <a:prstGeom prst="rect">
            <a:avLst/>
          </a:prstGeom>
        </p:spPr>
      </p:pic>
      <p:pic>
        <p:nvPicPr>
          <p:cNvPr id="10" name="Graphic 9" descr="Checkmark with solid fill">
            <a:extLst>
              <a:ext uri="{FF2B5EF4-FFF2-40B4-BE49-F238E27FC236}">
                <a16:creationId xmlns:a16="http://schemas.microsoft.com/office/drawing/2014/main" id="{319021A4-2626-4C99-A51B-FEBDF926DE91}"/>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217921" y="3742509"/>
            <a:ext cx="228600" cy="228600"/>
          </a:xfrm>
          <a:prstGeom prst="rect">
            <a:avLst/>
          </a:prstGeom>
        </p:spPr>
      </p:pic>
      <p:pic>
        <p:nvPicPr>
          <p:cNvPr id="15" name="Graphic 14" descr="Checkmark with solid fill">
            <a:extLst>
              <a:ext uri="{FF2B5EF4-FFF2-40B4-BE49-F238E27FC236}">
                <a16:creationId xmlns:a16="http://schemas.microsoft.com/office/drawing/2014/main" id="{32F3166B-49CE-4E31-94AD-369733FA3D74}"/>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126484" y="2376821"/>
            <a:ext cx="228600" cy="228600"/>
          </a:xfrm>
          <a:prstGeom prst="rect">
            <a:avLst/>
          </a:prstGeom>
        </p:spPr>
      </p:pic>
      <p:pic>
        <p:nvPicPr>
          <p:cNvPr id="16" name="Graphic 15" descr="Question Mark with solid fill">
            <a:extLst>
              <a:ext uri="{FF2B5EF4-FFF2-40B4-BE49-F238E27FC236}">
                <a16:creationId xmlns:a16="http://schemas.microsoft.com/office/drawing/2014/main" id="{D517861D-9D6C-4AED-9FAF-0C226B5FA721}"/>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426428" y="2889068"/>
            <a:ext cx="228600" cy="228600"/>
          </a:xfrm>
          <a:prstGeom prst="rect">
            <a:avLst/>
          </a:prstGeom>
        </p:spPr>
      </p:pic>
      <p:pic>
        <p:nvPicPr>
          <p:cNvPr id="20" name="Graphic 19" descr="Checkmark with solid fill">
            <a:extLst>
              <a:ext uri="{FF2B5EF4-FFF2-40B4-BE49-F238E27FC236}">
                <a16:creationId xmlns:a16="http://schemas.microsoft.com/office/drawing/2014/main" id="{6001EB2B-DEE0-4AF0-B580-554FD7FA37A2}"/>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435137" y="3314809"/>
            <a:ext cx="228600" cy="228600"/>
          </a:xfrm>
          <a:prstGeom prst="rect">
            <a:avLst/>
          </a:prstGeom>
        </p:spPr>
      </p:pic>
    </p:spTree>
    <p:extLst>
      <p:ext uri="{BB962C8B-B14F-4D97-AF65-F5344CB8AC3E}">
        <p14:creationId xmlns:p14="http://schemas.microsoft.com/office/powerpoint/2010/main" val="2806770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Missing Mass: Kepler’s Third Law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2"/>
                <a:ext cx="5293140"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Using the expected orbital period value of exactly </a:t>
                </a:r>
                <a14:m>
                  <m:oMath xmlns:m="http://schemas.openxmlformats.org/officeDocument/2006/math">
                    <m:r>
                      <a:rPr lang="en-US" sz="1600" b="1" i="1" dirty="0">
                        <a:latin typeface="Cambria Math" panose="02040503050406030204" pitchFamily="18" charset="0"/>
                      </a:rPr>
                      <m:t>𝟑𝟔𝟎</m:t>
                    </m:r>
                    <m:r>
                      <a:rPr lang="en-US" sz="1600" b="1" i="1" dirty="0">
                        <a:latin typeface="Cambria Math" panose="02040503050406030204" pitchFamily="18" charset="0"/>
                      </a:rPr>
                      <m:t>.</m:t>
                    </m:r>
                    <m:r>
                      <a:rPr lang="en-US" sz="1600" b="1" i="1" dirty="0">
                        <a:latin typeface="Cambria Math" panose="02040503050406030204" pitchFamily="18" charset="0"/>
                      </a:rPr>
                      <m:t>𝟎𝟎</m:t>
                    </m:r>
                  </m:oMath>
                </a14:m>
                <a:r>
                  <a:rPr lang="en-US" sz="1600" dirty="0"/>
                  <a:t> days, “reverse-calculate” to find the precise value for</a:t>
                </a:r>
                <a14:m>
                  <m:oMath xmlns:m="http://schemas.openxmlformats.org/officeDocument/2006/math">
                    <m:sSub>
                      <m:sSubPr>
                        <m:ctrlPr>
                          <a:rPr lang="en-US" sz="1600" b="1" i="1" dirty="0">
                            <a:latin typeface="Cambria Math" panose="02040503050406030204" pitchFamily="18" charset="0"/>
                          </a:rPr>
                        </m:ctrlPr>
                      </m:sSubPr>
                      <m:e>
                        <m:sSub>
                          <m:sSubPr>
                            <m:ctrlPr>
                              <a:rPr lang="en-US" sz="1600" b="1" i="1" dirty="0">
                                <a:latin typeface="Cambria Math" panose="02040503050406030204" pitchFamily="18" charset="0"/>
                              </a:rPr>
                            </m:ctrlPr>
                          </m:sSubPr>
                          <m:e>
                            <m:r>
                              <a:rPr lang="en-US" sz="1600" b="1" i="1" dirty="0">
                                <a:latin typeface="Cambria Math" panose="02040503050406030204" pitchFamily="18" charset="0"/>
                              </a:rPr>
                              <m:t> </m:t>
                            </m:r>
                            <m:r>
                              <a:rPr lang="en-US" sz="1600" b="1" i="1" dirty="0">
                                <a:latin typeface="Cambria Math" panose="02040503050406030204" pitchFamily="18" charset="0"/>
                              </a:rPr>
                              <m:t>𝑴</m:t>
                            </m:r>
                          </m:e>
                          <m:sub>
                            <m:r>
                              <a:rPr lang="en-US" sz="1600" b="1" i="1" dirty="0">
                                <a:latin typeface="Cambria Math" panose="02040503050406030204" pitchFamily="18" charset="0"/>
                              </a:rPr>
                              <m:t>𝒄</m:t>
                            </m:r>
                          </m:sub>
                        </m:sSub>
                        <m:r>
                          <a:rPr lang="en-US" sz="1600" b="1" i="1" dirty="0">
                            <a:latin typeface="Cambria Math" panose="02040503050406030204" pitchFamily="18" charset="0"/>
                          </a:rPr>
                          <m:t> (</m:t>
                        </m:r>
                        <m:r>
                          <a:rPr lang="en-US" sz="1600" b="1" i="1" dirty="0">
                            <a:latin typeface="Cambria Math" panose="02040503050406030204" pitchFamily="18" charset="0"/>
                          </a:rPr>
                          <m:t>𝑴</m:t>
                        </m:r>
                      </m:e>
                      <m:sub>
                        <m:r>
                          <a:rPr lang="en-US" sz="1600" b="1" i="1" dirty="0">
                            <a:latin typeface="Cambria Math" panose="02040503050406030204" pitchFamily="18" charset="0"/>
                          </a:rPr>
                          <m:t>𝒄𝒆𝒏𝒕𝒆𝒓</m:t>
                        </m:r>
                      </m:sub>
                    </m:sSub>
                    <m:r>
                      <a:rPr lang="en-US" sz="1600" b="1" i="1" dirty="0">
                        <a:latin typeface="Cambria Math" panose="02040503050406030204" pitchFamily="18" charset="0"/>
                      </a:rPr>
                      <m:t>)</m:t>
                    </m:r>
                  </m:oMath>
                </a14:m>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The table below shows the calculated value for </a:t>
                </a:r>
                <a14:m>
                  <m:oMath xmlns:m="http://schemas.openxmlformats.org/officeDocument/2006/math">
                    <m:sSub>
                      <m:sSubPr>
                        <m:ctrlPr>
                          <a:rPr lang="en-US" sz="1600" b="1" i="1" dirty="0">
                            <a:latin typeface="Cambria Math" panose="02040503050406030204" pitchFamily="18" charset="0"/>
                          </a:rPr>
                        </m:ctrlPr>
                      </m:sSubPr>
                      <m:e>
                        <m:r>
                          <a:rPr lang="en-US" sz="1600" b="1" i="1" dirty="0">
                            <a:latin typeface="Cambria Math" panose="02040503050406030204" pitchFamily="18" charset="0"/>
                          </a:rPr>
                          <m:t>𝑴</m:t>
                        </m:r>
                      </m:e>
                      <m:sub>
                        <m:r>
                          <a:rPr lang="en-US" sz="1600" b="1" i="1" dirty="0">
                            <a:latin typeface="Cambria Math" panose="02040503050406030204" pitchFamily="18" charset="0"/>
                          </a:rPr>
                          <m:t>𝒄</m:t>
                        </m:r>
                      </m:sub>
                    </m:sSub>
                  </m:oMath>
                </a14:m>
                <a:r>
                  <a:rPr lang="en-US" sz="1600" dirty="0"/>
                  <a:t>. This represents the </a:t>
                </a:r>
                <a:r>
                  <a:rPr lang="en-US" sz="1600" b="1" dirty="0"/>
                  <a:t>antediluvian center mass of the solar system</a:t>
                </a:r>
                <a:r>
                  <a:rPr lang="en-US" sz="1600" dirty="0"/>
                  <a:t>.</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2"/>
                <a:ext cx="5293140" cy="4932467"/>
              </a:xfrm>
              <a:prstGeom prst="rect">
                <a:avLst/>
              </a:prstGeom>
              <a:blipFill>
                <a:blip r:embed="rId2"/>
                <a:stretch>
                  <a:fillRect l="-575" t="-8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BA934A41-979A-4167-88F7-A89DFB13E0B5}"/>
                  </a:ext>
                </a:extLst>
              </p:cNvPr>
              <p:cNvGraphicFramePr>
                <a:graphicFrameLocks noGrp="1"/>
              </p:cNvGraphicFramePr>
              <p:nvPr>
                <p:extLst>
                  <p:ext uri="{D42A27DB-BD31-4B8C-83A1-F6EECF244321}">
                    <p14:modId xmlns:p14="http://schemas.microsoft.com/office/powerpoint/2010/main" val="3211083320"/>
                  </p:ext>
                </p:extLst>
              </p:nvPr>
            </p:nvGraphicFramePr>
            <p:xfrm>
              <a:off x="2130426" y="4340158"/>
              <a:ext cx="3886200" cy="1609181"/>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Verification Values </a:t>
                          </a:r>
                        </a:p>
                      </a:txBody>
                      <a:tcPr/>
                    </a:tc>
                    <a:extLst>
                      <a:ext uri="{0D108BD9-81ED-4DB2-BD59-A6C34878D82A}">
                        <a16:rowId xmlns:a16="http://schemas.microsoft.com/office/drawing/2014/main" val="100748608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rPr>
                                      <m:t>𝑴</m:t>
                                    </m:r>
                                  </m:e>
                                  <m:sub>
                                    <m:r>
                                      <a:rPr lang="en-US" sz="1400" b="1" i="1" dirty="0" smtClean="0">
                                        <a:solidFill>
                                          <a:schemeClr val="accent2">
                                            <a:lumMod val="50000"/>
                                          </a:schemeClr>
                                        </a:solidFill>
                                        <a:latin typeface="Cambria Math" panose="02040503050406030204" pitchFamily="18" charset="0"/>
                                      </a:rPr>
                                      <m:t>𝒄</m:t>
                                    </m:r>
                                  </m:sub>
                                </m:sSub>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𝟒</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𝟒𝟔𝟒𝟔𝟑𝟕𝟐𝟎𝟎</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𝟑𝟎</m:t>
                                    </m:r>
                                  </m:sup>
                                </m:s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 </m:t>
                                </m:r>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𝑘𝑡</m:t>
                                </m:r>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7676742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𝟑𝟏</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𝟏𝟎𝟒</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m:t>
                                </m:r>
                                <m:r>
                                  <a:rPr lang="en-US" sz="1400" b="1" i="1" dirty="0" smtClean="0">
                                    <a:solidFill>
                                      <a:schemeClr val="accent2">
                                        <a:lumMod val="50000"/>
                                      </a:schemeClr>
                                    </a:solidFill>
                                    <a:latin typeface="Cambria Math" panose="02040503050406030204" pitchFamily="18" charset="0"/>
                                  </a:rPr>
                                  <m:t> </m:t>
                                </m:r>
                                <m:r>
                                  <a:rPr lang="en-US" sz="1400" b="0" i="1" dirty="0" smtClean="0">
                                    <a:solidFill>
                                      <a:schemeClr val="accent2">
                                        <a:lumMod val="50000"/>
                                      </a:schemeClr>
                                    </a:solidFill>
                                    <a:latin typeface="Cambria Math" panose="02040503050406030204" pitchFamily="18" charset="0"/>
                                  </a:rPr>
                                  <m:t>𝑠</m:t>
                                </m:r>
                              </m:oMath>
                            </m:oMathPara>
                          </a14:m>
                          <a:endParaRPr lang="en-US" sz="1400" b="0" dirty="0"/>
                        </a:p>
                      </a:txBody>
                      <a:tcPr/>
                    </a:tc>
                    <a:extLst>
                      <a:ext uri="{0D108BD9-81ED-4DB2-BD59-A6C34878D82A}">
                        <a16:rowId xmlns:a16="http://schemas.microsoft.com/office/drawing/2014/main" val="2207527352"/>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𝒅𝒂𝒚𝒔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𝟑𝟔𝟎</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𝟎𝟎𝟎𝟎</m:t>
                                </m:r>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3664318582"/>
                      </a:ext>
                    </a:extLst>
                  </a:tr>
                </a:tbl>
              </a:graphicData>
            </a:graphic>
          </p:graphicFrame>
        </mc:Choice>
        <mc:Fallback xmlns="">
          <p:graphicFrame>
            <p:nvGraphicFramePr>
              <p:cNvPr id="17" name="Table 16">
                <a:extLst>
                  <a:ext uri="{FF2B5EF4-FFF2-40B4-BE49-F238E27FC236}">
                    <a16:creationId xmlns:a16="http://schemas.microsoft.com/office/drawing/2014/main" id="{BA934A41-979A-4167-88F7-A89DFB13E0B5}"/>
                  </a:ext>
                </a:extLst>
              </p:cNvPr>
              <p:cNvGraphicFramePr>
                <a:graphicFrameLocks noGrp="1"/>
              </p:cNvGraphicFramePr>
              <p:nvPr>
                <p:extLst>
                  <p:ext uri="{D42A27DB-BD31-4B8C-83A1-F6EECF244321}">
                    <p14:modId xmlns:p14="http://schemas.microsoft.com/office/powerpoint/2010/main" val="3211083320"/>
                  </p:ext>
                </p:extLst>
              </p:nvPr>
            </p:nvGraphicFramePr>
            <p:xfrm>
              <a:off x="2130426" y="4340158"/>
              <a:ext cx="3886200" cy="1609181"/>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Verification Values </a:t>
                          </a:r>
                        </a:p>
                      </a:txBody>
                      <a:tcPr/>
                    </a:tc>
                    <a:extLst>
                      <a:ext uri="{0D108BD9-81ED-4DB2-BD59-A6C34878D82A}">
                        <a16:rowId xmlns:a16="http://schemas.microsoft.com/office/drawing/2014/main" val="1007486080"/>
                      </a:ext>
                    </a:extLst>
                  </a:tr>
                  <a:tr h="418656">
                    <a:tc>
                      <a:txBody>
                        <a:bodyPr/>
                        <a:lstStyle/>
                        <a:p>
                          <a:endParaRPr lang="en-US"/>
                        </a:p>
                      </a:txBody>
                      <a:tcPr>
                        <a:blipFill>
                          <a:blip r:embed="rId3"/>
                          <a:stretch>
                            <a:fillRect l="-157" t="-82609" r="-784" b="-207246"/>
                          </a:stretch>
                        </a:blipFill>
                      </a:tcPr>
                    </a:tc>
                    <a:extLst>
                      <a:ext uri="{0D108BD9-81ED-4DB2-BD59-A6C34878D82A}">
                        <a16:rowId xmlns:a16="http://schemas.microsoft.com/office/drawing/2014/main" val="76767428"/>
                      </a:ext>
                    </a:extLst>
                  </a:tr>
                  <a:tr h="411480">
                    <a:tc>
                      <a:txBody>
                        <a:bodyPr/>
                        <a:lstStyle/>
                        <a:p>
                          <a:endParaRPr lang="en-US"/>
                        </a:p>
                      </a:txBody>
                      <a:tcPr>
                        <a:blipFill>
                          <a:blip r:embed="rId3"/>
                          <a:stretch>
                            <a:fillRect l="-157" t="-188060" r="-784" b="-113433"/>
                          </a:stretch>
                        </a:blipFill>
                      </a:tcPr>
                    </a:tc>
                    <a:extLst>
                      <a:ext uri="{0D108BD9-81ED-4DB2-BD59-A6C34878D82A}">
                        <a16:rowId xmlns:a16="http://schemas.microsoft.com/office/drawing/2014/main" val="2207527352"/>
                      </a:ext>
                    </a:extLst>
                  </a:tr>
                  <a:tr h="440817">
                    <a:tc>
                      <a:txBody>
                        <a:bodyPr/>
                        <a:lstStyle/>
                        <a:p>
                          <a:endParaRPr lang="en-US"/>
                        </a:p>
                      </a:txBody>
                      <a:tcPr>
                        <a:blipFill>
                          <a:blip r:embed="rId3"/>
                          <a:stretch>
                            <a:fillRect l="-157" t="-264384" r="-784" b="-4110"/>
                          </a:stretch>
                        </a:blipFill>
                      </a:tcPr>
                    </a:tc>
                    <a:extLst>
                      <a:ext uri="{0D108BD9-81ED-4DB2-BD59-A6C34878D82A}">
                        <a16:rowId xmlns:a16="http://schemas.microsoft.com/office/drawing/2014/main" val="3664318582"/>
                      </a:ext>
                    </a:extLst>
                  </a:tr>
                </a:tbl>
              </a:graphicData>
            </a:graphic>
          </p:graphicFrame>
        </mc:Fallback>
      </mc:AlternateContent>
      <p:pic>
        <p:nvPicPr>
          <p:cNvPr id="18" name="Graphic 17" descr="Checkmark with solid fill">
            <a:extLst>
              <a:ext uri="{FF2B5EF4-FFF2-40B4-BE49-F238E27FC236}">
                <a16:creationId xmlns:a16="http://schemas.microsoft.com/office/drawing/2014/main" id="{E731AE45-5FD5-4DBC-B06C-B6F3F82E4411}"/>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849085" y="5664927"/>
            <a:ext cx="228600" cy="228600"/>
          </a:xfrm>
          <a:prstGeom prst="rect">
            <a:avLst/>
          </a:prstGeom>
        </p:spPr>
      </p:pic>
      <p:pic>
        <p:nvPicPr>
          <p:cNvPr id="21" name="Graphic 20" descr="Checkmark with solid fill">
            <a:extLst>
              <a:ext uri="{FF2B5EF4-FFF2-40B4-BE49-F238E27FC236}">
                <a16:creationId xmlns:a16="http://schemas.microsoft.com/office/drawing/2014/main" id="{9D569EF8-9C52-4D6A-9BF4-C1630996029D}"/>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323703" y="4791891"/>
            <a:ext cx="228600" cy="228600"/>
          </a:xfrm>
          <a:prstGeom prst="rect">
            <a:avLst/>
          </a:prstGeom>
        </p:spPr>
      </p:pic>
      <mc:AlternateContent xmlns:mc="http://schemas.openxmlformats.org/markup-compatibility/2006" xmlns:a14="http://schemas.microsoft.com/office/drawing/2010/main">
        <mc:Choice Requires="a14">
          <p:graphicFrame>
            <p:nvGraphicFramePr>
              <p:cNvPr id="22" name="Table 21">
                <a:extLst>
                  <a:ext uri="{FF2B5EF4-FFF2-40B4-BE49-F238E27FC236}">
                    <a16:creationId xmlns:a16="http://schemas.microsoft.com/office/drawing/2014/main" id="{065BF61C-54BB-4841-BC51-9E517CDD5755}"/>
                  </a:ext>
                </a:extLst>
              </p:cNvPr>
              <p:cNvGraphicFramePr>
                <a:graphicFrameLocks noGrp="1"/>
              </p:cNvGraphicFramePr>
              <p:nvPr>
                <p:extLst>
                  <p:ext uri="{D42A27DB-BD31-4B8C-83A1-F6EECF244321}">
                    <p14:modId xmlns:p14="http://schemas.microsoft.com/office/powerpoint/2010/main" val="1797629806"/>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268593">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rPr>
                                  <m:t>𝑮</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𝟏</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sup>
                                </m:sSup>
                                <m:f>
                                  <m:f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fPr>
                                  <m:num>
                                    <m:sSup>
                                      <m:sSup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𝑎</m:t>
                                        </m:r>
                                      </m:e>
                                      <m: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3</m:t>
                                        </m:r>
                                      </m:sup>
                                    </m:sSup>
                                  </m:num>
                                  <m:den>
                                    <m:sSup>
                                      <m:sSup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𝑠</m:t>
                                        </m:r>
                                      </m:e>
                                      <m: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2</m:t>
                                        </m:r>
                                      </m:sup>
                                    </m:s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𝑘𝑡</m:t>
                                    </m:r>
                                  </m:den>
                                </m:f>
                              </m:oMath>
                            </m:oMathPara>
                          </a14:m>
                          <a:endParaRPr lang="en-US" sz="1400" b="0" dirty="0"/>
                        </a:p>
                      </a:txBody>
                      <a:tcPr/>
                    </a:tc>
                    <a:extLst>
                      <a:ext uri="{0D108BD9-81ED-4DB2-BD59-A6C34878D82A}">
                        <a16:rowId xmlns:a16="http://schemas.microsoft.com/office/drawing/2014/main" val="3085463865"/>
                      </a:ext>
                    </a:extLst>
                  </a:tr>
                  <a:tr h="268593">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rPr>
                                      <m:t>𝑴</m:t>
                                    </m:r>
                                  </m:e>
                                  <m:sub>
                                    <m:r>
                                      <a:rPr lang="en-US" sz="1400" b="1" i="1" dirty="0" smtClean="0">
                                        <a:solidFill>
                                          <a:schemeClr val="accent2">
                                            <a:lumMod val="50000"/>
                                          </a:schemeClr>
                                        </a:solidFill>
                                        <a:latin typeface="Cambria Math" panose="02040503050406030204" pitchFamily="18" charset="0"/>
                                      </a:rPr>
                                      <m:t>𝒄</m:t>
                                    </m:r>
                                  </m:sub>
                                </m:sSub>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𝟒</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𝟒𝟔𝟒𝟔𝟑𝟕𝟐𝟎𝟎</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𝟑𝟎</m:t>
                                    </m:r>
                                  </m:sup>
                                </m:s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 </m:t>
                                </m:r>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𝑘𝑡</m:t>
                                </m:r>
                              </m:oMath>
                            </m:oMathPara>
                          </a14:m>
                          <a:endParaRPr lang="en-US" sz="1400" b="0" dirty="0">
                            <a:solidFill>
                              <a:schemeClr val="accent4">
                                <a:lumMod val="50000"/>
                              </a:schemeClr>
                            </a:solidFill>
                          </a:endParaRPr>
                        </a:p>
                      </a:txBody>
                      <a:tcPr/>
                    </a:tc>
                    <a:extLst>
                      <a:ext uri="{0D108BD9-81ED-4DB2-BD59-A6C34878D82A}">
                        <a16:rowId xmlns:a16="http://schemas.microsoft.com/office/drawing/2014/main" val="181457050"/>
                      </a:ext>
                    </a:extLst>
                  </a:tr>
                  <a:tr h="268593">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rPr>
                                  <m:t>𝑹</m:t>
                                </m:r>
                                <m:r>
                                  <a:rPr lang="en-US" sz="1400" b="1" i="1" dirty="0" smtClean="0">
                                    <a:solidFill>
                                      <a:schemeClr val="accent2">
                                        <a:lumMod val="50000"/>
                                      </a:schemeClr>
                                    </a:solidFill>
                                    <a:latin typeface="Cambria Math" panose="02040503050406030204" pitchFamily="18" charset="0"/>
                                  </a:rPr>
                                  <m:t>=</m:t>
                                </m:r>
                                <m:sSubSup>
                                  <m:sSubSupPr>
                                    <m:ctrlPr>
                                      <a:rPr lang="en-US" sz="1400" b="0" i="1" dirty="0" smtClean="0">
                                        <a:solidFill>
                                          <a:schemeClr val="accent2">
                                            <a:lumMod val="50000"/>
                                          </a:schemeClr>
                                        </a:solidFill>
                                        <a:latin typeface="Cambria Math" panose="02040503050406030204" pitchFamily="18" charset="0"/>
                                      </a:rPr>
                                    </m:ctrlPr>
                                  </m:sSubSupPr>
                                  <m:e>
                                    <m:r>
                                      <a:rPr lang="en-US" sz="1400" b="0" i="1" dirty="0" smtClean="0">
                                        <a:solidFill>
                                          <a:schemeClr val="accent2">
                                            <a:lumMod val="50000"/>
                                          </a:schemeClr>
                                        </a:solidFill>
                                        <a:latin typeface="Cambria Math" panose="02040503050406030204" pitchFamily="18" charset="0"/>
                                      </a:rPr>
                                      <m:t>𝑅𝑎𝑑𝑖𝑢𝑠</m:t>
                                    </m:r>
                                  </m:e>
                                  <m:sub>
                                    <m:r>
                                      <a:rPr lang="en-US" sz="1400" b="0" i="1" dirty="0" smtClean="0">
                                        <a:solidFill>
                                          <a:schemeClr val="accent2">
                                            <a:lumMod val="50000"/>
                                          </a:schemeClr>
                                        </a:solidFill>
                                        <a:latin typeface="Cambria Math" panose="02040503050406030204" pitchFamily="18" charset="0"/>
                                      </a:rPr>
                                      <m:t>𝑜𝑟𝑏𝑖𝑡</m:t>
                                    </m:r>
                                  </m:sub>
                                  <m:sup>
                                    <m:r>
                                      <a:rPr lang="en-US" sz="1400" b="0" i="1" dirty="0" smtClean="0">
                                        <a:solidFill>
                                          <a:schemeClr val="accent2">
                                            <a:lumMod val="50000"/>
                                          </a:schemeClr>
                                        </a:solidFill>
                                        <a:latin typeface="Cambria Math" panose="02040503050406030204" pitchFamily="18" charset="0"/>
                                      </a:rPr>
                                      <m:t>𝑎𝑣𝑔</m:t>
                                    </m:r>
                                  </m:sup>
                                </m:sSubSup>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𝟐</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𝟐𝟐</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𝟏𝟏</m:t>
                                    </m:r>
                                  </m:sup>
                                </m:s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 </m:t>
                                </m:r>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𝑎</m:t>
                                </m:r>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76767428"/>
                      </a:ext>
                    </a:extLst>
                  </a:tr>
                  <a:tr h="268593">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𝑲</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𝟖</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𝟖𝟒𝟓𝟑𝟓𝟔𝟗𝟕𝟐</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𝟐𝟎</m:t>
                                    </m:r>
                                  </m:sup>
                                </m:sSup>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969367088"/>
                      </a:ext>
                    </a:extLst>
                  </a:tr>
                  <a:tr h="268593">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𝟑𝟏</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𝟏𝟎𝟒</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m:t>
                                </m:r>
                                <m:r>
                                  <a:rPr lang="en-US" sz="1400" b="1" i="1" dirty="0" smtClean="0">
                                    <a:solidFill>
                                      <a:schemeClr val="accent2">
                                        <a:lumMod val="50000"/>
                                      </a:schemeClr>
                                    </a:solidFill>
                                    <a:latin typeface="Cambria Math" panose="02040503050406030204" pitchFamily="18" charset="0"/>
                                  </a:rPr>
                                  <m:t> </m:t>
                                </m:r>
                                <m:r>
                                  <a:rPr lang="en-US" sz="1400" b="0" i="1" dirty="0" smtClean="0">
                                    <a:solidFill>
                                      <a:schemeClr val="accent2">
                                        <a:lumMod val="50000"/>
                                      </a:schemeClr>
                                    </a:solidFill>
                                    <a:latin typeface="Cambria Math" panose="02040503050406030204" pitchFamily="18" charset="0"/>
                                  </a:rPr>
                                  <m:t>𝑠</m:t>
                                </m:r>
                              </m:oMath>
                            </m:oMathPara>
                          </a14:m>
                          <a:endParaRPr lang="en-US" sz="1400" b="0" dirty="0"/>
                        </a:p>
                      </a:txBody>
                      <a:tcPr/>
                    </a:tc>
                    <a:extLst>
                      <a:ext uri="{0D108BD9-81ED-4DB2-BD59-A6C34878D82A}">
                        <a16:rowId xmlns:a16="http://schemas.microsoft.com/office/drawing/2014/main" val="2207527352"/>
                      </a:ext>
                    </a:extLst>
                  </a:tr>
                  <a:tr h="268593">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𝒅𝒂𝒚𝒔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𝟑𝟔𝟎</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𝟎𝟎𝟎𝟎</m:t>
                                </m:r>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3664318582"/>
                      </a:ext>
                    </a:extLst>
                  </a:tr>
                </a:tbl>
              </a:graphicData>
            </a:graphic>
          </p:graphicFrame>
        </mc:Choice>
        <mc:Fallback xmlns="">
          <p:graphicFrame>
            <p:nvGraphicFramePr>
              <p:cNvPr id="22" name="Table 21">
                <a:extLst>
                  <a:ext uri="{FF2B5EF4-FFF2-40B4-BE49-F238E27FC236}">
                    <a16:creationId xmlns:a16="http://schemas.microsoft.com/office/drawing/2014/main" id="{065BF61C-54BB-4841-BC51-9E517CDD5755}"/>
                  </a:ext>
                </a:extLst>
              </p:cNvPr>
              <p:cNvGraphicFramePr>
                <a:graphicFrameLocks noGrp="1"/>
              </p:cNvGraphicFramePr>
              <p:nvPr>
                <p:extLst>
                  <p:ext uri="{D42A27DB-BD31-4B8C-83A1-F6EECF244321}">
                    <p14:modId xmlns:p14="http://schemas.microsoft.com/office/powerpoint/2010/main" val="1797629806"/>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733616">
                    <a:tc>
                      <a:txBody>
                        <a:bodyPr/>
                        <a:lstStyle/>
                        <a:p>
                          <a:endParaRPr lang="en-US"/>
                        </a:p>
                      </a:txBody>
                      <a:tcPr>
                        <a:blipFill>
                          <a:blip r:embed="rId6"/>
                          <a:stretch>
                            <a:fillRect l="-156" t="-47500" r="-626" b="-295000"/>
                          </a:stretch>
                        </a:blipFill>
                      </a:tcPr>
                    </a:tc>
                    <a:extLst>
                      <a:ext uri="{0D108BD9-81ED-4DB2-BD59-A6C34878D82A}">
                        <a16:rowId xmlns:a16="http://schemas.microsoft.com/office/drawing/2014/main" val="3085463865"/>
                      </a:ext>
                    </a:extLst>
                  </a:tr>
                  <a:tr h="418656">
                    <a:tc>
                      <a:txBody>
                        <a:bodyPr/>
                        <a:lstStyle/>
                        <a:p>
                          <a:endParaRPr lang="en-US"/>
                        </a:p>
                      </a:txBody>
                      <a:tcPr>
                        <a:blipFill>
                          <a:blip r:embed="rId6"/>
                          <a:stretch>
                            <a:fillRect l="-156" t="-256522" r="-626" b="-413043"/>
                          </a:stretch>
                        </a:blipFill>
                      </a:tcPr>
                    </a:tc>
                    <a:extLst>
                      <a:ext uri="{0D108BD9-81ED-4DB2-BD59-A6C34878D82A}">
                        <a16:rowId xmlns:a16="http://schemas.microsoft.com/office/drawing/2014/main" val="181457050"/>
                      </a:ext>
                    </a:extLst>
                  </a:tr>
                  <a:tr h="451295">
                    <a:tc>
                      <a:txBody>
                        <a:bodyPr/>
                        <a:lstStyle/>
                        <a:p>
                          <a:endParaRPr lang="en-US"/>
                        </a:p>
                      </a:txBody>
                      <a:tcPr>
                        <a:blipFill>
                          <a:blip r:embed="rId6"/>
                          <a:stretch>
                            <a:fillRect l="-156" t="-332432" r="-626" b="-285135"/>
                          </a:stretch>
                        </a:blipFill>
                      </a:tcPr>
                    </a:tc>
                    <a:extLst>
                      <a:ext uri="{0D108BD9-81ED-4DB2-BD59-A6C34878D82A}">
                        <a16:rowId xmlns:a16="http://schemas.microsoft.com/office/drawing/2014/main" val="76767428"/>
                      </a:ext>
                    </a:extLst>
                  </a:tr>
                  <a:tr h="418656">
                    <a:tc>
                      <a:txBody>
                        <a:bodyPr/>
                        <a:lstStyle/>
                        <a:p>
                          <a:endParaRPr lang="en-US"/>
                        </a:p>
                      </a:txBody>
                      <a:tcPr>
                        <a:blipFill>
                          <a:blip r:embed="rId6"/>
                          <a:stretch>
                            <a:fillRect l="-156" t="-463768" r="-626" b="-205797"/>
                          </a:stretch>
                        </a:blipFill>
                      </a:tcPr>
                    </a:tc>
                    <a:extLst>
                      <a:ext uri="{0D108BD9-81ED-4DB2-BD59-A6C34878D82A}">
                        <a16:rowId xmlns:a16="http://schemas.microsoft.com/office/drawing/2014/main" val="969367088"/>
                      </a:ext>
                    </a:extLst>
                  </a:tr>
                  <a:tr h="411480">
                    <a:tc>
                      <a:txBody>
                        <a:bodyPr/>
                        <a:lstStyle/>
                        <a:p>
                          <a:endParaRPr lang="en-US"/>
                        </a:p>
                      </a:txBody>
                      <a:tcPr>
                        <a:blipFill>
                          <a:blip r:embed="rId6"/>
                          <a:stretch>
                            <a:fillRect l="-156" t="-572059" r="-626" b="-108824"/>
                          </a:stretch>
                        </a:blipFill>
                      </a:tcPr>
                    </a:tc>
                    <a:extLst>
                      <a:ext uri="{0D108BD9-81ED-4DB2-BD59-A6C34878D82A}">
                        <a16:rowId xmlns:a16="http://schemas.microsoft.com/office/drawing/2014/main" val="2207527352"/>
                      </a:ext>
                    </a:extLst>
                  </a:tr>
                  <a:tr h="440817">
                    <a:tc>
                      <a:txBody>
                        <a:bodyPr/>
                        <a:lstStyle/>
                        <a:p>
                          <a:endParaRPr lang="en-US"/>
                        </a:p>
                      </a:txBody>
                      <a:tcPr>
                        <a:blipFill>
                          <a:blip r:embed="rId6"/>
                          <a:stretch>
                            <a:fillRect l="-156" t="-634722" r="-626" b="-2778"/>
                          </a:stretch>
                        </a:blipFill>
                      </a:tcPr>
                    </a:tc>
                    <a:extLst>
                      <a:ext uri="{0D108BD9-81ED-4DB2-BD59-A6C34878D82A}">
                        <a16:rowId xmlns:a16="http://schemas.microsoft.com/office/drawing/2014/main" val="3664318582"/>
                      </a:ext>
                    </a:extLst>
                  </a:tr>
                </a:tbl>
              </a:graphicData>
            </a:graphic>
          </p:graphicFrame>
        </mc:Fallback>
      </mc:AlternateContent>
      <p:pic>
        <p:nvPicPr>
          <p:cNvPr id="23" name="Graphic 22" descr="Checkmark with solid fill">
            <a:extLst>
              <a:ext uri="{FF2B5EF4-FFF2-40B4-BE49-F238E27FC236}">
                <a16:creationId xmlns:a16="http://schemas.microsoft.com/office/drawing/2014/main" id="{449E3074-F2D8-47EC-BF35-D051CDC170A8}"/>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805648" y="1743891"/>
            <a:ext cx="228600" cy="228600"/>
          </a:xfrm>
          <a:prstGeom prst="rect">
            <a:avLst/>
          </a:prstGeom>
        </p:spPr>
      </p:pic>
    </p:spTree>
    <p:extLst>
      <p:ext uri="{BB962C8B-B14F-4D97-AF65-F5344CB8AC3E}">
        <p14:creationId xmlns:p14="http://schemas.microsoft.com/office/powerpoint/2010/main" val="3135700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Missing Mass: Kepler’s Third Law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2722668"/>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details of the missing center mass (</a:t>
                </a:r>
                <a14:m>
                  <m:oMath xmlns:m="http://schemas.openxmlformats.org/officeDocument/2006/math">
                    <m:sSub>
                      <m:sSubPr>
                        <m:ctrlPr>
                          <a:rPr lang="en-US" sz="1600" b="1" i="1" dirty="0" smtClean="0">
                            <a:latin typeface="Cambria Math" panose="02040503050406030204" pitchFamily="18" charset="0"/>
                          </a:rPr>
                        </m:ctrlPr>
                      </m:sSubPr>
                      <m:e>
                        <m:r>
                          <a:rPr lang="en-US" sz="1600" b="1" i="1" dirty="0">
                            <a:latin typeface="Cambria Math" panose="02040503050406030204" pitchFamily="18" charset="0"/>
                          </a:rPr>
                          <m:t> </m:t>
                        </m:r>
                        <m:r>
                          <a:rPr lang="en-US" sz="1600" b="1" i="1" dirty="0">
                            <a:latin typeface="Cambria Math" panose="02040503050406030204" pitchFamily="18" charset="0"/>
                          </a:rPr>
                          <m:t>𝑴</m:t>
                        </m:r>
                      </m:e>
                      <m:sub>
                        <m:r>
                          <a:rPr lang="en-US" sz="1600" b="1" i="1" dirty="0" smtClean="0">
                            <a:latin typeface="Cambria Math" panose="02040503050406030204" pitchFamily="18" charset="0"/>
                          </a:rPr>
                          <m:t>𝒄</m:t>
                        </m:r>
                      </m:sub>
                    </m:sSub>
                    <m:r>
                      <a:rPr lang="en-US" sz="1600" b="1" i="1" dirty="0" smtClean="0">
                        <a:latin typeface="Cambria Math" panose="02040503050406030204" pitchFamily="18" charset="0"/>
                      </a:rPr>
                      <m:t> </m:t>
                    </m:r>
                  </m:oMath>
                </a14:m>
                <a:r>
                  <a:rPr lang="en-US" sz="1600" dirty="0"/>
                  <a:t>).</a:t>
                </a:r>
                <a:endParaRPr lang="en-US" sz="1600" dirty="0">
                  <a:solidFill>
                    <a:schemeClr val="tx1"/>
                  </a:solidFill>
                </a:endParaRP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2722668"/>
              </a:xfrm>
              <a:prstGeom prst="rect">
                <a:avLst/>
              </a:prstGeom>
              <a:blipFill>
                <a:blip r:embed="rId2"/>
                <a:stretch>
                  <a:fillRect l="-312" t="-15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0" name="Table 4">
                <a:extLst>
                  <a:ext uri="{FF2B5EF4-FFF2-40B4-BE49-F238E27FC236}">
                    <a16:creationId xmlns:a16="http://schemas.microsoft.com/office/drawing/2014/main" id="{CC945236-6068-40F8-8DC2-8CE9AA33FE37}"/>
                  </a:ext>
                </a:extLst>
              </p:cNvPr>
              <p:cNvGraphicFramePr>
                <a:graphicFrameLocks noGrp="1"/>
              </p:cNvGraphicFramePr>
              <p:nvPr>
                <p:extLst>
                  <p:ext uri="{D42A27DB-BD31-4B8C-83A1-F6EECF244321}">
                    <p14:modId xmlns:p14="http://schemas.microsoft.com/office/powerpoint/2010/main" val="1012805936"/>
                  </p:ext>
                </p:extLst>
              </p:nvPr>
            </p:nvGraphicFramePr>
            <p:xfrm>
              <a:off x="3677323" y="2333964"/>
              <a:ext cx="5554697" cy="2835812"/>
            </p:xfrm>
            <a:graphic>
              <a:graphicData uri="http://schemas.openxmlformats.org/drawingml/2006/table">
                <a:tbl>
                  <a:tblPr firstRow="1" bandRow="1">
                    <a:tableStyleId>{073A0DAA-6AF3-43AB-8588-CEC1D06C72B9}</a:tableStyleId>
                  </a:tblPr>
                  <a:tblGrid>
                    <a:gridCol w="2837379">
                      <a:extLst>
                        <a:ext uri="{9D8B030D-6E8A-4147-A177-3AD203B41FA5}">
                          <a16:colId xmlns:a16="http://schemas.microsoft.com/office/drawing/2014/main" val="770250192"/>
                        </a:ext>
                      </a:extLst>
                    </a:gridCol>
                    <a:gridCol w="2717318">
                      <a:extLst>
                        <a:ext uri="{9D8B030D-6E8A-4147-A177-3AD203B41FA5}">
                          <a16:colId xmlns:a16="http://schemas.microsoft.com/office/drawing/2014/main" val="1147511774"/>
                        </a:ext>
                      </a:extLst>
                    </a:gridCol>
                  </a:tblGrid>
                  <a:tr h="338228">
                    <a:tc gridSpan="2">
                      <a:txBody>
                        <a:bodyPr/>
                        <a:lstStyle/>
                        <a:p>
                          <a:pPr algn="ctr"/>
                          <a:r>
                            <a:rPr lang="en-US" sz="1400" dirty="0"/>
                            <a:t>The Missing Mass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extLst>
                      <a:ext uri="{0D108BD9-81ED-4DB2-BD59-A6C34878D82A}">
                        <a16:rowId xmlns:a16="http://schemas.microsoft.com/office/drawing/2014/main" val="1007486080"/>
                      </a:ext>
                    </a:extLst>
                  </a:tr>
                  <a:tr h="268593">
                    <a:tc>
                      <a:txBody>
                        <a:bodyPr/>
                        <a:lstStyle/>
                        <a:p>
                          <a:pPr>
                            <a:lnSpc>
                              <a:spcPct val="150000"/>
                            </a:lnSpc>
                          </a:pPr>
                          <a:r>
                            <a:rPr lang="en-US" sz="1400" b="1" dirty="0"/>
                            <a:t>Antediluvian </a:t>
                          </a:r>
                          <a14:m>
                            <m:oMath xmlns:m="http://schemas.openxmlformats.org/officeDocument/2006/math">
                              <m:sSub>
                                <m:sSubPr>
                                  <m:ctrlPr>
                                    <a:rPr lang="en-US" sz="1400" b="1" i="1" dirty="0" smtClean="0">
                                      <a:latin typeface="Cambria Math" panose="02040503050406030204" pitchFamily="18" charset="0"/>
                                    </a:rPr>
                                  </m:ctrlPr>
                                </m:sSubPr>
                                <m:e>
                                  <m:r>
                                    <a:rPr lang="en-US" sz="1400" b="1" i="1" dirty="0">
                                      <a:latin typeface="Cambria Math" panose="02040503050406030204" pitchFamily="18" charset="0"/>
                                    </a:rPr>
                                    <m:t> </m:t>
                                  </m:r>
                                  <m:r>
                                    <a:rPr lang="en-US" sz="1400" b="1" i="1" dirty="0">
                                      <a:latin typeface="Cambria Math" panose="02040503050406030204" pitchFamily="18" charset="0"/>
                                    </a:rPr>
                                    <m:t>𝑴</m:t>
                                  </m:r>
                                </m:e>
                                <m:sub>
                                  <m:r>
                                    <a:rPr lang="en-US" sz="1400" b="1" i="1" dirty="0" smtClean="0">
                                      <a:latin typeface="Cambria Math" panose="02040503050406030204" pitchFamily="18" charset="0"/>
                                    </a:rPr>
                                    <m:t>𝒄</m:t>
                                  </m:r>
                                </m:sub>
                              </m:sSub>
                            </m:oMath>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𝟒</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𝟒𝟔𝟒𝟔𝟑𝟕𝟐𝟎𝟎</m:t>
                                </m:r>
                                <m:r>
                                  <a:rPr lang="en-US" sz="1400" b="1" i="1" dirty="0" smtClean="0">
                                    <a:solidFill>
                                      <a:schemeClr val="tx1"/>
                                    </a:solidFill>
                                    <a:latin typeface="Cambria Math" panose="02040503050406030204" pitchFamily="18" charset="0"/>
                                    <a:ea typeface="Cambria Math" panose="02040503050406030204" pitchFamily="18" charset="0"/>
                                  </a:rPr>
                                  <m:t>×</m:t>
                                </m:r>
                                <m:sSup>
                                  <m:sSupPr>
                                    <m:ctrlPr>
                                      <a:rPr lang="en-US" sz="1400" b="1" i="1" dirty="0" smtClean="0">
                                        <a:solidFill>
                                          <a:schemeClr val="tx1"/>
                                        </a:solidFill>
                                        <a:latin typeface="Cambria Math" panose="02040503050406030204" pitchFamily="18" charset="0"/>
                                        <a:ea typeface="Cambria Math" panose="02040503050406030204" pitchFamily="18" charset="0"/>
                                      </a:rPr>
                                    </m:ctrlPr>
                                  </m:sSupPr>
                                  <m:e>
                                    <m:r>
                                      <a:rPr lang="en-US" sz="1400" b="1" i="1" dirty="0" smtClean="0">
                                        <a:solidFill>
                                          <a:schemeClr val="tx1"/>
                                        </a:solidFill>
                                        <a:latin typeface="Cambria Math" panose="02040503050406030204" pitchFamily="18" charset="0"/>
                                        <a:ea typeface="Cambria Math" panose="02040503050406030204" pitchFamily="18" charset="0"/>
                                      </a:rPr>
                                      <m:t>𝟏𝟎</m:t>
                                    </m:r>
                                  </m:e>
                                  <m:sup>
                                    <m:r>
                                      <a:rPr lang="en-US" sz="1400" b="1" i="1" dirty="0" smtClean="0">
                                        <a:solidFill>
                                          <a:schemeClr val="tx1"/>
                                        </a:solidFill>
                                        <a:latin typeface="Cambria Math" panose="02040503050406030204" pitchFamily="18" charset="0"/>
                                        <a:ea typeface="Cambria Math" panose="02040503050406030204" pitchFamily="18" charset="0"/>
                                      </a:rPr>
                                      <m:t>𝟑𝟎</m:t>
                                    </m:r>
                                  </m:sup>
                                </m:sSup>
                                <m:r>
                                  <a:rPr lang="en-US" sz="1400" b="1"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𝑘𝑡</m:t>
                                </m:r>
                              </m:oMath>
                            </m:oMathPara>
                          </a14:m>
                          <a:endParaRPr lang="en-US" sz="1400" b="1" dirty="0">
                            <a:solidFill>
                              <a:schemeClr val="tx1"/>
                            </a:solidFill>
                          </a:endParaRPr>
                        </a:p>
                      </a:txBody>
                      <a:tcPr/>
                    </a:tc>
                    <a:extLst>
                      <a:ext uri="{0D108BD9-81ED-4DB2-BD59-A6C34878D82A}">
                        <a16:rowId xmlns:a16="http://schemas.microsoft.com/office/drawing/2014/main" val="823510828"/>
                      </a:ext>
                    </a:extLst>
                  </a:tr>
                  <a:tr h="268593">
                    <a:tc>
                      <a:txBody>
                        <a:bodyPr/>
                        <a:lstStyle/>
                        <a:p>
                          <a:pPr>
                            <a:lnSpc>
                              <a:spcPct val="150000"/>
                            </a:lnSpc>
                          </a:pPr>
                          <a:r>
                            <a:rPr lang="en-US" sz="1400" b="1" dirty="0"/>
                            <a:t>Current </a:t>
                          </a:r>
                          <a14:m>
                            <m:oMath xmlns:m="http://schemas.openxmlformats.org/officeDocument/2006/math">
                              <m:sSub>
                                <m:sSubPr>
                                  <m:ctrlPr>
                                    <a:rPr lang="en-US" sz="1400" b="1" i="1" dirty="0" smtClean="0">
                                      <a:latin typeface="Cambria Math" panose="02040503050406030204" pitchFamily="18" charset="0"/>
                                    </a:rPr>
                                  </m:ctrlPr>
                                </m:sSubPr>
                                <m:e>
                                  <m:r>
                                    <a:rPr lang="en-US" sz="1400" b="1" i="1" dirty="0">
                                      <a:latin typeface="Cambria Math" panose="02040503050406030204" pitchFamily="18" charset="0"/>
                                    </a:rPr>
                                    <m:t> </m:t>
                                  </m:r>
                                  <m:r>
                                    <a:rPr lang="en-US" sz="1400" b="1" i="1" dirty="0">
                                      <a:latin typeface="Cambria Math" panose="02040503050406030204" pitchFamily="18" charset="0"/>
                                    </a:rPr>
                                    <m:t>𝑴</m:t>
                                  </m:r>
                                </m:e>
                                <m:sub>
                                  <m:r>
                                    <a:rPr lang="en-US" sz="1400" b="1" i="1" dirty="0" smtClean="0">
                                      <a:latin typeface="Cambria Math" panose="02040503050406030204" pitchFamily="18" charset="0"/>
                                    </a:rPr>
                                    <m:t>𝒄</m:t>
                                  </m:r>
                                </m:sub>
                              </m:sSub>
                            </m:oMath>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𝟒</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𝟒𝟔𝟑𝟏𝟕𝟗𝟔𝟗𝟎</m:t>
                                </m:r>
                                <m:r>
                                  <a:rPr lang="en-US" sz="1400" b="1" i="1" dirty="0" smtClean="0">
                                    <a:solidFill>
                                      <a:schemeClr val="tx1"/>
                                    </a:solidFill>
                                    <a:latin typeface="Cambria Math" panose="02040503050406030204" pitchFamily="18" charset="0"/>
                                    <a:ea typeface="Cambria Math" panose="02040503050406030204" pitchFamily="18" charset="0"/>
                                  </a:rPr>
                                  <m:t>×</m:t>
                                </m:r>
                                <m:sSup>
                                  <m:sSupPr>
                                    <m:ctrlPr>
                                      <a:rPr lang="en-US" sz="1400" b="1" i="1" dirty="0" smtClean="0">
                                        <a:solidFill>
                                          <a:schemeClr val="tx1"/>
                                        </a:solidFill>
                                        <a:latin typeface="Cambria Math" panose="02040503050406030204" pitchFamily="18" charset="0"/>
                                        <a:ea typeface="Cambria Math" panose="02040503050406030204" pitchFamily="18" charset="0"/>
                                      </a:rPr>
                                    </m:ctrlPr>
                                  </m:sSupPr>
                                  <m:e>
                                    <m:r>
                                      <a:rPr lang="en-US" sz="1400" b="1" i="1" dirty="0" smtClean="0">
                                        <a:solidFill>
                                          <a:schemeClr val="tx1"/>
                                        </a:solidFill>
                                        <a:latin typeface="Cambria Math" panose="02040503050406030204" pitchFamily="18" charset="0"/>
                                        <a:ea typeface="Cambria Math" panose="02040503050406030204" pitchFamily="18" charset="0"/>
                                      </a:rPr>
                                      <m:t>𝟏𝟎</m:t>
                                    </m:r>
                                  </m:e>
                                  <m:sup>
                                    <m:r>
                                      <a:rPr lang="en-US" sz="1400" b="1" i="1" dirty="0" smtClean="0">
                                        <a:solidFill>
                                          <a:schemeClr val="tx1"/>
                                        </a:solidFill>
                                        <a:latin typeface="Cambria Math" panose="02040503050406030204" pitchFamily="18" charset="0"/>
                                        <a:ea typeface="Cambria Math" panose="02040503050406030204" pitchFamily="18" charset="0"/>
                                      </a:rPr>
                                      <m:t>𝟑𝟎</m:t>
                                    </m:r>
                                  </m:sup>
                                </m:sSup>
                                <m:r>
                                  <a:rPr lang="en-US" sz="1400" b="1"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𝑘𝑡</m:t>
                                </m:r>
                              </m:oMath>
                            </m:oMathPara>
                          </a14:m>
                          <a:endParaRPr lang="en-US" sz="1400" b="1" dirty="0">
                            <a:solidFill>
                              <a:schemeClr val="tx1"/>
                            </a:solidFill>
                          </a:endParaRPr>
                        </a:p>
                      </a:txBody>
                      <a:tcPr/>
                    </a:tc>
                    <a:extLst>
                      <a:ext uri="{0D108BD9-81ED-4DB2-BD59-A6C34878D82A}">
                        <a16:rowId xmlns:a16="http://schemas.microsoft.com/office/drawing/2014/main" val="1102402108"/>
                      </a:ext>
                    </a:extLst>
                  </a:tr>
                  <a:tr h="268593">
                    <a:tc>
                      <a:txBody>
                        <a:bodyPr/>
                        <a:lstStyle/>
                        <a:p>
                          <a:pPr>
                            <a:lnSpc>
                              <a:spcPct val="150000"/>
                            </a:lnSpc>
                          </a:pPr>
                          <a:r>
                            <a:rPr lang="en-US" sz="1400" b="1" dirty="0"/>
                            <a:t>Missing Mass ( </a:t>
                          </a:r>
                          <a14:m>
                            <m:oMath xmlns:m="http://schemas.openxmlformats.org/officeDocument/2006/math">
                              <m:r>
                                <a:rPr lang="en-US" sz="1400" b="1" i="1" dirty="0" smtClean="0">
                                  <a:latin typeface="Cambria Math" panose="02040503050406030204" pitchFamily="18" charset="0"/>
                                  <a:ea typeface="Cambria Math" panose="02040503050406030204" pitchFamily="18" charset="0"/>
                                </a:rPr>
                                <m:t>𝚫</m:t>
                              </m:r>
                              <m:sSub>
                                <m:sSubPr>
                                  <m:ctrlPr>
                                    <a:rPr lang="en-US" sz="1400" b="1" i="1" dirty="0" smtClean="0">
                                      <a:latin typeface="Cambria Math" panose="02040503050406030204" pitchFamily="18" charset="0"/>
                                    </a:rPr>
                                  </m:ctrlPr>
                                </m:sSubPr>
                                <m:e>
                                  <m:r>
                                    <a:rPr lang="en-US" sz="1400" b="1" i="1" dirty="0">
                                      <a:latin typeface="Cambria Math" panose="02040503050406030204" pitchFamily="18" charset="0"/>
                                    </a:rPr>
                                    <m:t> </m:t>
                                  </m:r>
                                  <m:r>
                                    <a:rPr lang="en-US" sz="1400" b="1" i="1" dirty="0">
                                      <a:latin typeface="Cambria Math" panose="02040503050406030204" pitchFamily="18" charset="0"/>
                                    </a:rPr>
                                    <m:t>𝑴</m:t>
                                  </m:r>
                                </m:e>
                                <m:sub>
                                  <m:r>
                                    <a:rPr lang="en-US" sz="1400" b="1" i="1" dirty="0" smtClean="0">
                                      <a:latin typeface="Cambria Math" panose="02040503050406030204" pitchFamily="18" charset="0"/>
                                    </a:rPr>
                                    <m:t>𝒄</m:t>
                                  </m:r>
                                </m:sub>
                              </m:sSub>
                            </m:oMath>
                          </a14:m>
                          <a:r>
                            <a:rPr lang="en-US" sz="1400" b="1" dirty="0"/>
                            <a:t>)</a:t>
                          </a:r>
                          <a:r>
                            <a:rPr lang="en-US" sz="1400" b="1" baseline="0" dirty="0"/>
                            <a:t> </a:t>
                          </a:r>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𝟏</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𝟒𝟓𝟕𝟓𝟎𝟖𝟒𝟖𝟖</m:t>
                                </m:r>
                                <m:r>
                                  <a:rPr lang="en-US" sz="1400" b="1" i="1" dirty="0" smtClean="0">
                                    <a:solidFill>
                                      <a:schemeClr val="tx1"/>
                                    </a:solidFill>
                                    <a:latin typeface="Cambria Math" panose="02040503050406030204" pitchFamily="18" charset="0"/>
                                    <a:ea typeface="Cambria Math" panose="02040503050406030204" pitchFamily="18" charset="0"/>
                                  </a:rPr>
                                  <m:t>×</m:t>
                                </m:r>
                                <m:sSup>
                                  <m:sSupPr>
                                    <m:ctrlPr>
                                      <a:rPr lang="en-US" sz="1400" b="1" i="1" dirty="0" smtClean="0">
                                        <a:solidFill>
                                          <a:schemeClr val="tx1"/>
                                        </a:solidFill>
                                        <a:latin typeface="Cambria Math" panose="02040503050406030204" pitchFamily="18" charset="0"/>
                                        <a:ea typeface="Cambria Math" panose="02040503050406030204" pitchFamily="18" charset="0"/>
                                      </a:rPr>
                                    </m:ctrlPr>
                                  </m:sSupPr>
                                  <m:e>
                                    <m:r>
                                      <a:rPr lang="en-US" sz="1400" b="1" i="1" dirty="0" smtClean="0">
                                        <a:solidFill>
                                          <a:schemeClr val="tx1"/>
                                        </a:solidFill>
                                        <a:latin typeface="Cambria Math" panose="02040503050406030204" pitchFamily="18" charset="0"/>
                                        <a:ea typeface="Cambria Math" panose="02040503050406030204" pitchFamily="18" charset="0"/>
                                      </a:rPr>
                                      <m:t>𝟏𝟎</m:t>
                                    </m:r>
                                  </m:e>
                                  <m:sup>
                                    <m:r>
                                      <a:rPr lang="en-US" sz="1400" b="1" i="1" dirty="0" smtClean="0">
                                        <a:solidFill>
                                          <a:schemeClr val="tx1"/>
                                        </a:solidFill>
                                        <a:latin typeface="Cambria Math" panose="02040503050406030204" pitchFamily="18" charset="0"/>
                                        <a:ea typeface="Cambria Math" panose="02040503050406030204" pitchFamily="18" charset="0"/>
                                      </a:rPr>
                                      <m:t>𝟐𝟕</m:t>
                                    </m:r>
                                  </m:sup>
                                </m:sSup>
                                <m:r>
                                  <a:rPr lang="en-US" sz="1400" b="1"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𝑘𝑡</m:t>
                                </m:r>
                              </m:oMath>
                            </m:oMathPara>
                          </a14:m>
                          <a:endParaRPr lang="en-US" sz="1400" b="1" dirty="0">
                            <a:solidFill>
                              <a:schemeClr val="tx1"/>
                            </a:solidFill>
                          </a:endParaRPr>
                        </a:p>
                      </a:txBody>
                      <a:tcPr/>
                    </a:tc>
                    <a:extLst>
                      <a:ext uri="{0D108BD9-81ED-4DB2-BD59-A6C34878D82A}">
                        <a16:rowId xmlns:a16="http://schemas.microsoft.com/office/drawing/2014/main" val="2224302682"/>
                      </a:ext>
                    </a:extLst>
                  </a:tr>
                  <a:tr h="268593">
                    <a:tc>
                      <a:txBody>
                        <a:bodyPr/>
                        <a:lstStyle/>
                        <a:p>
                          <a:pPr>
                            <a:lnSpc>
                              <a:spcPct val="150000"/>
                            </a:lnSpc>
                          </a:pPr>
                          <a:r>
                            <a:rPr lang="en-US" sz="1400" b="1" dirty="0"/>
                            <a:t>Missing Mass </a:t>
                          </a:r>
                          <a14:m>
                            <m:oMath xmlns:m="http://schemas.openxmlformats.org/officeDocument/2006/math">
                              <m:r>
                                <a:rPr lang="en-US" sz="1400" b="1" i="1" dirty="0" smtClean="0">
                                  <a:latin typeface="Cambria Math" panose="02040503050406030204" pitchFamily="18" charset="0"/>
                                  <a:ea typeface="Cambria Math" panose="02040503050406030204" pitchFamily="18" charset="0"/>
                                </a:rPr>
                                <m:t>%</m:t>
                              </m:r>
                            </m:oMath>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𝟎</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𝟎𝟑𝟐𝟔𝟓𝟏</m:t>
                                </m:r>
                                <m:r>
                                  <a:rPr lang="en-US" sz="1400" b="1" i="1" dirty="0" smtClean="0">
                                    <a:solidFill>
                                      <a:schemeClr val="tx1"/>
                                    </a:solidFill>
                                    <a:latin typeface="Cambria Math" panose="02040503050406030204" pitchFamily="18" charset="0"/>
                                    <a:ea typeface="Cambria Math" panose="02040503050406030204" pitchFamily="18" charset="0"/>
                                  </a:rPr>
                                  <m:t>%</m:t>
                                </m:r>
                              </m:oMath>
                            </m:oMathPara>
                          </a14:m>
                          <a:endParaRPr lang="en-US" sz="1400" b="1" dirty="0">
                            <a:solidFill>
                              <a:schemeClr val="tx1"/>
                            </a:solidFill>
                          </a:endParaRPr>
                        </a:p>
                      </a:txBody>
                      <a:tcPr/>
                    </a:tc>
                    <a:extLst>
                      <a:ext uri="{0D108BD9-81ED-4DB2-BD59-A6C34878D82A}">
                        <a16:rowId xmlns:a16="http://schemas.microsoft.com/office/drawing/2014/main" val="2758455481"/>
                      </a:ext>
                    </a:extLst>
                  </a:tr>
                  <a:tr h="268593">
                    <a:tc>
                      <a:txBody>
                        <a:bodyPr/>
                        <a:lstStyle/>
                        <a:p>
                          <a:pPr>
                            <a:lnSpc>
                              <a:spcPct val="150000"/>
                            </a:lnSpc>
                          </a:pPr>
                          <a:r>
                            <a:rPr lang="en-US" sz="1400" b="1" dirty="0"/>
                            <a:t>Mass of Neptune</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𝟐</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𝟐𝟗𝟖𝟕𝟓𝟎𝟔𝟐𝟑</m:t>
                                </m:r>
                                <m:r>
                                  <a:rPr lang="en-US" sz="1400" b="1" i="1" dirty="0" smtClean="0">
                                    <a:solidFill>
                                      <a:schemeClr val="tx1"/>
                                    </a:solidFill>
                                    <a:latin typeface="Cambria Math" panose="02040503050406030204" pitchFamily="18" charset="0"/>
                                    <a:ea typeface="Cambria Math" panose="02040503050406030204" pitchFamily="18" charset="0"/>
                                  </a:rPr>
                                  <m:t>×</m:t>
                                </m:r>
                                <m:sSup>
                                  <m:sSupPr>
                                    <m:ctrlPr>
                                      <a:rPr lang="en-US" sz="1400" b="1" i="1" dirty="0" smtClean="0">
                                        <a:solidFill>
                                          <a:schemeClr val="tx1"/>
                                        </a:solidFill>
                                        <a:latin typeface="Cambria Math" panose="02040503050406030204" pitchFamily="18" charset="0"/>
                                        <a:ea typeface="Cambria Math" panose="02040503050406030204" pitchFamily="18" charset="0"/>
                                      </a:rPr>
                                    </m:ctrlPr>
                                  </m:sSupPr>
                                  <m:e>
                                    <m:r>
                                      <a:rPr lang="en-US" sz="1400" b="1" i="1" dirty="0" smtClean="0">
                                        <a:solidFill>
                                          <a:schemeClr val="tx1"/>
                                        </a:solidFill>
                                        <a:latin typeface="Cambria Math" panose="02040503050406030204" pitchFamily="18" charset="0"/>
                                        <a:ea typeface="Cambria Math" panose="02040503050406030204" pitchFamily="18" charset="0"/>
                                      </a:rPr>
                                      <m:t>𝟏𝟎</m:t>
                                    </m:r>
                                  </m:e>
                                  <m:sup>
                                    <m:r>
                                      <a:rPr lang="en-US" sz="1400" b="1" i="1" dirty="0" smtClean="0">
                                        <a:solidFill>
                                          <a:schemeClr val="tx1"/>
                                        </a:solidFill>
                                        <a:latin typeface="Cambria Math" panose="02040503050406030204" pitchFamily="18" charset="0"/>
                                        <a:ea typeface="Cambria Math" panose="02040503050406030204" pitchFamily="18" charset="0"/>
                                      </a:rPr>
                                      <m:t>𝟐𝟔</m:t>
                                    </m:r>
                                  </m:sup>
                                </m:sSup>
                                <m:r>
                                  <a:rPr lang="en-US" sz="1400" b="1"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𝑘𝑡</m:t>
                                </m:r>
                              </m:oMath>
                            </m:oMathPara>
                          </a14:m>
                          <a:endParaRPr lang="en-US" sz="1400" b="1" dirty="0">
                            <a:solidFill>
                              <a:schemeClr val="tx1"/>
                            </a:solidFill>
                          </a:endParaRPr>
                        </a:p>
                      </a:txBody>
                      <a:tcPr/>
                    </a:tc>
                    <a:extLst>
                      <a:ext uri="{0D108BD9-81ED-4DB2-BD59-A6C34878D82A}">
                        <a16:rowId xmlns:a16="http://schemas.microsoft.com/office/drawing/2014/main" val="428189801"/>
                      </a:ext>
                    </a:extLst>
                  </a:tr>
                  <a:tr h="268593">
                    <a:tc>
                      <a:txBody>
                        <a:bodyPr/>
                        <a:lstStyle/>
                        <a:p>
                          <a:pPr>
                            <a:lnSpc>
                              <a:spcPct val="150000"/>
                            </a:lnSpc>
                          </a:pPr>
                          <a:r>
                            <a:rPr lang="en-US" sz="1400" b="1" dirty="0"/>
                            <a:t>Missing “Neptune’s”</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𝟔</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𝟑</m:t>
                                </m:r>
                              </m:oMath>
                            </m:oMathPara>
                          </a14:m>
                          <a:endParaRPr lang="en-US" sz="1400" b="1" dirty="0">
                            <a:solidFill>
                              <a:schemeClr val="tx1"/>
                            </a:solidFill>
                          </a:endParaRPr>
                        </a:p>
                      </a:txBody>
                      <a:tcPr/>
                    </a:tc>
                    <a:extLst>
                      <a:ext uri="{0D108BD9-81ED-4DB2-BD59-A6C34878D82A}">
                        <a16:rowId xmlns:a16="http://schemas.microsoft.com/office/drawing/2014/main" val="2262632757"/>
                      </a:ext>
                    </a:extLst>
                  </a:tr>
                </a:tbl>
              </a:graphicData>
            </a:graphic>
          </p:graphicFrame>
        </mc:Choice>
        <mc:Fallback xmlns="">
          <p:graphicFrame>
            <p:nvGraphicFramePr>
              <p:cNvPr id="10" name="Table 4">
                <a:extLst>
                  <a:ext uri="{FF2B5EF4-FFF2-40B4-BE49-F238E27FC236}">
                    <a16:creationId xmlns:a16="http://schemas.microsoft.com/office/drawing/2014/main" id="{CC945236-6068-40F8-8DC2-8CE9AA33FE37}"/>
                  </a:ext>
                </a:extLst>
              </p:cNvPr>
              <p:cNvGraphicFramePr>
                <a:graphicFrameLocks noGrp="1"/>
              </p:cNvGraphicFramePr>
              <p:nvPr>
                <p:extLst>
                  <p:ext uri="{D42A27DB-BD31-4B8C-83A1-F6EECF244321}">
                    <p14:modId xmlns:p14="http://schemas.microsoft.com/office/powerpoint/2010/main" val="1012805936"/>
                  </p:ext>
                </p:extLst>
              </p:nvPr>
            </p:nvGraphicFramePr>
            <p:xfrm>
              <a:off x="3677323" y="2333964"/>
              <a:ext cx="5554697" cy="2835812"/>
            </p:xfrm>
            <a:graphic>
              <a:graphicData uri="http://schemas.openxmlformats.org/drawingml/2006/table">
                <a:tbl>
                  <a:tblPr firstRow="1" bandRow="1">
                    <a:tableStyleId>{073A0DAA-6AF3-43AB-8588-CEC1D06C72B9}</a:tableStyleId>
                  </a:tblPr>
                  <a:tblGrid>
                    <a:gridCol w="2837379">
                      <a:extLst>
                        <a:ext uri="{9D8B030D-6E8A-4147-A177-3AD203B41FA5}">
                          <a16:colId xmlns:a16="http://schemas.microsoft.com/office/drawing/2014/main" val="770250192"/>
                        </a:ext>
                      </a:extLst>
                    </a:gridCol>
                    <a:gridCol w="2717318">
                      <a:extLst>
                        <a:ext uri="{9D8B030D-6E8A-4147-A177-3AD203B41FA5}">
                          <a16:colId xmlns:a16="http://schemas.microsoft.com/office/drawing/2014/main" val="1147511774"/>
                        </a:ext>
                      </a:extLst>
                    </a:gridCol>
                  </a:tblGrid>
                  <a:tr h="338228">
                    <a:tc gridSpan="2">
                      <a:txBody>
                        <a:bodyPr/>
                        <a:lstStyle/>
                        <a:p>
                          <a:pPr algn="ctr"/>
                          <a:r>
                            <a:rPr lang="en-US" sz="1400" dirty="0"/>
                            <a:t>The Missing Mass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extLst>
                      <a:ext uri="{0D108BD9-81ED-4DB2-BD59-A6C34878D82A}">
                        <a16:rowId xmlns:a16="http://schemas.microsoft.com/office/drawing/2014/main" val="1007486080"/>
                      </a:ext>
                    </a:extLst>
                  </a:tr>
                  <a:tr h="418656">
                    <a:tc>
                      <a:txBody>
                        <a:bodyPr/>
                        <a:lstStyle/>
                        <a:p>
                          <a:endParaRPr lang="en-US"/>
                        </a:p>
                      </a:txBody>
                      <a:tcPr>
                        <a:blipFill>
                          <a:blip r:embed="rId3"/>
                          <a:stretch>
                            <a:fillRect l="-215" t="-82609" r="-96567" b="-498551"/>
                          </a:stretch>
                        </a:blipFill>
                      </a:tcPr>
                    </a:tc>
                    <a:tc>
                      <a:txBody>
                        <a:bodyPr/>
                        <a:lstStyle/>
                        <a:p>
                          <a:endParaRPr lang="en-US"/>
                        </a:p>
                      </a:txBody>
                      <a:tcPr>
                        <a:blipFill>
                          <a:blip r:embed="rId3"/>
                          <a:stretch>
                            <a:fillRect l="-104709" t="-82609" r="-897" b="-498551"/>
                          </a:stretch>
                        </a:blipFill>
                      </a:tcPr>
                    </a:tc>
                    <a:extLst>
                      <a:ext uri="{0D108BD9-81ED-4DB2-BD59-A6C34878D82A}">
                        <a16:rowId xmlns:a16="http://schemas.microsoft.com/office/drawing/2014/main" val="823510828"/>
                      </a:ext>
                    </a:extLst>
                  </a:tr>
                  <a:tr h="418656">
                    <a:tc>
                      <a:txBody>
                        <a:bodyPr/>
                        <a:lstStyle/>
                        <a:p>
                          <a:endParaRPr lang="en-US"/>
                        </a:p>
                      </a:txBody>
                      <a:tcPr>
                        <a:blipFill>
                          <a:blip r:embed="rId3"/>
                          <a:stretch>
                            <a:fillRect l="-215" t="-182609" r="-96567" b="-398551"/>
                          </a:stretch>
                        </a:blipFill>
                      </a:tcPr>
                    </a:tc>
                    <a:tc>
                      <a:txBody>
                        <a:bodyPr/>
                        <a:lstStyle/>
                        <a:p>
                          <a:endParaRPr lang="en-US"/>
                        </a:p>
                      </a:txBody>
                      <a:tcPr>
                        <a:blipFill>
                          <a:blip r:embed="rId3"/>
                          <a:stretch>
                            <a:fillRect l="-104709" t="-182609" r="-897" b="-398551"/>
                          </a:stretch>
                        </a:blipFill>
                      </a:tcPr>
                    </a:tc>
                    <a:extLst>
                      <a:ext uri="{0D108BD9-81ED-4DB2-BD59-A6C34878D82A}">
                        <a16:rowId xmlns:a16="http://schemas.microsoft.com/office/drawing/2014/main" val="1102402108"/>
                      </a:ext>
                    </a:extLst>
                  </a:tr>
                  <a:tr h="418656">
                    <a:tc>
                      <a:txBody>
                        <a:bodyPr/>
                        <a:lstStyle/>
                        <a:p>
                          <a:endParaRPr lang="en-US"/>
                        </a:p>
                      </a:txBody>
                      <a:tcPr>
                        <a:blipFill>
                          <a:blip r:embed="rId3"/>
                          <a:stretch>
                            <a:fillRect l="-215" t="-282609" r="-96567" b="-298551"/>
                          </a:stretch>
                        </a:blipFill>
                      </a:tcPr>
                    </a:tc>
                    <a:tc>
                      <a:txBody>
                        <a:bodyPr/>
                        <a:lstStyle/>
                        <a:p>
                          <a:endParaRPr lang="en-US"/>
                        </a:p>
                      </a:txBody>
                      <a:tcPr>
                        <a:blipFill>
                          <a:blip r:embed="rId3"/>
                          <a:stretch>
                            <a:fillRect l="-104709" t="-282609" r="-897" b="-298551"/>
                          </a:stretch>
                        </a:blipFill>
                      </a:tcPr>
                    </a:tc>
                    <a:extLst>
                      <a:ext uri="{0D108BD9-81ED-4DB2-BD59-A6C34878D82A}">
                        <a16:rowId xmlns:a16="http://schemas.microsoft.com/office/drawing/2014/main" val="2224302682"/>
                      </a:ext>
                    </a:extLst>
                  </a:tr>
                  <a:tr h="411480">
                    <a:tc>
                      <a:txBody>
                        <a:bodyPr/>
                        <a:lstStyle/>
                        <a:p>
                          <a:endParaRPr lang="en-US"/>
                        </a:p>
                      </a:txBody>
                      <a:tcPr>
                        <a:blipFill>
                          <a:blip r:embed="rId3"/>
                          <a:stretch>
                            <a:fillRect l="-215" t="-394030" r="-96567" b="-207463"/>
                          </a:stretch>
                        </a:blipFill>
                      </a:tcPr>
                    </a:tc>
                    <a:tc>
                      <a:txBody>
                        <a:bodyPr/>
                        <a:lstStyle/>
                        <a:p>
                          <a:endParaRPr lang="en-US"/>
                        </a:p>
                      </a:txBody>
                      <a:tcPr>
                        <a:blipFill>
                          <a:blip r:embed="rId3"/>
                          <a:stretch>
                            <a:fillRect l="-104709" t="-394030" r="-897" b="-207463"/>
                          </a:stretch>
                        </a:blipFill>
                      </a:tcPr>
                    </a:tc>
                    <a:extLst>
                      <a:ext uri="{0D108BD9-81ED-4DB2-BD59-A6C34878D82A}">
                        <a16:rowId xmlns:a16="http://schemas.microsoft.com/office/drawing/2014/main" val="2758455481"/>
                      </a:ext>
                    </a:extLst>
                  </a:tr>
                  <a:tr h="418656">
                    <a:tc>
                      <a:txBody>
                        <a:bodyPr/>
                        <a:lstStyle/>
                        <a:p>
                          <a:pPr>
                            <a:lnSpc>
                              <a:spcPct val="150000"/>
                            </a:lnSpc>
                          </a:pPr>
                          <a:r>
                            <a:rPr lang="en-US" sz="1400" b="1" dirty="0"/>
                            <a:t>Mass of Neptune</a:t>
                          </a:r>
                        </a:p>
                      </a:txBody>
                      <a:tcPr/>
                    </a:tc>
                    <a:tc>
                      <a:txBody>
                        <a:bodyPr/>
                        <a:lstStyle/>
                        <a:p>
                          <a:endParaRPr lang="en-US"/>
                        </a:p>
                      </a:txBody>
                      <a:tcPr>
                        <a:blipFill>
                          <a:blip r:embed="rId3"/>
                          <a:stretch>
                            <a:fillRect l="-104709" t="-479710" r="-897" b="-101449"/>
                          </a:stretch>
                        </a:blipFill>
                      </a:tcPr>
                    </a:tc>
                    <a:extLst>
                      <a:ext uri="{0D108BD9-81ED-4DB2-BD59-A6C34878D82A}">
                        <a16:rowId xmlns:a16="http://schemas.microsoft.com/office/drawing/2014/main" val="428189801"/>
                      </a:ext>
                    </a:extLst>
                  </a:tr>
                  <a:tr h="411480">
                    <a:tc>
                      <a:txBody>
                        <a:bodyPr/>
                        <a:lstStyle/>
                        <a:p>
                          <a:pPr>
                            <a:lnSpc>
                              <a:spcPct val="150000"/>
                            </a:lnSpc>
                          </a:pPr>
                          <a:r>
                            <a:rPr lang="en-US" sz="1400" b="1" dirty="0"/>
                            <a:t>Missing “Neptune’s”</a:t>
                          </a:r>
                        </a:p>
                      </a:txBody>
                      <a:tcPr/>
                    </a:tc>
                    <a:tc>
                      <a:txBody>
                        <a:bodyPr/>
                        <a:lstStyle/>
                        <a:p>
                          <a:endParaRPr lang="en-US"/>
                        </a:p>
                      </a:txBody>
                      <a:tcPr>
                        <a:blipFill>
                          <a:blip r:embed="rId3"/>
                          <a:stretch>
                            <a:fillRect l="-104709" t="-588235" r="-897" b="-2941"/>
                          </a:stretch>
                        </a:blipFill>
                      </a:tcPr>
                    </a:tc>
                    <a:extLst>
                      <a:ext uri="{0D108BD9-81ED-4DB2-BD59-A6C34878D82A}">
                        <a16:rowId xmlns:a16="http://schemas.microsoft.com/office/drawing/2014/main" val="2262632757"/>
                      </a:ext>
                    </a:extLst>
                  </a:tr>
                </a:tbl>
              </a:graphicData>
            </a:graphic>
          </p:graphicFrame>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73FCA9D-13F5-4790-B6E1-44364F3E6294}"/>
                  </a:ext>
                </a:extLst>
              </p:cNvPr>
              <p:cNvSpPr txBox="1"/>
              <p:nvPr/>
            </p:nvSpPr>
            <p:spPr>
              <a:xfrm>
                <a:off x="1598612" y="5552333"/>
                <a:ext cx="9747460" cy="1610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sun/solar system is missing </a:t>
                </a:r>
                <a14:m>
                  <m:oMath xmlns:m="http://schemas.openxmlformats.org/officeDocument/2006/math">
                    <m:r>
                      <a:rPr lang="en-US" sz="1600" b="1" i="1" dirty="0">
                        <a:latin typeface="Cambria Math" panose="02040503050406030204" pitchFamily="18" charset="0"/>
                      </a:rPr>
                      <m:t>𝟏</m:t>
                    </m:r>
                    <m:r>
                      <a:rPr lang="en-US" sz="1600" b="1" i="1" dirty="0">
                        <a:latin typeface="Cambria Math" panose="02040503050406030204" pitchFamily="18" charset="0"/>
                      </a:rPr>
                      <m:t>.</m:t>
                    </m:r>
                    <m:r>
                      <a:rPr lang="en-US" sz="1600" b="1" i="1" dirty="0">
                        <a:latin typeface="Cambria Math" panose="02040503050406030204" pitchFamily="18" charset="0"/>
                      </a:rPr>
                      <m:t>𝟒𝟓𝟕𝟓𝟎𝟖𝟒𝟖𝟖</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𝟐𝟕</m:t>
                        </m:r>
                      </m:sup>
                    </m:sSup>
                    <m:r>
                      <a:rPr lang="en-US" sz="1600" b="1" i="1" dirty="0">
                        <a:latin typeface="Cambria Math" panose="02040503050406030204" pitchFamily="18" charset="0"/>
                        <a:ea typeface="Cambria Math" panose="02040503050406030204" pitchFamily="18" charset="0"/>
                      </a:rPr>
                      <m:t> </m:t>
                    </m:r>
                    <m:r>
                      <a:rPr lang="en-US" sz="1600" i="1" dirty="0">
                        <a:latin typeface="Cambria Math" panose="02040503050406030204" pitchFamily="18" charset="0"/>
                        <a:ea typeface="Cambria Math" panose="02040503050406030204" pitchFamily="18" charset="0"/>
                      </a:rPr>
                      <m:t>𝑘𝑡</m:t>
                    </m:r>
                  </m:oMath>
                </a14:m>
                <a:r>
                  <a:rPr lang="en-US" sz="1600" dirty="0"/>
                  <a:t> of mass (about</a:t>
                </a:r>
                <a14:m>
                  <m:oMath xmlns:m="http://schemas.openxmlformats.org/officeDocument/2006/math">
                    <m:r>
                      <a:rPr lang="en-US" sz="1600" b="0" i="0" dirty="0" smtClean="0">
                        <a:solidFill>
                          <a:schemeClr val="tx1"/>
                        </a:solidFill>
                        <a:latin typeface="Cambria Math" panose="02040503050406030204" pitchFamily="18" charset="0"/>
                      </a:rPr>
                      <m:t> </m:t>
                    </m:r>
                    <m:r>
                      <a:rPr lang="en-US" sz="1600" b="1" i="1" dirty="0" smtClean="0">
                        <a:solidFill>
                          <a:schemeClr val="tx1"/>
                        </a:solidFill>
                        <a:latin typeface="Cambria Math" panose="02040503050406030204" pitchFamily="18" charset="0"/>
                      </a:rPr>
                      <m:t>𝟔</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𝟑</m:t>
                    </m:r>
                  </m:oMath>
                </a14:m>
                <a:r>
                  <a:rPr lang="en-US" sz="1600" dirty="0"/>
                  <a:t> Neptune sized planets). This mass could be from planets that no longer exists within the solar system, “ejected” mass from the Sun, or both. </a:t>
                </a:r>
                <a:endParaRPr lang="en-US" sz="1600" dirty="0">
                  <a:solidFill>
                    <a:schemeClr val="tx1"/>
                  </a:solidFill>
                </a:endParaRPr>
              </a:p>
            </p:txBody>
          </p:sp>
        </mc:Choice>
        <mc:Fallback xmlns="">
          <p:sp>
            <p:nvSpPr>
              <p:cNvPr id="12" name="TextBox 11">
                <a:extLst>
                  <a:ext uri="{FF2B5EF4-FFF2-40B4-BE49-F238E27FC236}">
                    <a16:creationId xmlns:a16="http://schemas.microsoft.com/office/drawing/2014/main" id="{073FCA9D-13F5-4790-B6E1-44364F3E6294}"/>
                  </a:ext>
                </a:extLst>
              </p:cNvPr>
              <p:cNvSpPr txBox="1">
                <a:spLocks noRot="1" noChangeAspect="1" noMove="1" noResize="1" noEditPoints="1" noAdjustHandles="1" noChangeArrowheads="1" noChangeShapeType="1" noTextEdit="1"/>
              </p:cNvSpPr>
              <p:nvPr/>
            </p:nvSpPr>
            <p:spPr>
              <a:xfrm>
                <a:off x="1598612" y="5552333"/>
                <a:ext cx="9747460" cy="1610467"/>
              </a:xfrm>
              <a:prstGeom prst="rect">
                <a:avLst/>
              </a:prstGeom>
              <a:blipFill>
                <a:blip r:embed="rId4"/>
                <a:stretch>
                  <a:fillRect l="-313" t="-2652" r="-125"/>
                </a:stretch>
              </a:blipFill>
            </p:spPr>
            <p:txBody>
              <a:bodyPr/>
              <a:lstStyle/>
              <a:p>
                <a:r>
                  <a:rPr lang="en-US">
                    <a:noFill/>
                  </a:rPr>
                  <a:t> </a:t>
                </a:r>
              </a:p>
            </p:txBody>
          </p:sp>
        </mc:Fallback>
      </mc:AlternateContent>
    </p:spTree>
    <p:extLst>
      <p:ext uri="{BB962C8B-B14F-4D97-AF65-F5344CB8AC3E}">
        <p14:creationId xmlns:p14="http://schemas.microsoft.com/office/powerpoint/2010/main" val="1688218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Missing Mass: Kepler’s Third Law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2722668"/>
              </a:xfrm>
              <a:prstGeom prst="rect">
                <a:avLst/>
              </a:prstGeom>
            </p:spPr>
            <p:txBody>
              <a:bodyPr vert="horz" lIns="91440" tIns="45720" rIns="91440" bIns="45720" rtlCol="0">
                <a:normAutofit/>
              </a:bodyPr>
              <a:lstStyle/>
              <a:p>
                <a:pPr indent="-246888">
                  <a:lnSpc>
                    <a:spcPct val="90000"/>
                  </a:lnSpc>
                  <a:spcAft>
                    <a:spcPts val="600"/>
                  </a:spcAft>
                </a:pPr>
                <a:r>
                  <a:rPr lang="en-US" sz="1600" dirty="0"/>
                  <a:t>Each year the sun will lose </a:t>
                </a:r>
                <a14:m>
                  <m:oMath xmlns:m="http://schemas.openxmlformats.org/officeDocument/2006/math">
                    <m:r>
                      <a:rPr lang="en-US" sz="1600" b="0" i="0"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𝟑</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𝟒𝟏𝟐</m:t>
                    </m:r>
                    <m:r>
                      <a:rPr lang="en-US" sz="1600" b="1" i="1" dirty="0" smtClean="0">
                        <a:solidFill>
                          <a:schemeClr val="tx1"/>
                        </a:solidFill>
                        <a:latin typeface="Cambria Math" panose="02040503050406030204" pitchFamily="18" charset="0"/>
                        <a:ea typeface="Cambria Math" panose="02040503050406030204" pitchFamily="18" charset="0"/>
                      </a:rPr>
                      <m:t>×</m:t>
                    </m:r>
                    <m:sSup>
                      <m:sSupPr>
                        <m:ctrlPr>
                          <a:rPr lang="en-US" sz="1600" b="1" i="1" dirty="0" smtClean="0">
                            <a:solidFill>
                              <a:schemeClr val="tx1"/>
                            </a:solidFill>
                            <a:latin typeface="Cambria Math" panose="02040503050406030204" pitchFamily="18" charset="0"/>
                            <a:ea typeface="Cambria Math" panose="02040503050406030204" pitchFamily="18" charset="0"/>
                          </a:rPr>
                        </m:ctrlPr>
                      </m:sSupPr>
                      <m:e>
                        <m:r>
                          <a:rPr lang="en-US" sz="1600" b="1" i="1" dirty="0" smtClean="0">
                            <a:solidFill>
                              <a:schemeClr val="tx1"/>
                            </a:solidFill>
                            <a:latin typeface="Cambria Math" panose="02040503050406030204" pitchFamily="18" charset="0"/>
                            <a:ea typeface="Cambria Math" panose="02040503050406030204" pitchFamily="18" charset="0"/>
                          </a:rPr>
                          <m:t>𝟏𝟎</m:t>
                        </m:r>
                      </m:e>
                      <m:sup>
                        <m:r>
                          <a:rPr lang="en-US" sz="1600" b="1" i="1" dirty="0" smtClean="0">
                            <a:solidFill>
                              <a:schemeClr val="tx1"/>
                            </a:solidFill>
                            <a:latin typeface="Cambria Math" panose="02040503050406030204" pitchFamily="18" charset="0"/>
                            <a:ea typeface="Cambria Math" panose="02040503050406030204" pitchFamily="18" charset="0"/>
                          </a:rPr>
                          <m:t>𝟏𝟕</m:t>
                        </m:r>
                      </m:sup>
                    </m:sSup>
                    <m:r>
                      <a:rPr lang="en-US" sz="1600" b="1" i="1" dirty="0" smtClean="0">
                        <a:solidFill>
                          <a:schemeClr val="tx1"/>
                        </a:solidFill>
                        <a:latin typeface="Cambria Math" panose="02040503050406030204" pitchFamily="18" charset="0"/>
                        <a:ea typeface="Cambria Math" panose="02040503050406030204" pitchFamily="18" charset="0"/>
                      </a:rPr>
                      <m:t> </m:t>
                    </m:r>
                    <m:r>
                      <a:rPr lang="en-US" sz="1600" b="0" i="1" dirty="0" smtClean="0">
                        <a:solidFill>
                          <a:schemeClr val="tx1"/>
                        </a:solidFill>
                        <a:latin typeface="Cambria Math" panose="02040503050406030204" pitchFamily="18" charset="0"/>
                        <a:ea typeface="Cambria Math" panose="02040503050406030204" pitchFamily="18" charset="0"/>
                      </a:rPr>
                      <m:t>𝑘𝑡</m:t>
                    </m:r>
                  </m:oMath>
                </a14:m>
                <a:r>
                  <a:rPr lang="en-US" sz="1600" dirty="0"/>
                  <a:t> due to radiation (heat, light, etc.).</a:t>
                </a:r>
                <a:endParaRPr lang="en-US" sz="1600" dirty="0">
                  <a:solidFill>
                    <a:schemeClr val="tx1"/>
                  </a:solidFill>
                </a:endParaRP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2722668"/>
              </a:xfrm>
              <a:prstGeom prst="rect">
                <a:avLst/>
              </a:prstGeom>
              <a:blipFill>
                <a:blip r:embed="rId2"/>
                <a:stretch>
                  <a:fillRect l="-312" t="-15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0" name="Table 4">
                <a:extLst>
                  <a:ext uri="{FF2B5EF4-FFF2-40B4-BE49-F238E27FC236}">
                    <a16:creationId xmlns:a16="http://schemas.microsoft.com/office/drawing/2014/main" id="{CC945236-6068-40F8-8DC2-8CE9AA33FE37}"/>
                  </a:ext>
                </a:extLst>
              </p:cNvPr>
              <p:cNvGraphicFramePr>
                <a:graphicFrameLocks noGrp="1"/>
              </p:cNvGraphicFramePr>
              <p:nvPr>
                <p:extLst>
                  <p:ext uri="{D42A27DB-BD31-4B8C-83A1-F6EECF244321}">
                    <p14:modId xmlns:p14="http://schemas.microsoft.com/office/powerpoint/2010/main" val="1823799772"/>
                  </p:ext>
                </p:extLst>
              </p:nvPr>
            </p:nvGraphicFramePr>
            <p:xfrm>
              <a:off x="2703512" y="2362200"/>
              <a:ext cx="6781800" cy="1594196"/>
            </p:xfrm>
            <a:graphic>
              <a:graphicData uri="http://schemas.openxmlformats.org/drawingml/2006/table">
                <a:tbl>
                  <a:tblPr firstRow="1" bandRow="1">
                    <a:tableStyleId>{073A0DAA-6AF3-43AB-8588-CEC1D06C72B9}</a:tableStyleId>
                  </a:tblPr>
                  <a:tblGrid>
                    <a:gridCol w="3637887">
                      <a:extLst>
                        <a:ext uri="{9D8B030D-6E8A-4147-A177-3AD203B41FA5}">
                          <a16:colId xmlns:a16="http://schemas.microsoft.com/office/drawing/2014/main" val="770250192"/>
                        </a:ext>
                      </a:extLst>
                    </a:gridCol>
                    <a:gridCol w="3143913">
                      <a:extLst>
                        <a:ext uri="{9D8B030D-6E8A-4147-A177-3AD203B41FA5}">
                          <a16:colId xmlns:a16="http://schemas.microsoft.com/office/drawing/2014/main" val="1147511774"/>
                        </a:ext>
                      </a:extLst>
                    </a:gridCol>
                  </a:tblGrid>
                  <a:tr h="338228">
                    <a:tc gridSpan="2">
                      <a:txBody>
                        <a:bodyPr/>
                        <a:lstStyle/>
                        <a:p>
                          <a:pPr algn="ctr"/>
                          <a:r>
                            <a:rPr lang="en-US" sz="1400" dirty="0"/>
                            <a:t>Sun Estimated Mass Loss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extLst>
                      <a:ext uri="{0D108BD9-81ED-4DB2-BD59-A6C34878D82A}">
                        <a16:rowId xmlns:a16="http://schemas.microsoft.com/office/drawing/2014/main" val="1007486080"/>
                      </a:ext>
                    </a:extLst>
                  </a:tr>
                  <a:tr h="268593">
                    <a:tc>
                      <a:txBody>
                        <a:bodyPr/>
                        <a:lstStyle/>
                        <a:p>
                          <a:pPr>
                            <a:lnSpc>
                              <a:spcPct val="150000"/>
                            </a:lnSpc>
                          </a:pPr>
                          <a:r>
                            <a:rPr lang="en-US" sz="1400" b="1" dirty="0"/>
                            <a:t>Annual Loss </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𝟑</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𝟒𝟏𝟐</m:t>
                                </m:r>
                                <m:r>
                                  <a:rPr lang="en-US" sz="1400" b="1" i="1" dirty="0" smtClean="0">
                                    <a:solidFill>
                                      <a:schemeClr val="tx1"/>
                                    </a:solidFill>
                                    <a:latin typeface="Cambria Math" panose="02040503050406030204" pitchFamily="18" charset="0"/>
                                    <a:ea typeface="Cambria Math" panose="02040503050406030204" pitchFamily="18" charset="0"/>
                                  </a:rPr>
                                  <m:t>×</m:t>
                                </m:r>
                                <m:sSup>
                                  <m:sSupPr>
                                    <m:ctrlPr>
                                      <a:rPr lang="en-US" sz="1400" b="1" i="1" dirty="0" smtClean="0">
                                        <a:solidFill>
                                          <a:schemeClr val="tx1"/>
                                        </a:solidFill>
                                        <a:latin typeface="Cambria Math" panose="02040503050406030204" pitchFamily="18" charset="0"/>
                                        <a:ea typeface="Cambria Math" panose="02040503050406030204" pitchFamily="18" charset="0"/>
                                      </a:rPr>
                                    </m:ctrlPr>
                                  </m:sSupPr>
                                  <m:e>
                                    <m:r>
                                      <a:rPr lang="en-US" sz="1400" b="1" i="1" dirty="0" smtClean="0">
                                        <a:solidFill>
                                          <a:schemeClr val="tx1"/>
                                        </a:solidFill>
                                        <a:latin typeface="Cambria Math" panose="02040503050406030204" pitchFamily="18" charset="0"/>
                                        <a:ea typeface="Cambria Math" panose="02040503050406030204" pitchFamily="18" charset="0"/>
                                      </a:rPr>
                                      <m:t>𝟏𝟎</m:t>
                                    </m:r>
                                  </m:e>
                                  <m:sup>
                                    <m:r>
                                      <a:rPr lang="en-US" sz="1400" b="1" i="1" dirty="0" smtClean="0">
                                        <a:solidFill>
                                          <a:schemeClr val="tx1"/>
                                        </a:solidFill>
                                        <a:latin typeface="Cambria Math" panose="02040503050406030204" pitchFamily="18" charset="0"/>
                                        <a:ea typeface="Cambria Math" panose="02040503050406030204" pitchFamily="18" charset="0"/>
                                      </a:rPr>
                                      <m:t>𝟏𝟕</m:t>
                                    </m:r>
                                  </m:sup>
                                </m:sSup>
                                <m:r>
                                  <a:rPr lang="en-US" sz="1400" b="1"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𝑘𝑡</m:t>
                                </m:r>
                              </m:oMath>
                            </m:oMathPara>
                          </a14:m>
                          <a:endParaRPr lang="en-US" sz="1400" b="1" dirty="0">
                            <a:solidFill>
                              <a:schemeClr val="tx1"/>
                            </a:solidFill>
                          </a:endParaRPr>
                        </a:p>
                      </a:txBody>
                      <a:tcPr/>
                    </a:tc>
                    <a:extLst>
                      <a:ext uri="{0D108BD9-81ED-4DB2-BD59-A6C34878D82A}">
                        <a16:rowId xmlns:a16="http://schemas.microsoft.com/office/drawing/2014/main" val="2224302682"/>
                      </a:ext>
                    </a:extLst>
                  </a:tr>
                  <a:tr h="268593">
                    <a:tc>
                      <a:txBody>
                        <a:bodyPr/>
                        <a:lstStyle/>
                        <a:p>
                          <a:pPr>
                            <a:lnSpc>
                              <a:spcPct val="150000"/>
                            </a:lnSpc>
                          </a:pPr>
                          <a:r>
                            <a:rPr lang="en-US" sz="1400" b="1" dirty="0"/>
                            <a:t>Loss Since </a:t>
                          </a:r>
                          <a14:m>
                            <m:oMath xmlns:m="http://schemas.openxmlformats.org/officeDocument/2006/math">
                              <m:r>
                                <a:rPr lang="en-US" sz="1400" b="1" i="1" dirty="0" smtClean="0">
                                  <a:latin typeface="Cambria Math" panose="02040503050406030204" pitchFamily="18" charset="0"/>
                                </a:rPr>
                                <m:t>𝟏𝟎𝟎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oMath>
                          </a14:m>
                          <a:r>
                            <a:rPr lang="en-US" sz="1400" b="1" dirty="0"/>
                            <a:t> BCE </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𝟑</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𝟒𝟏𝟐</m:t>
                                </m:r>
                                <m:r>
                                  <a:rPr lang="en-US" sz="1400" b="1" i="1" dirty="0" smtClean="0">
                                    <a:solidFill>
                                      <a:schemeClr val="tx1"/>
                                    </a:solidFill>
                                    <a:latin typeface="Cambria Math" panose="02040503050406030204" pitchFamily="18" charset="0"/>
                                    <a:ea typeface="Cambria Math" panose="02040503050406030204" pitchFamily="18" charset="0"/>
                                  </a:rPr>
                                  <m:t>×</m:t>
                                </m:r>
                                <m:sSup>
                                  <m:sSupPr>
                                    <m:ctrlPr>
                                      <a:rPr lang="en-US" sz="1400" b="1" i="1" dirty="0" smtClean="0">
                                        <a:solidFill>
                                          <a:schemeClr val="tx1"/>
                                        </a:solidFill>
                                        <a:latin typeface="Cambria Math" panose="02040503050406030204" pitchFamily="18" charset="0"/>
                                        <a:ea typeface="Cambria Math" panose="02040503050406030204" pitchFamily="18" charset="0"/>
                                      </a:rPr>
                                    </m:ctrlPr>
                                  </m:sSupPr>
                                  <m:e>
                                    <m:r>
                                      <a:rPr lang="en-US" sz="1400" b="1" i="1" dirty="0" smtClean="0">
                                        <a:solidFill>
                                          <a:schemeClr val="tx1"/>
                                        </a:solidFill>
                                        <a:latin typeface="Cambria Math" panose="02040503050406030204" pitchFamily="18" charset="0"/>
                                        <a:ea typeface="Cambria Math" panose="02040503050406030204" pitchFamily="18" charset="0"/>
                                      </a:rPr>
                                      <m:t>𝟏𝟎</m:t>
                                    </m:r>
                                  </m:e>
                                  <m:sup>
                                    <m:r>
                                      <a:rPr lang="en-US" sz="1400" b="1" i="1" dirty="0" smtClean="0">
                                        <a:solidFill>
                                          <a:schemeClr val="tx1"/>
                                        </a:solidFill>
                                        <a:latin typeface="Cambria Math" panose="02040503050406030204" pitchFamily="18" charset="0"/>
                                        <a:ea typeface="Cambria Math" panose="02040503050406030204" pitchFamily="18" charset="0"/>
                                      </a:rPr>
                                      <m:t>𝟐𝟐</m:t>
                                    </m:r>
                                  </m:sup>
                                </m:sSup>
                                <m:r>
                                  <a:rPr lang="en-US" sz="1400" b="1"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𝑘𝑡</m:t>
                                </m:r>
                              </m:oMath>
                            </m:oMathPara>
                          </a14:m>
                          <a:endParaRPr lang="en-US" sz="1400" b="1" dirty="0">
                            <a:solidFill>
                              <a:schemeClr val="tx1"/>
                            </a:solidFill>
                          </a:endParaRPr>
                        </a:p>
                      </a:txBody>
                      <a:tcPr/>
                    </a:tc>
                    <a:extLst>
                      <a:ext uri="{0D108BD9-81ED-4DB2-BD59-A6C34878D82A}">
                        <a16:rowId xmlns:a16="http://schemas.microsoft.com/office/drawing/2014/main" val="2758455481"/>
                      </a:ext>
                    </a:extLst>
                  </a:tr>
                  <a:tr h="268593">
                    <a:tc>
                      <a:txBody>
                        <a:bodyPr/>
                        <a:lstStyle/>
                        <a:p>
                          <a:pPr>
                            <a:lnSpc>
                              <a:spcPct val="150000"/>
                            </a:lnSpc>
                          </a:pPr>
                          <a:r>
                            <a:rPr lang="en-US" sz="1400" b="1" dirty="0"/>
                            <a:t>Lifetime Loss (4 Billion Years)</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𝟏</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𝟑𝟕</m:t>
                                </m:r>
                                <m:r>
                                  <a:rPr lang="en-US" sz="1400" b="1" i="1" dirty="0" smtClean="0">
                                    <a:solidFill>
                                      <a:schemeClr val="tx1"/>
                                    </a:solidFill>
                                    <a:latin typeface="Cambria Math" panose="02040503050406030204" pitchFamily="18" charset="0"/>
                                    <a:ea typeface="Cambria Math" panose="02040503050406030204" pitchFamily="18" charset="0"/>
                                  </a:rPr>
                                  <m:t>×</m:t>
                                </m:r>
                                <m:sSup>
                                  <m:sSupPr>
                                    <m:ctrlPr>
                                      <a:rPr lang="en-US" sz="1400" b="1" i="1" dirty="0" smtClean="0">
                                        <a:solidFill>
                                          <a:schemeClr val="tx1"/>
                                        </a:solidFill>
                                        <a:latin typeface="Cambria Math" panose="02040503050406030204" pitchFamily="18" charset="0"/>
                                        <a:ea typeface="Cambria Math" panose="02040503050406030204" pitchFamily="18" charset="0"/>
                                      </a:rPr>
                                    </m:ctrlPr>
                                  </m:sSupPr>
                                  <m:e>
                                    <m:r>
                                      <a:rPr lang="en-US" sz="1400" b="1" i="1" dirty="0" smtClean="0">
                                        <a:solidFill>
                                          <a:schemeClr val="tx1"/>
                                        </a:solidFill>
                                        <a:latin typeface="Cambria Math" panose="02040503050406030204" pitchFamily="18" charset="0"/>
                                        <a:ea typeface="Cambria Math" panose="02040503050406030204" pitchFamily="18" charset="0"/>
                                      </a:rPr>
                                      <m:t>𝟏𝟎</m:t>
                                    </m:r>
                                  </m:e>
                                  <m:sup>
                                    <m:r>
                                      <a:rPr lang="en-US" sz="1400" b="1" i="1" dirty="0" smtClean="0">
                                        <a:solidFill>
                                          <a:schemeClr val="tx1"/>
                                        </a:solidFill>
                                        <a:latin typeface="Cambria Math" panose="02040503050406030204" pitchFamily="18" charset="0"/>
                                        <a:ea typeface="Cambria Math" panose="02040503050406030204" pitchFamily="18" charset="0"/>
                                      </a:rPr>
                                      <m:t>𝟐𝟕</m:t>
                                    </m:r>
                                  </m:sup>
                                </m:sSup>
                                <m:r>
                                  <a:rPr lang="en-US" sz="1400" b="1"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𝑘𝑡</m:t>
                                </m:r>
                              </m:oMath>
                            </m:oMathPara>
                          </a14:m>
                          <a:endParaRPr lang="en-US" sz="1400" b="1" dirty="0">
                            <a:solidFill>
                              <a:schemeClr val="tx1"/>
                            </a:solidFill>
                          </a:endParaRPr>
                        </a:p>
                      </a:txBody>
                      <a:tcPr/>
                    </a:tc>
                    <a:extLst>
                      <a:ext uri="{0D108BD9-81ED-4DB2-BD59-A6C34878D82A}">
                        <a16:rowId xmlns:a16="http://schemas.microsoft.com/office/drawing/2014/main" val="3289718684"/>
                      </a:ext>
                    </a:extLst>
                  </a:tr>
                </a:tbl>
              </a:graphicData>
            </a:graphic>
          </p:graphicFrame>
        </mc:Choice>
        <mc:Fallback xmlns="">
          <p:graphicFrame>
            <p:nvGraphicFramePr>
              <p:cNvPr id="10" name="Table 4">
                <a:extLst>
                  <a:ext uri="{FF2B5EF4-FFF2-40B4-BE49-F238E27FC236}">
                    <a16:creationId xmlns:a16="http://schemas.microsoft.com/office/drawing/2014/main" id="{CC945236-6068-40F8-8DC2-8CE9AA33FE37}"/>
                  </a:ext>
                </a:extLst>
              </p:cNvPr>
              <p:cNvGraphicFramePr>
                <a:graphicFrameLocks noGrp="1"/>
              </p:cNvGraphicFramePr>
              <p:nvPr>
                <p:extLst>
                  <p:ext uri="{D42A27DB-BD31-4B8C-83A1-F6EECF244321}">
                    <p14:modId xmlns:p14="http://schemas.microsoft.com/office/powerpoint/2010/main" val="1823799772"/>
                  </p:ext>
                </p:extLst>
              </p:nvPr>
            </p:nvGraphicFramePr>
            <p:xfrm>
              <a:off x="2703512" y="2362200"/>
              <a:ext cx="6781800" cy="1594196"/>
            </p:xfrm>
            <a:graphic>
              <a:graphicData uri="http://schemas.openxmlformats.org/drawingml/2006/table">
                <a:tbl>
                  <a:tblPr firstRow="1" bandRow="1">
                    <a:tableStyleId>{073A0DAA-6AF3-43AB-8588-CEC1D06C72B9}</a:tableStyleId>
                  </a:tblPr>
                  <a:tblGrid>
                    <a:gridCol w="3637887">
                      <a:extLst>
                        <a:ext uri="{9D8B030D-6E8A-4147-A177-3AD203B41FA5}">
                          <a16:colId xmlns:a16="http://schemas.microsoft.com/office/drawing/2014/main" val="770250192"/>
                        </a:ext>
                      </a:extLst>
                    </a:gridCol>
                    <a:gridCol w="3143913">
                      <a:extLst>
                        <a:ext uri="{9D8B030D-6E8A-4147-A177-3AD203B41FA5}">
                          <a16:colId xmlns:a16="http://schemas.microsoft.com/office/drawing/2014/main" val="1147511774"/>
                        </a:ext>
                      </a:extLst>
                    </a:gridCol>
                  </a:tblGrid>
                  <a:tr h="338228">
                    <a:tc gridSpan="2">
                      <a:txBody>
                        <a:bodyPr/>
                        <a:lstStyle/>
                        <a:p>
                          <a:pPr algn="ctr"/>
                          <a:r>
                            <a:rPr lang="en-US" sz="1400" dirty="0"/>
                            <a:t>Sun Estimated Mass Loss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extLst>
                      <a:ext uri="{0D108BD9-81ED-4DB2-BD59-A6C34878D82A}">
                        <a16:rowId xmlns:a16="http://schemas.microsoft.com/office/drawing/2014/main" val="1007486080"/>
                      </a:ext>
                    </a:extLst>
                  </a:tr>
                  <a:tr h="418656">
                    <a:tc>
                      <a:txBody>
                        <a:bodyPr/>
                        <a:lstStyle/>
                        <a:p>
                          <a:pPr>
                            <a:lnSpc>
                              <a:spcPct val="150000"/>
                            </a:lnSpc>
                          </a:pPr>
                          <a:r>
                            <a:rPr lang="en-US" sz="1400" b="1" dirty="0"/>
                            <a:t>Annual Loss </a:t>
                          </a:r>
                        </a:p>
                      </a:txBody>
                      <a:tcPr/>
                    </a:tc>
                    <a:tc>
                      <a:txBody>
                        <a:bodyPr/>
                        <a:lstStyle/>
                        <a:p>
                          <a:endParaRPr lang="en-US"/>
                        </a:p>
                      </a:txBody>
                      <a:tcPr>
                        <a:blipFill>
                          <a:blip r:embed="rId3"/>
                          <a:stretch>
                            <a:fillRect l="-115891" t="-82609" r="-969" b="-202899"/>
                          </a:stretch>
                        </a:blipFill>
                      </a:tcPr>
                    </a:tc>
                    <a:extLst>
                      <a:ext uri="{0D108BD9-81ED-4DB2-BD59-A6C34878D82A}">
                        <a16:rowId xmlns:a16="http://schemas.microsoft.com/office/drawing/2014/main" val="2224302682"/>
                      </a:ext>
                    </a:extLst>
                  </a:tr>
                  <a:tr h="418656">
                    <a:tc>
                      <a:txBody>
                        <a:bodyPr/>
                        <a:lstStyle/>
                        <a:p>
                          <a:endParaRPr lang="en-US"/>
                        </a:p>
                      </a:txBody>
                      <a:tcPr>
                        <a:blipFill>
                          <a:blip r:embed="rId3"/>
                          <a:stretch>
                            <a:fillRect l="-168" t="-182609" r="-87270" b="-102899"/>
                          </a:stretch>
                        </a:blipFill>
                      </a:tcPr>
                    </a:tc>
                    <a:tc>
                      <a:txBody>
                        <a:bodyPr/>
                        <a:lstStyle/>
                        <a:p>
                          <a:endParaRPr lang="en-US"/>
                        </a:p>
                      </a:txBody>
                      <a:tcPr>
                        <a:blipFill>
                          <a:blip r:embed="rId3"/>
                          <a:stretch>
                            <a:fillRect l="-115891" t="-182609" r="-969" b="-102899"/>
                          </a:stretch>
                        </a:blipFill>
                      </a:tcPr>
                    </a:tc>
                    <a:extLst>
                      <a:ext uri="{0D108BD9-81ED-4DB2-BD59-A6C34878D82A}">
                        <a16:rowId xmlns:a16="http://schemas.microsoft.com/office/drawing/2014/main" val="2758455481"/>
                      </a:ext>
                    </a:extLst>
                  </a:tr>
                  <a:tr h="418656">
                    <a:tc>
                      <a:txBody>
                        <a:bodyPr/>
                        <a:lstStyle/>
                        <a:p>
                          <a:pPr>
                            <a:lnSpc>
                              <a:spcPct val="150000"/>
                            </a:lnSpc>
                          </a:pPr>
                          <a:r>
                            <a:rPr lang="en-US" sz="1400" b="1" dirty="0"/>
                            <a:t>Lifetime Loss (4 Billion Years)</a:t>
                          </a:r>
                        </a:p>
                      </a:txBody>
                      <a:tcPr/>
                    </a:tc>
                    <a:tc>
                      <a:txBody>
                        <a:bodyPr/>
                        <a:lstStyle/>
                        <a:p>
                          <a:endParaRPr lang="en-US"/>
                        </a:p>
                      </a:txBody>
                      <a:tcPr>
                        <a:blipFill>
                          <a:blip r:embed="rId3"/>
                          <a:stretch>
                            <a:fillRect l="-115891" t="-282609" r="-969" b="-2899"/>
                          </a:stretch>
                        </a:blipFill>
                      </a:tcPr>
                    </a:tc>
                    <a:extLst>
                      <a:ext uri="{0D108BD9-81ED-4DB2-BD59-A6C34878D82A}">
                        <a16:rowId xmlns:a16="http://schemas.microsoft.com/office/drawing/2014/main" val="328971868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4">
                <a:extLst>
                  <a:ext uri="{FF2B5EF4-FFF2-40B4-BE49-F238E27FC236}">
                    <a16:creationId xmlns:a16="http://schemas.microsoft.com/office/drawing/2014/main" id="{4483B560-9E4B-4652-9AFC-F4465EFFCA70}"/>
                  </a:ext>
                </a:extLst>
              </p:cNvPr>
              <p:cNvGraphicFramePr>
                <a:graphicFrameLocks noGrp="1"/>
              </p:cNvGraphicFramePr>
              <p:nvPr>
                <p:extLst>
                  <p:ext uri="{D42A27DB-BD31-4B8C-83A1-F6EECF244321}">
                    <p14:modId xmlns:p14="http://schemas.microsoft.com/office/powerpoint/2010/main" val="4095438343"/>
                  </p:ext>
                </p:extLst>
              </p:nvPr>
            </p:nvGraphicFramePr>
            <p:xfrm>
              <a:off x="2710784" y="4419601"/>
              <a:ext cx="6781800" cy="1587020"/>
            </p:xfrm>
            <a:graphic>
              <a:graphicData uri="http://schemas.openxmlformats.org/drawingml/2006/table">
                <a:tbl>
                  <a:tblPr firstRow="1" bandRow="1">
                    <a:tableStyleId>{073A0DAA-6AF3-43AB-8588-CEC1D06C72B9}</a:tableStyleId>
                  </a:tblPr>
                  <a:tblGrid>
                    <a:gridCol w="3619500">
                      <a:extLst>
                        <a:ext uri="{9D8B030D-6E8A-4147-A177-3AD203B41FA5}">
                          <a16:colId xmlns:a16="http://schemas.microsoft.com/office/drawing/2014/main" val="770250192"/>
                        </a:ext>
                      </a:extLst>
                    </a:gridCol>
                    <a:gridCol w="3162300">
                      <a:extLst>
                        <a:ext uri="{9D8B030D-6E8A-4147-A177-3AD203B41FA5}">
                          <a16:colId xmlns:a16="http://schemas.microsoft.com/office/drawing/2014/main" val="1147511774"/>
                        </a:ext>
                      </a:extLst>
                    </a:gridCol>
                  </a:tblGrid>
                  <a:tr h="338228">
                    <a:tc gridSpan="2">
                      <a:txBody>
                        <a:bodyPr/>
                        <a:lstStyle/>
                        <a:p>
                          <a:pPr algn="ctr"/>
                          <a:r>
                            <a:rPr lang="en-US" sz="1400" dirty="0"/>
                            <a:t>The Missing Mass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extLst>
                      <a:ext uri="{0D108BD9-81ED-4DB2-BD59-A6C34878D82A}">
                        <a16:rowId xmlns:a16="http://schemas.microsoft.com/office/drawing/2014/main" val="1007486080"/>
                      </a:ext>
                    </a:extLst>
                  </a:tr>
                  <a:tr h="268593">
                    <a:tc>
                      <a:txBody>
                        <a:bodyPr/>
                        <a:lstStyle/>
                        <a:p>
                          <a:pPr>
                            <a:lnSpc>
                              <a:spcPct val="150000"/>
                            </a:lnSpc>
                          </a:pPr>
                          <a:r>
                            <a:rPr lang="en-US" sz="1400" b="1" dirty="0"/>
                            <a:t>Missing Mass (since </a:t>
                          </a:r>
                          <a14:m>
                            <m:oMath xmlns:m="http://schemas.openxmlformats.org/officeDocument/2006/math">
                              <m:r>
                                <a:rPr lang="en-US" sz="1400" b="1" i="1" dirty="0" smtClean="0">
                                  <a:latin typeface="Cambria Math" panose="02040503050406030204" pitchFamily="18" charset="0"/>
                                </a:rPr>
                                <m:t>𝟏𝟎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oMath>
                          </a14:m>
                          <a:r>
                            <a:rPr lang="en-US" sz="1400" b="1" dirty="0"/>
                            <a:t> BCE)</a:t>
                          </a:r>
                          <a:r>
                            <a:rPr lang="en-US" sz="1400" b="1" baseline="0" dirty="0"/>
                            <a:t> </a:t>
                          </a:r>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𝟏</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𝟒𝟓𝟔</m:t>
                                </m:r>
                                <m:r>
                                  <a:rPr lang="en-US" sz="1400" b="1" i="1" dirty="0" smtClean="0">
                                    <a:solidFill>
                                      <a:schemeClr val="tx1"/>
                                    </a:solidFill>
                                    <a:latin typeface="Cambria Math" panose="02040503050406030204" pitchFamily="18" charset="0"/>
                                    <a:ea typeface="Cambria Math" panose="02040503050406030204" pitchFamily="18" charset="0"/>
                                  </a:rPr>
                                  <m:t>×</m:t>
                                </m:r>
                                <m:sSup>
                                  <m:sSupPr>
                                    <m:ctrlPr>
                                      <a:rPr lang="en-US" sz="1400" b="1" i="1" dirty="0" smtClean="0">
                                        <a:solidFill>
                                          <a:schemeClr val="tx1"/>
                                        </a:solidFill>
                                        <a:latin typeface="Cambria Math" panose="02040503050406030204" pitchFamily="18" charset="0"/>
                                        <a:ea typeface="Cambria Math" panose="02040503050406030204" pitchFamily="18" charset="0"/>
                                      </a:rPr>
                                    </m:ctrlPr>
                                  </m:sSupPr>
                                  <m:e>
                                    <m:r>
                                      <a:rPr lang="en-US" sz="1400" b="1" i="1" dirty="0" smtClean="0">
                                        <a:solidFill>
                                          <a:schemeClr val="tx1"/>
                                        </a:solidFill>
                                        <a:latin typeface="Cambria Math" panose="02040503050406030204" pitchFamily="18" charset="0"/>
                                        <a:ea typeface="Cambria Math" panose="02040503050406030204" pitchFamily="18" charset="0"/>
                                      </a:rPr>
                                      <m:t>𝟏𝟎</m:t>
                                    </m:r>
                                  </m:e>
                                  <m:sup>
                                    <m:r>
                                      <a:rPr lang="en-US" sz="1400" b="1" i="1" dirty="0" smtClean="0">
                                        <a:solidFill>
                                          <a:schemeClr val="tx1"/>
                                        </a:solidFill>
                                        <a:latin typeface="Cambria Math" panose="02040503050406030204" pitchFamily="18" charset="0"/>
                                        <a:ea typeface="Cambria Math" panose="02040503050406030204" pitchFamily="18" charset="0"/>
                                      </a:rPr>
                                      <m:t>𝟐𝟕</m:t>
                                    </m:r>
                                  </m:sup>
                                </m:sSup>
                                <m:r>
                                  <a:rPr lang="en-US" sz="1400" b="1"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𝑘𝑡</m:t>
                                </m:r>
                              </m:oMath>
                            </m:oMathPara>
                          </a14:m>
                          <a:endParaRPr lang="en-US" sz="1400" b="1" dirty="0">
                            <a:solidFill>
                              <a:schemeClr val="tx1"/>
                            </a:solidFill>
                          </a:endParaRPr>
                        </a:p>
                      </a:txBody>
                      <a:tcPr/>
                    </a:tc>
                    <a:extLst>
                      <a:ext uri="{0D108BD9-81ED-4DB2-BD59-A6C34878D82A}">
                        <a16:rowId xmlns:a16="http://schemas.microsoft.com/office/drawing/2014/main" val="2224302682"/>
                      </a:ext>
                    </a:extLst>
                  </a:tr>
                  <a:tr h="268593">
                    <a:tc>
                      <a:txBody>
                        <a:bodyPr/>
                        <a:lstStyle/>
                        <a:p>
                          <a:pPr>
                            <a:lnSpc>
                              <a:spcPct val="150000"/>
                            </a:lnSpc>
                          </a:pPr>
                          <a:r>
                            <a:rPr lang="en-US" sz="1400" b="1" dirty="0"/>
                            <a:t>Mass of Neptune</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𝟐</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𝟐𝟗𝟗</m:t>
                                </m:r>
                                <m:r>
                                  <a:rPr lang="en-US" sz="1400" b="1" i="1" dirty="0" smtClean="0">
                                    <a:solidFill>
                                      <a:schemeClr val="tx1"/>
                                    </a:solidFill>
                                    <a:latin typeface="Cambria Math" panose="02040503050406030204" pitchFamily="18" charset="0"/>
                                    <a:ea typeface="Cambria Math" panose="02040503050406030204" pitchFamily="18" charset="0"/>
                                  </a:rPr>
                                  <m:t>×</m:t>
                                </m:r>
                                <m:sSup>
                                  <m:sSupPr>
                                    <m:ctrlPr>
                                      <a:rPr lang="en-US" sz="1400" b="1" i="1" dirty="0" smtClean="0">
                                        <a:solidFill>
                                          <a:schemeClr val="tx1"/>
                                        </a:solidFill>
                                        <a:latin typeface="Cambria Math" panose="02040503050406030204" pitchFamily="18" charset="0"/>
                                        <a:ea typeface="Cambria Math" panose="02040503050406030204" pitchFamily="18" charset="0"/>
                                      </a:rPr>
                                    </m:ctrlPr>
                                  </m:sSupPr>
                                  <m:e>
                                    <m:r>
                                      <a:rPr lang="en-US" sz="1400" b="1" i="1" dirty="0" smtClean="0">
                                        <a:solidFill>
                                          <a:schemeClr val="tx1"/>
                                        </a:solidFill>
                                        <a:latin typeface="Cambria Math" panose="02040503050406030204" pitchFamily="18" charset="0"/>
                                        <a:ea typeface="Cambria Math" panose="02040503050406030204" pitchFamily="18" charset="0"/>
                                      </a:rPr>
                                      <m:t>𝟏𝟎</m:t>
                                    </m:r>
                                  </m:e>
                                  <m:sup>
                                    <m:r>
                                      <a:rPr lang="en-US" sz="1400" b="1" i="1" dirty="0" smtClean="0">
                                        <a:solidFill>
                                          <a:schemeClr val="tx1"/>
                                        </a:solidFill>
                                        <a:latin typeface="Cambria Math" panose="02040503050406030204" pitchFamily="18" charset="0"/>
                                        <a:ea typeface="Cambria Math" panose="02040503050406030204" pitchFamily="18" charset="0"/>
                                      </a:rPr>
                                      <m:t>𝟐𝟔</m:t>
                                    </m:r>
                                  </m:sup>
                                </m:sSup>
                                <m:r>
                                  <a:rPr lang="en-US" sz="1400" b="1"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𝑘𝑡</m:t>
                                </m:r>
                              </m:oMath>
                            </m:oMathPara>
                          </a14:m>
                          <a:endParaRPr lang="en-US" sz="1400" b="1" dirty="0">
                            <a:solidFill>
                              <a:schemeClr val="tx1"/>
                            </a:solidFill>
                          </a:endParaRPr>
                        </a:p>
                      </a:txBody>
                      <a:tcPr/>
                    </a:tc>
                    <a:extLst>
                      <a:ext uri="{0D108BD9-81ED-4DB2-BD59-A6C34878D82A}">
                        <a16:rowId xmlns:a16="http://schemas.microsoft.com/office/drawing/2014/main" val="428189801"/>
                      </a:ext>
                    </a:extLst>
                  </a:tr>
                  <a:tr h="268593">
                    <a:tc>
                      <a:txBody>
                        <a:bodyPr/>
                        <a:lstStyle/>
                        <a:p>
                          <a:pPr>
                            <a:lnSpc>
                              <a:spcPct val="150000"/>
                            </a:lnSpc>
                          </a:pPr>
                          <a:r>
                            <a:rPr lang="en-US" sz="1400" b="1" dirty="0"/>
                            <a:t>Missing “Neptune’s”</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𝟔</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𝟑</m:t>
                                </m:r>
                              </m:oMath>
                            </m:oMathPara>
                          </a14:m>
                          <a:endParaRPr lang="en-US" sz="1400" b="1" dirty="0">
                            <a:solidFill>
                              <a:schemeClr val="tx1"/>
                            </a:solidFill>
                          </a:endParaRPr>
                        </a:p>
                      </a:txBody>
                      <a:tcPr/>
                    </a:tc>
                    <a:extLst>
                      <a:ext uri="{0D108BD9-81ED-4DB2-BD59-A6C34878D82A}">
                        <a16:rowId xmlns:a16="http://schemas.microsoft.com/office/drawing/2014/main" val="2262632757"/>
                      </a:ext>
                    </a:extLst>
                  </a:tr>
                </a:tbl>
              </a:graphicData>
            </a:graphic>
          </p:graphicFrame>
        </mc:Choice>
        <mc:Fallback xmlns="">
          <p:graphicFrame>
            <p:nvGraphicFramePr>
              <p:cNvPr id="8" name="Table 4">
                <a:extLst>
                  <a:ext uri="{FF2B5EF4-FFF2-40B4-BE49-F238E27FC236}">
                    <a16:creationId xmlns:a16="http://schemas.microsoft.com/office/drawing/2014/main" id="{4483B560-9E4B-4652-9AFC-F4465EFFCA70}"/>
                  </a:ext>
                </a:extLst>
              </p:cNvPr>
              <p:cNvGraphicFramePr>
                <a:graphicFrameLocks noGrp="1"/>
              </p:cNvGraphicFramePr>
              <p:nvPr>
                <p:extLst>
                  <p:ext uri="{D42A27DB-BD31-4B8C-83A1-F6EECF244321}">
                    <p14:modId xmlns:p14="http://schemas.microsoft.com/office/powerpoint/2010/main" val="4095438343"/>
                  </p:ext>
                </p:extLst>
              </p:nvPr>
            </p:nvGraphicFramePr>
            <p:xfrm>
              <a:off x="2710784" y="4419601"/>
              <a:ext cx="6781800" cy="1587020"/>
            </p:xfrm>
            <a:graphic>
              <a:graphicData uri="http://schemas.openxmlformats.org/drawingml/2006/table">
                <a:tbl>
                  <a:tblPr firstRow="1" bandRow="1">
                    <a:tableStyleId>{073A0DAA-6AF3-43AB-8588-CEC1D06C72B9}</a:tableStyleId>
                  </a:tblPr>
                  <a:tblGrid>
                    <a:gridCol w="3619500">
                      <a:extLst>
                        <a:ext uri="{9D8B030D-6E8A-4147-A177-3AD203B41FA5}">
                          <a16:colId xmlns:a16="http://schemas.microsoft.com/office/drawing/2014/main" val="770250192"/>
                        </a:ext>
                      </a:extLst>
                    </a:gridCol>
                    <a:gridCol w="3162300">
                      <a:extLst>
                        <a:ext uri="{9D8B030D-6E8A-4147-A177-3AD203B41FA5}">
                          <a16:colId xmlns:a16="http://schemas.microsoft.com/office/drawing/2014/main" val="1147511774"/>
                        </a:ext>
                      </a:extLst>
                    </a:gridCol>
                  </a:tblGrid>
                  <a:tr h="338228">
                    <a:tc gridSpan="2">
                      <a:txBody>
                        <a:bodyPr/>
                        <a:lstStyle/>
                        <a:p>
                          <a:pPr algn="ctr"/>
                          <a:r>
                            <a:rPr lang="en-US" sz="1400" dirty="0"/>
                            <a:t>The Missing Mass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extLst>
                      <a:ext uri="{0D108BD9-81ED-4DB2-BD59-A6C34878D82A}">
                        <a16:rowId xmlns:a16="http://schemas.microsoft.com/office/drawing/2014/main" val="1007486080"/>
                      </a:ext>
                    </a:extLst>
                  </a:tr>
                  <a:tr h="418656">
                    <a:tc>
                      <a:txBody>
                        <a:bodyPr/>
                        <a:lstStyle/>
                        <a:p>
                          <a:endParaRPr lang="en-US"/>
                        </a:p>
                      </a:txBody>
                      <a:tcPr>
                        <a:blipFill>
                          <a:blip r:embed="rId4"/>
                          <a:stretch>
                            <a:fillRect l="-168" t="-85294" r="-87899" b="-204412"/>
                          </a:stretch>
                        </a:blipFill>
                      </a:tcPr>
                    </a:tc>
                    <a:tc>
                      <a:txBody>
                        <a:bodyPr/>
                        <a:lstStyle/>
                        <a:p>
                          <a:endParaRPr lang="en-US"/>
                        </a:p>
                      </a:txBody>
                      <a:tcPr>
                        <a:blipFill>
                          <a:blip r:embed="rId4"/>
                          <a:stretch>
                            <a:fillRect l="-114836" t="-85294" r="-771" b="-204412"/>
                          </a:stretch>
                        </a:blipFill>
                      </a:tcPr>
                    </a:tc>
                    <a:extLst>
                      <a:ext uri="{0D108BD9-81ED-4DB2-BD59-A6C34878D82A}">
                        <a16:rowId xmlns:a16="http://schemas.microsoft.com/office/drawing/2014/main" val="2224302682"/>
                      </a:ext>
                    </a:extLst>
                  </a:tr>
                  <a:tr h="418656">
                    <a:tc>
                      <a:txBody>
                        <a:bodyPr/>
                        <a:lstStyle/>
                        <a:p>
                          <a:pPr>
                            <a:lnSpc>
                              <a:spcPct val="150000"/>
                            </a:lnSpc>
                          </a:pPr>
                          <a:r>
                            <a:rPr lang="en-US" sz="1400" b="1" dirty="0"/>
                            <a:t>Mass of Neptune</a:t>
                          </a:r>
                        </a:p>
                      </a:txBody>
                      <a:tcPr/>
                    </a:tc>
                    <a:tc>
                      <a:txBody>
                        <a:bodyPr/>
                        <a:lstStyle/>
                        <a:p>
                          <a:endParaRPr lang="en-US"/>
                        </a:p>
                      </a:txBody>
                      <a:tcPr>
                        <a:blipFill>
                          <a:blip r:embed="rId4"/>
                          <a:stretch>
                            <a:fillRect l="-114836" t="-182609" r="-771" b="-101449"/>
                          </a:stretch>
                        </a:blipFill>
                      </a:tcPr>
                    </a:tc>
                    <a:extLst>
                      <a:ext uri="{0D108BD9-81ED-4DB2-BD59-A6C34878D82A}">
                        <a16:rowId xmlns:a16="http://schemas.microsoft.com/office/drawing/2014/main" val="428189801"/>
                      </a:ext>
                    </a:extLst>
                  </a:tr>
                  <a:tr h="411480">
                    <a:tc>
                      <a:txBody>
                        <a:bodyPr/>
                        <a:lstStyle/>
                        <a:p>
                          <a:pPr>
                            <a:lnSpc>
                              <a:spcPct val="150000"/>
                            </a:lnSpc>
                          </a:pPr>
                          <a:r>
                            <a:rPr lang="en-US" sz="1400" b="1" dirty="0"/>
                            <a:t>Missing “Neptune’s”</a:t>
                          </a:r>
                        </a:p>
                      </a:txBody>
                      <a:tcPr/>
                    </a:tc>
                    <a:tc>
                      <a:txBody>
                        <a:bodyPr/>
                        <a:lstStyle/>
                        <a:p>
                          <a:endParaRPr lang="en-US"/>
                        </a:p>
                      </a:txBody>
                      <a:tcPr>
                        <a:blipFill>
                          <a:blip r:embed="rId4"/>
                          <a:stretch>
                            <a:fillRect l="-114836" t="-286765" r="-771" b="-2941"/>
                          </a:stretch>
                        </a:blipFill>
                      </a:tcPr>
                    </a:tc>
                    <a:extLst>
                      <a:ext uri="{0D108BD9-81ED-4DB2-BD59-A6C34878D82A}">
                        <a16:rowId xmlns:a16="http://schemas.microsoft.com/office/drawing/2014/main" val="2262632757"/>
                      </a:ext>
                    </a:extLst>
                  </a:tr>
                </a:tbl>
              </a:graphicData>
            </a:graphic>
          </p:graphicFrame>
        </mc:Fallback>
      </mc:AlternateContent>
    </p:spTree>
    <p:extLst>
      <p:ext uri="{BB962C8B-B14F-4D97-AF65-F5344CB8AC3E}">
        <p14:creationId xmlns:p14="http://schemas.microsoft.com/office/powerpoint/2010/main" val="830925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VIII: </a:t>
            </a:r>
            <a:br>
              <a:rPr lang="en-US" dirty="0"/>
            </a:br>
            <a:br>
              <a:rPr lang="en-US" dirty="0"/>
            </a:br>
            <a:r>
              <a:rPr lang="en-US" sz="3200" dirty="0"/>
              <a:t>Mars: The Mirror Planet</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details of the surface of the planet Mars using satellite images and elevation heat maps. The purpose is to identify the many aspects of Mars that “mirror” the properties of other objects/locations in the solar system, as well as the properties of Mars itself.</a:t>
            </a:r>
          </a:p>
          <a:p>
            <a:pPr>
              <a:lnSpc>
                <a:spcPct val="90000"/>
              </a:lnSpc>
              <a:spcAft>
                <a:spcPts val="600"/>
              </a:spcAft>
            </a:pPr>
            <a:endParaRPr lang="en-US" sz="1600" dirty="0"/>
          </a:p>
        </p:txBody>
      </p:sp>
    </p:spTree>
    <p:extLst>
      <p:ext uri="{BB962C8B-B14F-4D97-AF65-F5344CB8AC3E}">
        <p14:creationId xmlns:p14="http://schemas.microsoft.com/office/powerpoint/2010/main" val="3656861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2128770B-02A8-45D8-8030-A6FADC901567}"/>
              </a:ext>
            </a:extLst>
          </p:cNvPr>
          <p:cNvSpPr txBox="1"/>
          <p:nvPr/>
        </p:nvSpPr>
        <p:spPr>
          <a:xfrm>
            <a:off x="1563271" y="4121370"/>
            <a:ext cx="4302541" cy="2036868"/>
          </a:xfrm>
          <a:prstGeom prst="rect">
            <a:avLst/>
          </a:prstGeom>
        </p:spPr>
        <p:txBody>
          <a:bodyPr vert="horz" lIns="91440" tIns="45720" rIns="91440" bIns="45720" rtlCol="0">
            <a:normAutofit/>
          </a:bodyPr>
          <a:lstStyle/>
          <a:p>
            <a:pPr indent="-246888">
              <a:lnSpc>
                <a:spcPct val="90000"/>
              </a:lnSpc>
              <a:spcAft>
                <a:spcPts val="600"/>
              </a:spcAft>
            </a:pPr>
            <a:r>
              <a:rPr lang="en-US" sz="1600" dirty="0"/>
              <a:t>The equatorial circumference and minimum-average (between the minimum and average) orbital radius of Mars are mirrors of each other. </a:t>
            </a:r>
          </a:p>
          <a:p>
            <a:pPr indent="-246888">
              <a:lnSpc>
                <a:spcPct val="90000"/>
              </a:lnSpc>
              <a:spcAft>
                <a:spcPts val="600"/>
              </a:spcAft>
            </a:pPr>
            <a:endParaRPr lang="en-US" sz="1600" dirty="0"/>
          </a:p>
          <a:p>
            <a:pPr indent="-246888">
              <a:lnSpc>
                <a:spcPct val="90000"/>
              </a:lnSpc>
              <a:spcAft>
                <a:spcPts val="600"/>
              </a:spcAft>
            </a:pPr>
            <a:r>
              <a:rPr lang="en-US" sz="1600" dirty="0"/>
              <a:t>The table on the right illustrates how this makes Mars a virtual mirror of itself.</a:t>
            </a:r>
          </a:p>
          <a:p>
            <a:pPr indent="-246888">
              <a:lnSpc>
                <a:spcPct val="90000"/>
              </a:lnSpc>
              <a:spcAft>
                <a:spcPts val="600"/>
              </a:spcAft>
            </a:pPr>
            <a:endParaRPr lang="en-US" sz="1600" dirty="0">
              <a:latin typeface="+mj-lt"/>
            </a:endParaRPr>
          </a:p>
          <a:p>
            <a:pPr indent="-246888">
              <a:lnSpc>
                <a:spcPct val="90000"/>
              </a:lnSpc>
              <a:spcAft>
                <a:spcPts val="600"/>
              </a:spcAft>
            </a:pPr>
            <a:endParaRPr lang="en-US" sz="1600" dirty="0">
              <a:latin typeface="+mj-lt"/>
            </a:endParaRPr>
          </a:p>
        </p:txBody>
      </p:sp>
      <p:sp>
        <p:nvSpPr>
          <p:cNvPr id="13" name="Title 12"/>
          <p:cNvSpPr>
            <a:spLocks noGrp="1"/>
          </p:cNvSpPr>
          <p:nvPr>
            <p:ph type="title"/>
          </p:nvPr>
        </p:nvSpPr>
        <p:spPr>
          <a:xfrm>
            <a:off x="1563272" y="594688"/>
            <a:ext cx="9782801" cy="400051"/>
          </a:xfrm>
        </p:spPr>
        <p:txBody>
          <a:bodyPr vert="horz" lIns="91440" tIns="45720" rIns="91440" bIns="45720" rtlCol="0" anchor="b">
            <a:noAutofit/>
          </a:bodyPr>
          <a:lstStyle/>
          <a:p>
            <a:r>
              <a:rPr lang="en-US" sz="2400" dirty="0"/>
              <a:t>Mars: The Mirror Planet</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Mars: The Mirror of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4531141" cy="2036868"/>
          </a:xfrm>
          <a:prstGeom prst="rect">
            <a:avLst/>
          </a:prstGeom>
        </p:spPr>
        <p:txBody>
          <a:bodyPr vert="horz" lIns="91440" tIns="45720" rIns="91440" bIns="45720" rtlCol="0">
            <a:normAutofit/>
          </a:bodyPr>
          <a:lstStyle/>
          <a:p>
            <a:pPr indent="-246888">
              <a:lnSpc>
                <a:spcPct val="90000"/>
              </a:lnSpc>
              <a:spcAft>
                <a:spcPts val="600"/>
              </a:spcAft>
            </a:pPr>
            <a:r>
              <a:rPr lang="en-US" sz="1600" dirty="0"/>
              <a:t>Recall that the Moon is a virtual mirror of Venus. </a:t>
            </a:r>
          </a:p>
          <a:p>
            <a:pPr indent="-246888">
              <a:lnSpc>
                <a:spcPct val="90000"/>
              </a:lnSpc>
              <a:spcAft>
                <a:spcPts val="600"/>
              </a:spcAft>
            </a:pPr>
            <a:endParaRPr lang="en-US" sz="1600" dirty="0"/>
          </a:p>
          <a:p>
            <a:pPr indent="-246888">
              <a:lnSpc>
                <a:spcPct val="90000"/>
              </a:lnSpc>
              <a:spcAft>
                <a:spcPts val="600"/>
              </a:spcAft>
            </a:pPr>
            <a:r>
              <a:rPr lang="en-US" sz="1600" dirty="0"/>
              <a:t>The table on the right illustrates the relationship between their orbits and circumference.</a:t>
            </a:r>
          </a:p>
          <a:p>
            <a:pPr indent="-246888">
              <a:lnSpc>
                <a:spcPct val="90000"/>
              </a:lnSpc>
              <a:spcAft>
                <a:spcPts val="600"/>
              </a:spcAft>
            </a:pPr>
            <a:endParaRPr lang="en-US" sz="1600" dirty="0">
              <a:latin typeface="+mj-lt"/>
            </a:endParaRPr>
          </a:p>
          <a:p>
            <a:pPr indent="-246888">
              <a:lnSpc>
                <a:spcPct val="90000"/>
              </a:lnSpc>
              <a:spcAft>
                <a:spcPts val="600"/>
              </a:spcAft>
            </a:pPr>
            <a:endParaRPr lang="en-US" sz="1600" dirty="0">
              <a:latin typeface="+mj-lt"/>
            </a:endParaRPr>
          </a:p>
        </p:txBody>
      </p:sp>
      <p:sp>
        <p:nvSpPr>
          <p:cNvPr id="8" name="TextBox 7">
            <a:extLst>
              <a:ext uri="{FF2B5EF4-FFF2-40B4-BE49-F238E27FC236}">
                <a16:creationId xmlns:a16="http://schemas.microsoft.com/office/drawing/2014/main" id="{ADF0073B-D375-4438-B89E-F93F315AC4BC}"/>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https://en.wikipedia.org/wiki/Mars</a:t>
            </a:r>
            <a:endParaRPr lang="en-US" sz="1200" dirty="0"/>
          </a:p>
        </p:txBody>
      </p:sp>
      <mc:AlternateContent xmlns:mc="http://schemas.openxmlformats.org/markup-compatibility/2006" xmlns:a14="http://schemas.microsoft.com/office/drawing/2010/main">
        <mc:Choice Requires="a14">
          <p:graphicFrame>
            <p:nvGraphicFramePr>
              <p:cNvPr id="9" name="Table 4">
                <a:extLst>
                  <a:ext uri="{FF2B5EF4-FFF2-40B4-BE49-F238E27FC236}">
                    <a16:creationId xmlns:a16="http://schemas.microsoft.com/office/drawing/2014/main" id="{9D33795D-9E57-4621-9B29-BA2410CFFF68}"/>
                  </a:ext>
                </a:extLst>
              </p:cNvPr>
              <p:cNvGraphicFramePr>
                <a:graphicFrameLocks noGrp="1"/>
              </p:cNvGraphicFramePr>
              <p:nvPr>
                <p:extLst>
                  <p:ext uri="{D42A27DB-BD31-4B8C-83A1-F6EECF244321}">
                    <p14:modId xmlns:p14="http://schemas.microsoft.com/office/powerpoint/2010/main" val="3493693023"/>
                  </p:ext>
                </p:extLst>
              </p:nvPr>
            </p:nvGraphicFramePr>
            <p:xfrm>
              <a:off x="6208128" y="1891237"/>
              <a:ext cx="4953000" cy="1341120"/>
            </p:xfrm>
            <a:graphic>
              <a:graphicData uri="http://schemas.openxmlformats.org/drawingml/2006/table">
                <a:tbl>
                  <a:tblPr firstRow="1" bandRow="1">
                    <a:tableStyleId>{073A0DAA-6AF3-43AB-8588-CEC1D06C72B9}</a:tableStyleId>
                  </a:tblPr>
                  <a:tblGrid>
                    <a:gridCol w="926851">
                      <a:extLst>
                        <a:ext uri="{9D8B030D-6E8A-4147-A177-3AD203B41FA5}">
                          <a16:colId xmlns:a16="http://schemas.microsoft.com/office/drawing/2014/main" val="770250192"/>
                        </a:ext>
                      </a:extLst>
                    </a:gridCol>
                    <a:gridCol w="1699679">
                      <a:extLst>
                        <a:ext uri="{9D8B030D-6E8A-4147-A177-3AD203B41FA5}">
                          <a16:colId xmlns:a16="http://schemas.microsoft.com/office/drawing/2014/main" val="1147511774"/>
                        </a:ext>
                      </a:extLst>
                    </a:gridCol>
                    <a:gridCol w="2326470">
                      <a:extLst>
                        <a:ext uri="{9D8B030D-6E8A-4147-A177-3AD203B41FA5}">
                          <a16:colId xmlns:a16="http://schemas.microsoft.com/office/drawing/2014/main" val="3364595671"/>
                        </a:ext>
                      </a:extLst>
                    </a:gridCol>
                  </a:tblGrid>
                  <a:tr h="370840">
                    <a:tc>
                      <a:txBody>
                        <a:bodyPr/>
                        <a:lstStyle/>
                        <a:p>
                          <a:pPr algn="ctr"/>
                          <a:r>
                            <a:rPr lang="en-US" sz="1400" dirty="0"/>
                            <a:t>Object</a:t>
                          </a:r>
                        </a:p>
                      </a:txBody>
                      <a:tcPr/>
                    </a:tc>
                    <a:tc>
                      <a:txBody>
                        <a:bodyPr/>
                        <a:lstStyle/>
                        <a:p>
                          <a:pPr algn="ctr"/>
                          <a:r>
                            <a:rPr lang="en-US" sz="1400" dirty="0"/>
                            <a:t>Max Orbital </a:t>
                          </a:r>
                        </a:p>
                        <a:p>
                          <a:pPr algn="ctr"/>
                          <a:r>
                            <a:rPr lang="en-US" sz="1400" dirty="0"/>
                            <a:t>Radius</a:t>
                          </a:r>
                        </a:p>
                      </a:txBody>
                      <a:tcPr/>
                    </a:tc>
                    <a:tc>
                      <a:txBody>
                        <a:bodyPr/>
                        <a:lstStyle/>
                        <a:p>
                          <a:pPr algn="ctr"/>
                          <a:r>
                            <a:rPr lang="en-US" sz="1400" dirty="0"/>
                            <a:t>Object </a:t>
                          </a:r>
                        </a:p>
                        <a:p>
                          <a:pPr algn="ctr"/>
                          <a:r>
                            <a:rPr lang="en-US" sz="1400" dirty="0"/>
                            <a:t>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400" b="0" dirty="0">
                              <a:solidFill>
                                <a:schemeClr val="tx1"/>
                              </a:solidFill>
                            </a:rPr>
                            <a:t>Venus</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𝟔𝟑</m:t>
                                </m:r>
                                <m:r>
                                  <a:rPr lang="en-US" sz="1400" b="0" i="1" dirty="0" smtClean="0">
                                    <a:solidFill>
                                      <a:schemeClr val="tx1"/>
                                    </a:solidFill>
                                    <a:latin typeface="Cambria Math" panose="02040503050406030204" pitchFamily="18" charset="0"/>
                                    <a:ea typeface="Cambria Math" panose="02040503050406030204" pitchFamily="18" charset="0"/>
                                  </a:rPr>
                                  <m:t>×</m:t>
                                </m:r>
                                <m:sSup>
                                  <m:sSupPr>
                                    <m:ctrlPr>
                                      <a:rPr lang="en-US" sz="1400" b="0" i="1" dirty="0" smtClean="0">
                                        <a:solidFill>
                                          <a:schemeClr val="tx1"/>
                                        </a:solidFill>
                                        <a:latin typeface="Cambria Math" panose="02040503050406030204" pitchFamily="18" charset="0"/>
                                        <a:ea typeface="Cambria Math" panose="02040503050406030204" pitchFamily="18" charset="0"/>
                                      </a:rPr>
                                    </m:ctrlPr>
                                  </m:sSupPr>
                                  <m:e>
                                    <m:r>
                                      <a:rPr lang="en-US" sz="1400" b="0" i="1" dirty="0" smtClean="0">
                                        <a:solidFill>
                                          <a:schemeClr val="tx1"/>
                                        </a:solidFill>
                                        <a:latin typeface="Cambria Math" panose="02040503050406030204" pitchFamily="18" charset="0"/>
                                        <a:ea typeface="Cambria Math" panose="02040503050406030204" pitchFamily="18" charset="0"/>
                                      </a:rPr>
                                      <m:t>10</m:t>
                                    </m:r>
                                  </m:e>
                                  <m:sup>
                                    <m:r>
                                      <a:rPr lang="en-US" sz="1400" b="0" i="1" dirty="0" smtClean="0">
                                        <a:solidFill>
                                          <a:schemeClr val="tx1"/>
                                        </a:solidFill>
                                        <a:latin typeface="Cambria Math" panose="02040503050406030204" pitchFamily="18" charset="0"/>
                                        <a:ea typeface="Cambria Math" panose="02040503050406030204" pitchFamily="18" charset="0"/>
                                      </a:rPr>
                                      <m:t>11</m:t>
                                    </m:r>
                                  </m:sup>
                                </m:sSup>
                                <m:r>
                                  <a:rPr lang="en-US" sz="1400" b="0"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lang="en-US" sz="1400" b="0" dirty="0">
                            <a:solidFill>
                              <a:schemeClr val="tx1"/>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𝟓</m:t>
                                </m:r>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𝟕</m:t>
                                </m:r>
                                <m:r>
                                  <a:rPr lang="en-US" sz="1400" b="0" i="1" dirty="0" smtClean="0">
                                    <a:solidFill>
                                      <a:schemeClr val="tx1"/>
                                    </a:solidFill>
                                    <a:latin typeface="Cambria Math" panose="02040503050406030204" pitchFamily="18" charset="0"/>
                                    <a:ea typeface="Cambria Math" panose="02040503050406030204" pitchFamily="18" charset="0"/>
                                  </a:rPr>
                                  <m:t>×</m:t>
                                </m:r>
                                <m:sSup>
                                  <m:sSupPr>
                                    <m:ctrlPr>
                                      <a:rPr lang="en-US" sz="1400" b="0" i="1" dirty="0" smtClean="0">
                                        <a:solidFill>
                                          <a:schemeClr val="tx1"/>
                                        </a:solidFill>
                                        <a:latin typeface="Cambria Math" panose="02040503050406030204" pitchFamily="18" charset="0"/>
                                        <a:ea typeface="Cambria Math" panose="02040503050406030204" pitchFamily="18" charset="0"/>
                                      </a:rPr>
                                    </m:ctrlPr>
                                  </m:sSupPr>
                                  <m:e>
                                    <m:r>
                                      <a:rPr lang="en-US" sz="1400" b="0" i="1" dirty="0" smtClean="0">
                                        <a:solidFill>
                                          <a:schemeClr val="tx1"/>
                                        </a:solidFill>
                                        <a:latin typeface="Cambria Math" panose="02040503050406030204" pitchFamily="18" charset="0"/>
                                        <a:ea typeface="Cambria Math" panose="02040503050406030204" pitchFamily="18" charset="0"/>
                                      </a:rPr>
                                      <m:t>10</m:t>
                                    </m:r>
                                  </m:e>
                                  <m:sup>
                                    <m:r>
                                      <a:rPr lang="en-US" sz="1400" b="0" i="1" dirty="0" smtClean="0">
                                        <a:solidFill>
                                          <a:schemeClr val="tx1"/>
                                        </a:solidFill>
                                        <a:latin typeface="Cambria Math" panose="02040503050406030204" pitchFamily="18" charset="0"/>
                                        <a:ea typeface="Cambria Math" panose="02040503050406030204" pitchFamily="18" charset="0"/>
                                      </a:rPr>
                                      <m:t>7</m:t>
                                    </m:r>
                                  </m:sup>
                                </m:sSup>
                                <m:r>
                                  <a:rPr lang="en-US" sz="1400" b="0"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lang="en-US" sz="1400" b="0" dirty="0">
                            <a:solidFill>
                              <a:schemeClr val="tx1"/>
                            </a:solidFill>
                          </a:endParaRPr>
                        </a:p>
                      </a:txBody>
                      <a:tcPr/>
                    </a:tc>
                    <a:extLst>
                      <a:ext uri="{0D108BD9-81ED-4DB2-BD59-A6C34878D82A}">
                        <a16:rowId xmlns:a16="http://schemas.microsoft.com/office/drawing/2014/main" val="2336781587"/>
                      </a:ext>
                    </a:extLst>
                  </a:tr>
                  <a:tr h="370840">
                    <a:tc>
                      <a:txBody>
                        <a:bodyPr/>
                        <a:lstStyle/>
                        <a:p>
                          <a:pPr>
                            <a:lnSpc>
                              <a:spcPct val="150000"/>
                            </a:lnSpc>
                          </a:pPr>
                          <a:r>
                            <a:rPr lang="en-US" sz="1400" b="0" dirty="0">
                              <a:solidFill>
                                <a:schemeClr val="tx1"/>
                              </a:solidFill>
                            </a:rPr>
                            <a:t>Moon</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𝟓</m:t>
                                </m:r>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𝟕</m:t>
                                </m:r>
                                <m:r>
                                  <a:rPr lang="en-US" sz="1400" b="0" i="1" dirty="0" smtClean="0">
                                    <a:solidFill>
                                      <a:schemeClr val="tx1"/>
                                    </a:solidFill>
                                    <a:latin typeface="Cambria Math" panose="02040503050406030204" pitchFamily="18" charset="0"/>
                                    <a:ea typeface="Cambria Math" panose="02040503050406030204" pitchFamily="18" charset="0"/>
                                  </a:rPr>
                                  <m:t>×</m:t>
                                </m:r>
                                <m:sSup>
                                  <m:sSupPr>
                                    <m:ctrlPr>
                                      <a:rPr lang="en-US" sz="1400" b="0" i="1" dirty="0" smtClean="0">
                                        <a:solidFill>
                                          <a:schemeClr val="tx1"/>
                                        </a:solidFill>
                                        <a:latin typeface="Cambria Math" panose="02040503050406030204" pitchFamily="18" charset="0"/>
                                        <a:ea typeface="Cambria Math" panose="02040503050406030204" pitchFamily="18" charset="0"/>
                                      </a:rPr>
                                    </m:ctrlPr>
                                  </m:sSupPr>
                                  <m:e>
                                    <m:r>
                                      <a:rPr lang="en-US" sz="1400" b="0" i="1" dirty="0" smtClean="0">
                                        <a:solidFill>
                                          <a:schemeClr val="tx1"/>
                                        </a:solidFill>
                                        <a:latin typeface="Cambria Math" panose="02040503050406030204" pitchFamily="18" charset="0"/>
                                        <a:ea typeface="Cambria Math" panose="02040503050406030204" pitchFamily="18" charset="0"/>
                                      </a:rPr>
                                      <m:t>10</m:t>
                                    </m:r>
                                  </m:e>
                                  <m:sup>
                                    <m:r>
                                      <a:rPr lang="en-US" sz="1400" b="0" i="1" dirty="0" smtClean="0">
                                        <a:solidFill>
                                          <a:schemeClr val="tx1"/>
                                        </a:solidFill>
                                        <a:latin typeface="Cambria Math" panose="02040503050406030204" pitchFamily="18" charset="0"/>
                                        <a:ea typeface="Cambria Math" panose="02040503050406030204" pitchFamily="18" charset="0"/>
                                      </a:rPr>
                                      <m:t>8</m:t>
                                    </m:r>
                                  </m:sup>
                                </m:sSup>
                                <m:r>
                                  <a:rPr lang="en-US" sz="1400" b="0"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sz="140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𝟔𝟑</m:t>
                                </m:r>
                                <m:r>
                                  <a:rPr lang="en-US" sz="1400" b="0" i="1" dirty="0" smtClean="0">
                                    <a:solidFill>
                                      <a:schemeClr val="tx1"/>
                                    </a:solidFill>
                                    <a:latin typeface="Cambria Math" panose="02040503050406030204" pitchFamily="18" charset="0"/>
                                    <a:ea typeface="Cambria Math" panose="02040503050406030204" pitchFamily="18" charset="0"/>
                                  </a:rPr>
                                  <m:t>×</m:t>
                                </m:r>
                                <m:sSup>
                                  <m:sSupPr>
                                    <m:ctrlPr>
                                      <a:rPr lang="en-US" sz="1400" b="0" i="1" dirty="0" smtClean="0">
                                        <a:solidFill>
                                          <a:schemeClr val="tx1"/>
                                        </a:solidFill>
                                        <a:latin typeface="Cambria Math" panose="02040503050406030204" pitchFamily="18" charset="0"/>
                                        <a:ea typeface="Cambria Math" panose="02040503050406030204" pitchFamily="18" charset="0"/>
                                      </a:rPr>
                                    </m:ctrlPr>
                                  </m:sSupPr>
                                  <m:e>
                                    <m:r>
                                      <a:rPr lang="en-US" sz="1400" b="0" i="1" dirty="0" smtClean="0">
                                        <a:solidFill>
                                          <a:schemeClr val="tx1"/>
                                        </a:solidFill>
                                        <a:latin typeface="Cambria Math" panose="02040503050406030204" pitchFamily="18" charset="0"/>
                                        <a:ea typeface="Cambria Math" panose="02040503050406030204" pitchFamily="18" charset="0"/>
                                      </a:rPr>
                                      <m:t>10</m:t>
                                    </m:r>
                                  </m:e>
                                  <m:sup>
                                    <m:r>
                                      <a:rPr lang="en-US" sz="1400" b="0" i="1" dirty="0" smtClean="0">
                                        <a:solidFill>
                                          <a:schemeClr val="tx1"/>
                                        </a:solidFill>
                                        <a:latin typeface="Cambria Math" panose="02040503050406030204" pitchFamily="18" charset="0"/>
                                        <a:ea typeface="Cambria Math" panose="02040503050406030204" pitchFamily="18" charset="0"/>
                                      </a:rPr>
                                      <m:t>7</m:t>
                                    </m:r>
                                  </m:sup>
                                </m:sSup>
                                <m:r>
                                  <a:rPr lang="en-US" sz="1400" b="0"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lang="en-US" sz="1400" b="0" dirty="0">
                            <a:solidFill>
                              <a:schemeClr val="tx1"/>
                            </a:solidFill>
                          </a:endParaRPr>
                        </a:p>
                      </a:txBody>
                      <a:tcPr/>
                    </a:tc>
                    <a:extLst>
                      <a:ext uri="{0D108BD9-81ED-4DB2-BD59-A6C34878D82A}">
                        <a16:rowId xmlns:a16="http://schemas.microsoft.com/office/drawing/2014/main" val="570913032"/>
                      </a:ext>
                    </a:extLst>
                  </a:tr>
                </a:tbl>
              </a:graphicData>
            </a:graphic>
          </p:graphicFrame>
        </mc:Choice>
        <mc:Fallback xmlns="">
          <p:graphicFrame>
            <p:nvGraphicFramePr>
              <p:cNvPr id="9" name="Table 4">
                <a:extLst>
                  <a:ext uri="{FF2B5EF4-FFF2-40B4-BE49-F238E27FC236}">
                    <a16:creationId xmlns:a16="http://schemas.microsoft.com/office/drawing/2014/main" id="{9D33795D-9E57-4621-9B29-BA2410CFFF68}"/>
                  </a:ext>
                </a:extLst>
              </p:cNvPr>
              <p:cNvGraphicFramePr>
                <a:graphicFrameLocks noGrp="1"/>
              </p:cNvGraphicFramePr>
              <p:nvPr>
                <p:extLst>
                  <p:ext uri="{D42A27DB-BD31-4B8C-83A1-F6EECF244321}">
                    <p14:modId xmlns:p14="http://schemas.microsoft.com/office/powerpoint/2010/main" val="3493693023"/>
                  </p:ext>
                </p:extLst>
              </p:nvPr>
            </p:nvGraphicFramePr>
            <p:xfrm>
              <a:off x="6208128" y="1891237"/>
              <a:ext cx="4953000" cy="1341120"/>
            </p:xfrm>
            <a:graphic>
              <a:graphicData uri="http://schemas.openxmlformats.org/drawingml/2006/table">
                <a:tbl>
                  <a:tblPr firstRow="1" bandRow="1">
                    <a:tableStyleId>{073A0DAA-6AF3-43AB-8588-CEC1D06C72B9}</a:tableStyleId>
                  </a:tblPr>
                  <a:tblGrid>
                    <a:gridCol w="926851">
                      <a:extLst>
                        <a:ext uri="{9D8B030D-6E8A-4147-A177-3AD203B41FA5}">
                          <a16:colId xmlns:a16="http://schemas.microsoft.com/office/drawing/2014/main" val="770250192"/>
                        </a:ext>
                      </a:extLst>
                    </a:gridCol>
                    <a:gridCol w="1699679">
                      <a:extLst>
                        <a:ext uri="{9D8B030D-6E8A-4147-A177-3AD203B41FA5}">
                          <a16:colId xmlns:a16="http://schemas.microsoft.com/office/drawing/2014/main" val="1147511774"/>
                        </a:ext>
                      </a:extLst>
                    </a:gridCol>
                    <a:gridCol w="2326470">
                      <a:extLst>
                        <a:ext uri="{9D8B030D-6E8A-4147-A177-3AD203B41FA5}">
                          <a16:colId xmlns:a16="http://schemas.microsoft.com/office/drawing/2014/main" val="3364595671"/>
                        </a:ext>
                      </a:extLst>
                    </a:gridCol>
                  </a:tblGrid>
                  <a:tr h="518160">
                    <a:tc>
                      <a:txBody>
                        <a:bodyPr/>
                        <a:lstStyle/>
                        <a:p>
                          <a:pPr algn="ctr"/>
                          <a:r>
                            <a:rPr lang="en-US" sz="1400" dirty="0"/>
                            <a:t>Object</a:t>
                          </a:r>
                        </a:p>
                      </a:txBody>
                      <a:tcPr/>
                    </a:tc>
                    <a:tc>
                      <a:txBody>
                        <a:bodyPr/>
                        <a:lstStyle/>
                        <a:p>
                          <a:pPr algn="ctr"/>
                          <a:r>
                            <a:rPr lang="en-US" sz="1400" dirty="0"/>
                            <a:t>Max Orbital </a:t>
                          </a:r>
                        </a:p>
                        <a:p>
                          <a:pPr algn="ctr"/>
                          <a:r>
                            <a:rPr lang="en-US" sz="1400" dirty="0"/>
                            <a:t>Radius</a:t>
                          </a:r>
                        </a:p>
                      </a:txBody>
                      <a:tcPr/>
                    </a:tc>
                    <a:tc>
                      <a:txBody>
                        <a:bodyPr/>
                        <a:lstStyle/>
                        <a:p>
                          <a:pPr algn="ctr"/>
                          <a:r>
                            <a:rPr lang="en-US" sz="1400" dirty="0"/>
                            <a:t>Object </a:t>
                          </a:r>
                        </a:p>
                        <a:p>
                          <a:pPr algn="ctr"/>
                          <a:r>
                            <a:rPr lang="en-US" sz="1400" dirty="0"/>
                            <a:t>Circumference</a:t>
                          </a:r>
                        </a:p>
                      </a:txBody>
                      <a:tcPr/>
                    </a:tc>
                    <a:extLst>
                      <a:ext uri="{0D108BD9-81ED-4DB2-BD59-A6C34878D82A}">
                        <a16:rowId xmlns:a16="http://schemas.microsoft.com/office/drawing/2014/main" val="1007486080"/>
                      </a:ext>
                    </a:extLst>
                  </a:tr>
                  <a:tr h="411480">
                    <a:tc>
                      <a:txBody>
                        <a:bodyPr/>
                        <a:lstStyle/>
                        <a:p>
                          <a:pPr>
                            <a:lnSpc>
                              <a:spcPct val="150000"/>
                            </a:lnSpc>
                          </a:pPr>
                          <a:r>
                            <a:rPr lang="en-US" sz="1400" b="0" dirty="0">
                              <a:solidFill>
                                <a:schemeClr val="tx1"/>
                              </a:solidFill>
                            </a:rPr>
                            <a:t>Venus</a:t>
                          </a:r>
                        </a:p>
                      </a:txBody>
                      <a:tcPr/>
                    </a:tc>
                    <a:tc>
                      <a:txBody>
                        <a:bodyPr/>
                        <a:lstStyle/>
                        <a:p>
                          <a:endParaRPr lang="en-US"/>
                        </a:p>
                      </a:txBody>
                      <a:tcPr>
                        <a:blipFill>
                          <a:blip r:embed="rId3"/>
                          <a:stretch>
                            <a:fillRect l="-54839" t="-127941" r="-138710" b="-102941"/>
                          </a:stretch>
                        </a:blipFill>
                      </a:tcPr>
                    </a:tc>
                    <a:tc>
                      <a:txBody>
                        <a:bodyPr/>
                        <a:lstStyle/>
                        <a:p>
                          <a:endParaRPr lang="en-US"/>
                        </a:p>
                      </a:txBody>
                      <a:tcPr>
                        <a:blipFill>
                          <a:blip r:embed="rId3"/>
                          <a:stretch>
                            <a:fillRect l="-113089" t="-127941" r="-1309" b="-102941"/>
                          </a:stretch>
                        </a:blipFill>
                      </a:tcPr>
                    </a:tc>
                    <a:extLst>
                      <a:ext uri="{0D108BD9-81ED-4DB2-BD59-A6C34878D82A}">
                        <a16:rowId xmlns:a16="http://schemas.microsoft.com/office/drawing/2014/main" val="2336781587"/>
                      </a:ext>
                    </a:extLst>
                  </a:tr>
                  <a:tr h="411480">
                    <a:tc>
                      <a:txBody>
                        <a:bodyPr/>
                        <a:lstStyle/>
                        <a:p>
                          <a:pPr>
                            <a:lnSpc>
                              <a:spcPct val="150000"/>
                            </a:lnSpc>
                          </a:pPr>
                          <a:r>
                            <a:rPr lang="en-US" sz="1400" b="0" dirty="0">
                              <a:solidFill>
                                <a:schemeClr val="tx1"/>
                              </a:solidFill>
                            </a:rPr>
                            <a:t>Moon</a:t>
                          </a:r>
                        </a:p>
                      </a:txBody>
                      <a:tcPr/>
                    </a:tc>
                    <a:tc>
                      <a:txBody>
                        <a:bodyPr/>
                        <a:lstStyle/>
                        <a:p>
                          <a:endParaRPr lang="en-US"/>
                        </a:p>
                      </a:txBody>
                      <a:tcPr>
                        <a:blipFill>
                          <a:blip r:embed="rId3"/>
                          <a:stretch>
                            <a:fillRect l="-54839" t="-227941" r="-138710" b="-2941"/>
                          </a:stretch>
                        </a:blipFill>
                      </a:tcPr>
                    </a:tc>
                    <a:tc>
                      <a:txBody>
                        <a:bodyPr/>
                        <a:lstStyle/>
                        <a:p>
                          <a:endParaRPr lang="en-US"/>
                        </a:p>
                      </a:txBody>
                      <a:tcPr>
                        <a:blipFill>
                          <a:blip r:embed="rId3"/>
                          <a:stretch>
                            <a:fillRect l="-113089" t="-227941" r="-1309" b="-2941"/>
                          </a:stretch>
                        </a:blipFill>
                      </a:tcPr>
                    </a:tc>
                    <a:extLst>
                      <a:ext uri="{0D108BD9-81ED-4DB2-BD59-A6C34878D82A}">
                        <a16:rowId xmlns:a16="http://schemas.microsoft.com/office/drawing/2014/main" val="570913032"/>
                      </a:ext>
                    </a:extLst>
                  </a:tr>
                </a:tbl>
              </a:graphicData>
            </a:graphic>
          </p:graphicFrame>
        </mc:Fallback>
      </mc:AlternateContent>
      <p:grpSp>
        <p:nvGrpSpPr>
          <p:cNvPr id="10" name="Group 9">
            <a:extLst>
              <a:ext uri="{FF2B5EF4-FFF2-40B4-BE49-F238E27FC236}">
                <a16:creationId xmlns:a16="http://schemas.microsoft.com/office/drawing/2014/main" id="{DB4976E4-3928-40BA-A151-1910B2A4BC40}"/>
              </a:ext>
            </a:extLst>
          </p:cNvPr>
          <p:cNvGrpSpPr/>
          <p:nvPr/>
        </p:nvGrpSpPr>
        <p:grpSpPr>
          <a:xfrm>
            <a:off x="8645863" y="2738078"/>
            <a:ext cx="381000" cy="149942"/>
            <a:chOff x="5993514" y="3505200"/>
            <a:chExt cx="690324" cy="163067"/>
          </a:xfrm>
        </p:grpSpPr>
        <p:sp>
          <p:nvSpPr>
            <p:cNvPr id="11" name="Arrow: Right 10">
              <a:extLst>
                <a:ext uri="{FF2B5EF4-FFF2-40B4-BE49-F238E27FC236}">
                  <a16:creationId xmlns:a16="http://schemas.microsoft.com/office/drawing/2014/main" id="{47F27005-CA3C-4E96-86E0-FC05A44EB14B}"/>
                </a:ext>
              </a:extLst>
            </p:cNvPr>
            <p:cNvSpPr/>
            <p:nvPr/>
          </p:nvSpPr>
          <p:spPr>
            <a:xfrm rot="1905868">
              <a:off x="5998038" y="3505200"/>
              <a:ext cx="685800" cy="152400"/>
            </a:xfrm>
            <a:prstGeom prst="right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rrow: Right 11">
              <a:extLst>
                <a:ext uri="{FF2B5EF4-FFF2-40B4-BE49-F238E27FC236}">
                  <a16:creationId xmlns:a16="http://schemas.microsoft.com/office/drawing/2014/main" id="{3E9FD9CB-C2F3-47DC-BE49-413373A30C84}"/>
                </a:ext>
              </a:extLst>
            </p:cNvPr>
            <p:cNvSpPr/>
            <p:nvPr/>
          </p:nvSpPr>
          <p:spPr>
            <a:xfrm rot="9037112">
              <a:off x="5993514" y="3515867"/>
              <a:ext cx="685800" cy="152400"/>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graphicFrame>
            <p:nvGraphicFramePr>
              <p:cNvPr id="15" name="Table 4">
                <a:extLst>
                  <a:ext uri="{FF2B5EF4-FFF2-40B4-BE49-F238E27FC236}">
                    <a16:creationId xmlns:a16="http://schemas.microsoft.com/office/drawing/2014/main" id="{BDD1E7F3-5F29-4F67-A992-4788EA6B05B3}"/>
                  </a:ext>
                </a:extLst>
              </p:cNvPr>
              <p:cNvGraphicFramePr>
                <a:graphicFrameLocks noGrp="1"/>
              </p:cNvGraphicFramePr>
              <p:nvPr>
                <p:extLst>
                  <p:ext uri="{D42A27DB-BD31-4B8C-83A1-F6EECF244321}">
                    <p14:modId xmlns:p14="http://schemas.microsoft.com/office/powerpoint/2010/main" val="197037500"/>
                  </p:ext>
                </p:extLst>
              </p:nvPr>
            </p:nvGraphicFramePr>
            <p:xfrm>
              <a:off x="6208128" y="4469244"/>
              <a:ext cx="4953001" cy="1341120"/>
            </p:xfrm>
            <a:graphic>
              <a:graphicData uri="http://schemas.openxmlformats.org/drawingml/2006/table">
                <a:tbl>
                  <a:tblPr firstRow="1" bandRow="1">
                    <a:tableStyleId>{073A0DAA-6AF3-43AB-8588-CEC1D06C72B9}</a:tableStyleId>
                  </a:tblPr>
                  <a:tblGrid>
                    <a:gridCol w="926851">
                      <a:extLst>
                        <a:ext uri="{9D8B030D-6E8A-4147-A177-3AD203B41FA5}">
                          <a16:colId xmlns:a16="http://schemas.microsoft.com/office/drawing/2014/main" val="770250192"/>
                        </a:ext>
                      </a:extLst>
                    </a:gridCol>
                    <a:gridCol w="1855033">
                      <a:extLst>
                        <a:ext uri="{9D8B030D-6E8A-4147-A177-3AD203B41FA5}">
                          <a16:colId xmlns:a16="http://schemas.microsoft.com/office/drawing/2014/main" val="1147511774"/>
                        </a:ext>
                      </a:extLst>
                    </a:gridCol>
                    <a:gridCol w="2171117">
                      <a:extLst>
                        <a:ext uri="{9D8B030D-6E8A-4147-A177-3AD203B41FA5}">
                          <a16:colId xmlns:a16="http://schemas.microsoft.com/office/drawing/2014/main" val="3364595671"/>
                        </a:ext>
                      </a:extLst>
                    </a:gridCol>
                  </a:tblGrid>
                  <a:tr h="370840">
                    <a:tc>
                      <a:txBody>
                        <a:bodyPr/>
                        <a:lstStyle/>
                        <a:p>
                          <a:pPr algn="ctr"/>
                          <a:r>
                            <a:rPr lang="en-US" sz="1400" dirty="0"/>
                            <a:t>Object</a:t>
                          </a:r>
                        </a:p>
                      </a:txBody>
                      <a:tcPr/>
                    </a:tc>
                    <a:tc>
                      <a:txBody>
                        <a:bodyPr/>
                        <a:lstStyle/>
                        <a:p>
                          <a:pPr algn="ctr"/>
                          <a:r>
                            <a:rPr lang="en-US" sz="1400" dirty="0"/>
                            <a:t>Min-Avg Orbital </a:t>
                          </a:r>
                        </a:p>
                        <a:p>
                          <a:pPr algn="ctr"/>
                          <a:r>
                            <a:rPr lang="en-US" sz="1400" dirty="0"/>
                            <a:t>Radius</a:t>
                          </a:r>
                        </a:p>
                      </a:txBody>
                      <a:tcPr/>
                    </a:tc>
                    <a:tc>
                      <a:txBody>
                        <a:bodyPr/>
                        <a:lstStyle/>
                        <a:p>
                          <a:pPr algn="ctr"/>
                          <a:r>
                            <a:rPr lang="en-US" sz="1400" dirty="0"/>
                            <a:t>Object </a:t>
                          </a:r>
                        </a:p>
                        <a:p>
                          <a:pPr algn="ctr"/>
                          <a:r>
                            <a:rPr lang="en-US" sz="1400" dirty="0"/>
                            <a:t>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400" b="0" dirty="0">
                              <a:solidFill>
                                <a:schemeClr val="tx1"/>
                              </a:solidFill>
                            </a:rPr>
                            <a:t>Mars</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𝟑</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𝟐</m:t>
                                </m:r>
                                <m:r>
                                  <a:rPr lang="en-US" sz="1400" b="0" i="1" dirty="0" smtClean="0">
                                    <a:solidFill>
                                      <a:schemeClr val="tx1"/>
                                    </a:solidFill>
                                    <a:latin typeface="Cambria Math" panose="02040503050406030204" pitchFamily="18" charset="0"/>
                                    <a:ea typeface="Cambria Math" panose="02040503050406030204" pitchFamily="18" charset="0"/>
                                  </a:rPr>
                                  <m:t>×</m:t>
                                </m:r>
                                <m:sSup>
                                  <m:sSupPr>
                                    <m:ctrlPr>
                                      <a:rPr lang="en-US" sz="1400" b="0" i="1" dirty="0" smtClean="0">
                                        <a:solidFill>
                                          <a:schemeClr val="tx1"/>
                                        </a:solidFill>
                                        <a:latin typeface="Cambria Math" panose="02040503050406030204" pitchFamily="18" charset="0"/>
                                        <a:ea typeface="Cambria Math" panose="02040503050406030204" pitchFamily="18" charset="0"/>
                                      </a:rPr>
                                    </m:ctrlPr>
                                  </m:sSupPr>
                                  <m:e>
                                    <m:r>
                                      <a:rPr lang="en-US" sz="1400" b="0" i="1" dirty="0" smtClean="0">
                                        <a:solidFill>
                                          <a:schemeClr val="tx1"/>
                                        </a:solidFill>
                                        <a:latin typeface="Cambria Math" panose="02040503050406030204" pitchFamily="18" charset="0"/>
                                        <a:ea typeface="Cambria Math" panose="02040503050406030204" pitchFamily="18" charset="0"/>
                                      </a:rPr>
                                      <m:t>10</m:t>
                                    </m:r>
                                  </m:e>
                                  <m:sup>
                                    <m:r>
                                      <a:rPr lang="en-US" sz="1400" b="0" i="1" dirty="0" smtClean="0">
                                        <a:solidFill>
                                          <a:schemeClr val="tx1"/>
                                        </a:solidFill>
                                        <a:latin typeface="Cambria Math" panose="02040503050406030204" pitchFamily="18" charset="0"/>
                                        <a:ea typeface="Cambria Math" panose="02040503050406030204" pitchFamily="18" charset="0"/>
                                      </a:rPr>
                                      <m:t>11</m:t>
                                    </m:r>
                                  </m:sup>
                                </m:sSup>
                                <m:r>
                                  <a:rPr lang="en-US" sz="1400" b="0"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lang="en-US" sz="1400" b="0" dirty="0">
                            <a:solidFill>
                              <a:schemeClr val="tx1"/>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𝟑</m:t>
                                </m:r>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𝟐</m:t>
                                </m:r>
                                <m:r>
                                  <a:rPr lang="en-US" sz="1400" b="0" i="1" dirty="0" smtClean="0">
                                    <a:solidFill>
                                      <a:schemeClr val="tx1"/>
                                    </a:solidFill>
                                    <a:latin typeface="Cambria Math" panose="02040503050406030204" pitchFamily="18" charset="0"/>
                                    <a:ea typeface="Cambria Math" panose="02040503050406030204" pitchFamily="18" charset="0"/>
                                  </a:rPr>
                                  <m:t>×</m:t>
                                </m:r>
                                <m:sSup>
                                  <m:sSupPr>
                                    <m:ctrlPr>
                                      <a:rPr lang="en-US" sz="1400" b="0" i="1" dirty="0" smtClean="0">
                                        <a:solidFill>
                                          <a:schemeClr val="tx1"/>
                                        </a:solidFill>
                                        <a:latin typeface="Cambria Math" panose="02040503050406030204" pitchFamily="18" charset="0"/>
                                        <a:ea typeface="Cambria Math" panose="02040503050406030204" pitchFamily="18" charset="0"/>
                                      </a:rPr>
                                    </m:ctrlPr>
                                  </m:sSupPr>
                                  <m:e>
                                    <m:r>
                                      <a:rPr lang="en-US" sz="1400" b="0" i="1" dirty="0" smtClean="0">
                                        <a:solidFill>
                                          <a:schemeClr val="tx1"/>
                                        </a:solidFill>
                                        <a:latin typeface="Cambria Math" panose="02040503050406030204" pitchFamily="18" charset="0"/>
                                        <a:ea typeface="Cambria Math" panose="02040503050406030204" pitchFamily="18" charset="0"/>
                                      </a:rPr>
                                      <m:t>10</m:t>
                                    </m:r>
                                  </m:e>
                                  <m:sup>
                                    <m:r>
                                      <a:rPr lang="en-US" sz="1400" b="0" i="1" dirty="0" smtClean="0">
                                        <a:solidFill>
                                          <a:schemeClr val="tx1"/>
                                        </a:solidFill>
                                        <a:latin typeface="Cambria Math" panose="02040503050406030204" pitchFamily="18" charset="0"/>
                                        <a:ea typeface="Cambria Math" panose="02040503050406030204" pitchFamily="18" charset="0"/>
                                      </a:rPr>
                                      <m:t>7</m:t>
                                    </m:r>
                                  </m:sup>
                                </m:sSup>
                                <m:r>
                                  <a:rPr lang="en-US" sz="1400" b="0"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lang="en-US" sz="1400" b="0" dirty="0">
                            <a:solidFill>
                              <a:schemeClr val="tx1"/>
                            </a:solidFill>
                          </a:endParaRPr>
                        </a:p>
                      </a:txBody>
                      <a:tcPr/>
                    </a:tc>
                    <a:extLst>
                      <a:ext uri="{0D108BD9-81ED-4DB2-BD59-A6C34878D82A}">
                        <a16:rowId xmlns:a16="http://schemas.microsoft.com/office/drawing/2014/main" val="2336781587"/>
                      </a:ext>
                    </a:extLst>
                  </a:tr>
                  <a:tr h="370840">
                    <a:tc>
                      <a:txBody>
                        <a:bodyPr/>
                        <a:lstStyle/>
                        <a:p>
                          <a:pPr>
                            <a:lnSpc>
                              <a:spcPct val="150000"/>
                            </a:lnSpc>
                          </a:pPr>
                          <a:r>
                            <a:rPr lang="en-US" sz="1400" b="0" dirty="0">
                              <a:solidFill>
                                <a:schemeClr val="tx1"/>
                              </a:solidFill>
                            </a:rPr>
                            <a:t>Mars</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𝟑</m:t>
                                </m:r>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𝟐</m:t>
                                </m:r>
                                <m:r>
                                  <a:rPr lang="en-US" sz="1400" b="0" i="1" dirty="0" smtClean="0">
                                    <a:solidFill>
                                      <a:schemeClr val="tx1"/>
                                    </a:solidFill>
                                    <a:latin typeface="Cambria Math" panose="02040503050406030204" pitchFamily="18" charset="0"/>
                                    <a:ea typeface="Cambria Math" panose="02040503050406030204" pitchFamily="18" charset="0"/>
                                  </a:rPr>
                                  <m:t>×</m:t>
                                </m:r>
                                <m:sSup>
                                  <m:sSupPr>
                                    <m:ctrlPr>
                                      <a:rPr lang="en-US" sz="1400" b="0" i="1" dirty="0" smtClean="0">
                                        <a:solidFill>
                                          <a:schemeClr val="tx1"/>
                                        </a:solidFill>
                                        <a:latin typeface="Cambria Math" panose="02040503050406030204" pitchFamily="18" charset="0"/>
                                        <a:ea typeface="Cambria Math" panose="02040503050406030204" pitchFamily="18" charset="0"/>
                                      </a:rPr>
                                    </m:ctrlPr>
                                  </m:sSupPr>
                                  <m:e>
                                    <m:r>
                                      <a:rPr lang="en-US" sz="1400" b="0" i="1" dirty="0" smtClean="0">
                                        <a:solidFill>
                                          <a:schemeClr val="tx1"/>
                                        </a:solidFill>
                                        <a:latin typeface="Cambria Math" panose="02040503050406030204" pitchFamily="18" charset="0"/>
                                        <a:ea typeface="Cambria Math" panose="02040503050406030204" pitchFamily="18" charset="0"/>
                                      </a:rPr>
                                      <m:t>10</m:t>
                                    </m:r>
                                  </m:e>
                                  <m:sup>
                                    <m:r>
                                      <a:rPr lang="en-US" sz="1400" b="0" i="1" dirty="0" smtClean="0">
                                        <a:solidFill>
                                          <a:schemeClr val="tx1"/>
                                        </a:solidFill>
                                        <a:latin typeface="Cambria Math" panose="02040503050406030204" pitchFamily="18" charset="0"/>
                                        <a:ea typeface="Cambria Math" panose="02040503050406030204" pitchFamily="18" charset="0"/>
                                      </a:rPr>
                                      <m:t>7</m:t>
                                    </m:r>
                                  </m:sup>
                                </m:sSup>
                                <m:r>
                                  <a:rPr lang="en-US" sz="1400" b="0"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sz="140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𝟑</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𝟐</m:t>
                                </m:r>
                                <m:r>
                                  <a:rPr lang="en-US" sz="1400" b="0" i="1" dirty="0" smtClean="0">
                                    <a:solidFill>
                                      <a:schemeClr val="tx1"/>
                                    </a:solidFill>
                                    <a:latin typeface="Cambria Math" panose="02040503050406030204" pitchFamily="18" charset="0"/>
                                    <a:ea typeface="Cambria Math" panose="02040503050406030204" pitchFamily="18" charset="0"/>
                                  </a:rPr>
                                  <m:t>×</m:t>
                                </m:r>
                                <m:sSup>
                                  <m:sSupPr>
                                    <m:ctrlPr>
                                      <a:rPr lang="en-US" sz="1400" b="0" i="1" dirty="0" smtClean="0">
                                        <a:solidFill>
                                          <a:schemeClr val="tx1"/>
                                        </a:solidFill>
                                        <a:latin typeface="Cambria Math" panose="02040503050406030204" pitchFamily="18" charset="0"/>
                                        <a:ea typeface="Cambria Math" panose="02040503050406030204" pitchFamily="18" charset="0"/>
                                      </a:rPr>
                                    </m:ctrlPr>
                                  </m:sSupPr>
                                  <m:e>
                                    <m:r>
                                      <a:rPr lang="en-US" sz="1400" b="0" i="1" dirty="0" smtClean="0">
                                        <a:solidFill>
                                          <a:schemeClr val="tx1"/>
                                        </a:solidFill>
                                        <a:latin typeface="Cambria Math" panose="02040503050406030204" pitchFamily="18" charset="0"/>
                                        <a:ea typeface="Cambria Math" panose="02040503050406030204" pitchFamily="18" charset="0"/>
                                      </a:rPr>
                                      <m:t>10</m:t>
                                    </m:r>
                                  </m:e>
                                  <m:sup>
                                    <m:r>
                                      <a:rPr lang="en-US" sz="1400" b="0" i="1" dirty="0" smtClean="0">
                                        <a:solidFill>
                                          <a:schemeClr val="tx1"/>
                                        </a:solidFill>
                                        <a:latin typeface="Cambria Math" panose="02040503050406030204" pitchFamily="18" charset="0"/>
                                        <a:ea typeface="Cambria Math" panose="02040503050406030204" pitchFamily="18" charset="0"/>
                                      </a:rPr>
                                      <m:t>11</m:t>
                                    </m:r>
                                  </m:sup>
                                </m:sSup>
                                <m:r>
                                  <a:rPr lang="en-US" sz="1400" b="0"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lang="en-US" sz="1400" b="0" dirty="0">
                            <a:solidFill>
                              <a:schemeClr val="tx1"/>
                            </a:solidFill>
                          </a:endParaRPr>
                        </a:p>
                      </a:txBody>
                      <a:tcPr/>
                    </a:tc>
                    <a:extLst>
                      <a:ext uri="{0D108BD9-81ED-4DB2-BD59-A6C34878D82A}">
                        <a16:rowId xmlns:a16="http://schemas.microsoft.com/office/drawing/2014/main" val="570913032"/>
                      </a:ext>
                    </a:extLst>
                  </a:tr>
                </a:tbl>
              </a:graphicData>
            </a:graphic>
          </p:graphicFrame>
        </mc:Choice>
        <mc:Fallback xmlns="">
          <p:graphicFrame>
            <p:nvGraphicFramePr>
              <p:cNvPr id="15" name="Table 4">
                <a:extLst>
                  <a:ext uri="{FF2B5EF4-FFF2-40B4-BE49-F238E27FC236}">
                    <a16:creationId xmlns:a16="http://schemas.microsoft.com/office/drawing/2014/main" id="{BDD1E7F3-5F29-4F67-A992-4788EA6B05B3}"/>
                  </a:ext>
                </a:extLst>
              </p:cNvPr>
              <p:cNvGraphicFramePr>
                <a:graphicFrameLocks noGrp="1"/>
              </p:cNvGraphicFramePr>
              <p:nvPr>
                <p:extLst>
                  <p:ext uri="{D42A27DB-BD31-4B8C-83A1-F6EECF244321}">
                    <p14:modId xmlns:p14="http://schemas.microsoft.com/office/powerpoint/2010/main" val="197037500"/>
                  </p:ext>
                </p:extLst>
              </p:nvPr>
            </p:nvGraphicFramePr>
            <p:xfrm>
              <a:off x="6208128" y="4469244"/>
              <a:ext cx="4953001" cy="1341120"/>
            </p:xfrm>
            <a:graphic>
              <a:graphicData uri="http://schemas.openxmlformats.org/drawingml/2006/table">
                <a:tbl>
                  <a:tblPr firstRow="1" bandRow="1">
                    <a:tableStyleId>{073A0DAA-6AF3-43AB-8588-CEC1D06C72B9}</a:tableStyleId>
                  </a:tblPr>
                  <a:tblGrid>
                    <a:gridCol w="926851">
                      <a:extLst>
                        <a:ext uri="{9D8B030D-6E8A-4147-A177-3AD203B41FA5}">
                          <a16:colId xmlns:a16="http://schemas.microsoft.com/office/drawing/2014/main" val="770250192"/>
                        </a:ext>
                      </a:extLst>
                    </a:gridCol>
                    <a:gridCol w="1855033">
                      <a:extLst>
                        <a:ext uri="{9D8B030D-6E8A-4147-A177-3AD203B41FA5}">
                          <a16:colId xmlns:a16="http://schemas.microsoft.com/office/drawing/2014/main" val="1147511774"/>
                        </a:ext>
                      </a:extLst>
                    </a:gridCol>
                    <a:gridCol w="2171117">
                      <a:extLst>
                        <a:ext uri="{9D8B030D-6E8A-4147-A177-3AD203B41FA5}">
                          <a16:colId xmlns:a16="http://schemas.microsoft.com/office/drawing/2014/main" val="3364595671"/>
                        </a:ext>
                      </a:extLst>
                    </a:gridCol>
                  </a:tblGrid>
                  <a:tr h="518160">
                    <a:tc>
                      <a:txBody>
                        <a:bodyPr/>
                        <a:lstStyle/>
                        <a:p>
                          <a:pPr algn="ctr"/>
                          <a:r>
                            <a:rPr lang="en-US" sz="1400" dirty="0"/>
                            <a:t>Object</a:t>
                          </a:r>
                        </a:p>
                      </a:txBody>
                      <a:tcPr/>
                    </a:tc>
                    <a:tc>
                      <a:txBody>
                        <a:bodyPr/>
                        <a:lstStyle/>
                        <a:p>
                          <a:pPr algn="ctr"/>
                          <a:r>
                            <a:rPr lang="en-US" sz="1400" dirty="0"/>
                            <a:t>Min-Avg Orbital </a:t>
                          </a:r>
                        </a:p>
                        <a:p>
                          <a:pPr algn="ctr"/>
                          <a:r>
                            <a:rPr lang="en-US" sz="1400" dirty="0"/>
                            <a:t>Radius</a:t>
                          </a:r>
                        </a:p>
                      </a:txBody>
                      <a:tcPr/>
                    </a:tc>
                    <a:tc>
                      <a:txBody>
                        <a:bodyPr/>
                        <a:lstStyle/>
                        <a:p>
                          <a:pPr algn="ctr"/>
                          <a:r>
                            <a:rPr lang="en-US" sz="1400" dirty="0"/>
                            <a:t>Object </a:t>
                          </a:r>
                        </a:p>
                        <a:p>
                          <a:pPr algn="ctr"/>
                          <a:r>
                            <a:rPr lang="en-US" sz="1400" dirty="0"/>
                            <a:t>Circumference</a:t>
                          </a:r>
                        </a:p>
                      </a:txBody>
                      <a:tcPr/>
                    </a:tc>
                    <a:extLst>
                      <a:ext uri="{0D108BD9-81ED-4DB2-BD59-A6C34878D82A}">
                        <a16:rowId xmlns:a16="http://schemas.microsoft.com/office/drawing/2014/main" val="1007486080"/>
                      </a:ext>
                    </a:extLst>
                  </a:tr>
                  <a:tr h="411480">
                    <a:tc>
                      <a:txBody>
                        <a:bodyPr/>
                        <a:lstStyle/>
                        <a:p>
                          <a:pPr>
                            <a:lnSpc>
                              <a:spcPct val="150000"/>
                            </a:lnSpc>
                          </a:pPr>
                          <a:r>
                            <a:rPr lang="en-US" sz="1400" b="0" dirty="0">
                              <a:solidFill>
                                <a:schemeClr val="tx1"/>
                              </a:solidFill>
                            </a:rPr>
                            <a:t>Mars</a:t>
                          </a:r>
                        </a:p>
                      </a:txBody>
                      <a:tcPr/>
                    </a:tc>
                    <a:tc>
                      <a:txBody>
                        <a:bodyPr/>
                        <a:lstStyle/>
                        <a:p>
                          <a:endParaRPr lang="en-US"/>
                        </a:p>
                      </a:txBody>
                      <a:tcPr>
                        <a:blipFill>
                          <a:blip r:embed="rId4"/>
                          <a:stretch>
                            <a:fillRect l="-50164" t="-127941" r="-118361" b="-102941"/>
                          </a:stretch>
                        </a:blipFill>
                      </a:tcPr>
                    </a:tc>
                    <a:tc>
                      <a:txBody>
                        <a:bodyPr/>
                        <a:lstStyle/>
                        <a:p>
                          <a:endParaRPr lang="en-US"/>
                        </a:p>
                      </a:txBody>
                      <a:tcPr>
                        <a:blipFill>
                          <a:blip r:embed="rId4"/>
                          <a:stretch>
                            <a:fillRect l="-128652" t="-127941" r="-1404" b="-102941"/>
                          </a:stretch>
                        </a:blipFill>
                      </a:tcPr>
                    </a:tc>
                    <a:extLst>
                      <a:ext uri="{0D108BD9-81ED-4DB2-BD59-A6C34878D82A}">
                        <a16:rowId xmlns:a16="http://schemas.microsoft.com/office/drawing/2014/main" val="2336781587"/>
                      </a:ext>
                    </a:extLst>
                  </a:tr>
                  <a:tr h="411480">
                    <a:tc>
                      <a:txBody>
                        <a:bodyPr/>
                        <a:lstStyle/>
                        <a:p>
                          <a:pPr>
                            <a:lnSpc>
                              <a:spcPct val="150000"/>
                            </a:lnSpc>
                          </a:pPr>
                          <a:r>
                            <a:rPr lang="en-US" sz="1400" b="0" dirty="0">
                              <a:solidFill>
                                <a:schemeClr val="tx1"/>
                              </a:solidFill>
                            </a:rPr>
                            <a:t>Mars</a:t>
                          </a:r>
                        </a:p>
                      </a:txBody>
                      <a:tcPr/>
                    </a:tc>
                    <a:tc>
                      <a:txBody>
                        <a:bodyPr/>
                        <a:lstStyle/>
                        <a:p>
                          <a:endParaRPr lang="en-US"/>
                        </a:p>
                      </a:txBody>
                      <a:tcPr>
                        <a:blipFill>
                          <a:blip r:embed="rId4"/>
                          <a:stretch>
                            <a:fillRect l="-50164" t="-227941" r="-118361" b="-2941"/>
                          </a:stretch>
                        </a:blipFill>
                      </a:tcPr>
                    </a:tc>
                    <a:tc>
                      <a:txBody>
                        <a:bodyPr/>
                        <a:lstStyle/>
                        <a:p>
                          <a:endParaRPr lang="en-US"/>
                        </a:p>
                      </a:txBody>
                      <a:tcPr>
                        <a:blipFill>
                          <a:blip r:embed="rId4"/>
                          <a:stretch>
                            <a:fillRect l="-128652" t="-227941" r="-1404" b="-2941"/>
                          </a:stretch>
                        </a:blipFill>
                      </a:tcPr>
                    </a:tc>
                    <a:extLst>
                      <a:ext uri="{0D108BD9-81ED-4DB2-BD59-A6C34878D82A}">
                        <a16:rowId xmlns:a16="http://schemas.microsoft.com/office/drawing/2014/main" val="570913032"/>
                      </a:ext>
                    </a:extLst>
                  </a:tr>
                </a:tbl>
              </a:graphicData>
            </a:graphic>
          </p:graphicFrame>
        </mc:Fallback>
      </mc:AlternateContent>
      <p:grpSp>
        <p:nvGrpSpPr>
          <p:cNvPr id="2" name="Group 1">
            <a:extLst>
              <a:ext uri="{FF2B5EF4-FFF2-40B4-BE49-F238E27FC236}">
                <a16:creationId xmlns:a16="http://schemas.microsoft.com/office/drawing/2014/main" id="{D3799117-8816-4B4D-A82C-551B79E79A03}"/>
              </a:ext>
            </a:extLst>
          </p:cNvPr>
          <p:cNvGrpSpPr/>
          <p:nvPr/>
        </p:nvGrpSpPr>
        <p:grpSpPr>
          <a:xfrm>
            <a:off x="8835114" y="5206182"/>
            <a:ext cx="381000" cy="356470"/>
            <a:chOff x="8650802" y="5203698"/>
            <a:chExt cx="381000" cy="356470"/>
          </a:xfrm>
        </p:grpSpPr>
        <p:sp>
          <p:nvSpPr>
            <p:cNvPr id="17" name="Arrow: Right 16">
              <a:extLst>
                <a:ext uri="{FF2B5EF4-FFF2-40B4-BE49-F238E27FC236}">
                  <a16:creationId xmlns:a16="http://schemas.microsoft.com/office/drawing/2014/main" id="{14F90759-C529-44C0-8507-DB73B91319DE}"/>
                </a:ext>
              </a:extLst>
            </p:cNvPr>
            <p:cNvSpPr/>
            <p:nvPr/>
          </p:nvSpPr>
          <p:spPr>
            <a:xfrm rot="10800000">
              <a:off x="8653299" y="5203698"/>
              <a:ext cx="378503" cy="140134"/>
            </a:xfrm>
            <a:prstGeom prst="right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Arrow: Right 17">
              <a:extLst>
                <a:ext uri="{FF2B5EF4-FFF2-40B4-BE49-F238E27FC236}">
                  <a16:creationId xmlns:a16="http://schemas.microsoft.com/office/drawing/2014/main" id="{14972DD1-7F64-42BB-942C-A107ADFC0CA9}"/>
                </a:ext>
              </a:extLst>
            </p:cNvPr>
            <p:cNvSpPr/>
            <p:nvPr/>
          </p:nvSpPr>
          <p:spPr>
            <a:xfrm>
              <a:off x="8650802" y="5420034"/>
              <a:ext cx="378503" cy="140134"/>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888407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Mars Satellite Imagery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25702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satellite images of the northern and southern pole regions of Mars.</a:t>
            </a:r>
          </a:p>
          <a:p>
            <a:pPr indent="-246888">
              <a:lnSpc>
                <a:spcPct val="90000"/>
              </a:lnSpc>
              <a:spcAft>
                <a:spcPts val="600"/>
              </a:spcAft>
            </a:pPr>
            <a:endParaRPr lang="en-US" sz="16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2132012" y="2362200"/>
            <a:ext cx="4167599" cy="376378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C12764B-14B7-4CEF-A216-3EA2C12B5A8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https://en.wikipedia.org/wiki/Mars</a:t>
            </a:r>
            <a:endParaRPr lang="en-US" sz="1200" dirty="0"/>
          </a:p>
        </p:txBody>
      </p:sp>
      <p:pic>
        <p:nvPicPr>
          <p:cNvPr id="9" name="Picture 8">
            <a:extLst>
              <a:ext uri="{FF2B5EF4-FFF2-40B4-BE49-F238E27FC236}">
                <a16:creationId xmlns:a16="http://schemas.microsoft.com/office/drawing/2014/main" id="{A1C94E47-CCBF-465A-9F6E-AE15EB883BAC}"/>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7008812" y="2362200"/>
            <a:ext cx="3937589" cy="3773309"/>
          </a:xfrm>
          <a:prstGeom prst="rect">
            <a:avLst/>
          </a:prstGeom>
        </p:spPr>
      </p:pic>
      <p:sp>
        <p:nvSpPr>
          <p:cNvPr id="10" name="TextBox 9">
            <a:extLst>
              <a:ext uri="{FF2B5EF4-FFF2-40B4-BE49-F238E27FC236}">
                <a16:creationId xmlns:a16="http://schemas.microsoft.com/office/drawing/2014/main" id="{8AE2005E-54FB-4EF9-A91B-D0C718445C49}"/>
              </a:ext>
            </a:extLst>
          </p:cNvPr>
          <p:cNvSpPr txBox="1"/>
          <p:nvPr/>
        </p:nvSpPr>
        <p:spPr>
          <a:xfrm>
            <a:off x="8645624" y="6249033"/>
            <a:ext cx="663964" cy="307777"/>
          </a:xfrm>
          <a:prstGeom prst="rect">
            <a:avLst/>
          </a:prstGeom>
          <a:noFill/>
        </p:spPr>
        <p:txBody>
          <a:bodyPr wrap="none" rtlCol="0">
            <a:spAutoFit/>
          </a:bodyPr>
          <a:lstStyle/>
          <a:p>
            <a:r>
              <a:rPr lang="en-US" sz="1400" dirty="0"/>
              <a:t>South</a:t>
            </a:r>
          </a:p>
        </p:txBody>
      </p:sp>
      <p:sp>
        <p:nvSpPr>
          <p:cNvPr id="12" name="TextBox 11">
            <a:extLst>
              <a:ext uri="{FF2B5EF4-FFF2-40B4-BE49-F238E27FC236}">
                <a16:creationId xmlns:a16="http://schemas.microsoft.com/office/drawing/2014/main" id="{ECD6D75F-CB35-4402-B122-F99D36775026}"/>
              </a:ext>
            </a:extLst>
          </p:cNvPr>
          <p:cNvSpPr txBox="1"/>
          <p:nvPr/>
        </p:nvSpPr>
        <p:spPr>
          <a:xfrm>
            <a:off x="3892645" y="6199603"/>
            <a:ext cx="646331" cy="307777"/>
          </a:xfrm>
          <a:prstGeom prst="rect">
            <a:avLst/>
          </a:prstGeom>
          <a:noFill/>
        </p:spPr>
        <p:txBody>
          <a:bodyPr wrap="none" rtlCol="0">
            <a:spAutoFit/>
          </a:bodyPr>
          <a:lstStyle/>
          <a:p>
            <a:r>
              <a:rPr lang="en-US" sz="1400" dirty="0"/>
              <a:t>North</a:t>
            </a:r>
          </a:p>
        </p:txBody>
      </p:sp>
    </p:spTree>
    <p:extLst>
      <p:ext uri="{BB962C8B-B14F-4D97-AF65-F5344CB8AC3E}">
        <p14:creationId xmlns:p14="http://schemas.microsoft.com/office/powerpoint/2010/main" val="3273612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Mars Satellite Imagery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226341" cy="2113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an elevation heat map* overlay over the northern pole region of Mars.</a:t>
            </a:r>
          </a:p>
          <a:p>
            <a:pPr indent="-246888">
              <a:lnSpc>
                <a:spcPct val="90000"/>
              </a:lnSpc>
              <a:spcAft>
                <a:spcPts val="600"/>
              </a:spcAft>
            </a:pPr>
            <a:endParaRPr lang="en-US" sz="1600" dirty="0"/>
          </a:p>
          <a:p>
            <a:pPr indent="-246888">
              <a:lnSpc>
                <a:spcPct val="90000"/>
              </a:lnSpc>
              <a:spcAft>
                <a:spcPts val="600"/>
              </a:spcAft>
            </a:pPr>
            <a:r>
              <a:rPr lang="en-US" sz="1600" dirty="0"/>
              <a:t>This map shows the Mars global terrain in shaded relief. This map is color-coded by altitude. </a:t>
            </a:r>
          </a:p>
          <a:p>
            <a:pPr indent="-246888">
              <a:lnSpc>
                <a:spcPct val="90000"/>
              </a:lnSpc>
              <a:spcAft>
                <a:spcPts val="600"/>
              </a:spcAft>
            </a:pPr>
            <a:endParaRPr lang="en-US" sz="16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p:blipFill>
        <p:spPr bwMode="auto">
          <a:xfrm>
            <a:off x="6317831" y="1785647"/>
            <a:ext cx="5167808" cy="479535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C12764B-14B7-4CEF-A216-3EA2C12B5A8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https://en.wikipedia.org/wiki/Mars</a:t>
            </a:r>
            <a:endParaRPr lang="en-US" sz="1200" dirty="0"/>
          </a:p>
        </p:txBody>
      </p:sp>
      <p:pic>
        <p:nvPicPr>
          <p:cNvPr id="3" name="Picture 2" descr="Chart, timeline, bar chart&#10;&#10;Description automatically generated">
            <a:extLst>
              <a:ext uri="{FF2B5EF4-FFF2-40B4-BE49-F238E27FC236}">
                <a16:creationId xmlns:a16="http://schemas.microsoft.com/office/drawing/2014/main" id="{86D3C842-BBCA-4DC2-958C-AD1E02A20C0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33926" y="3612300"/>
            <a:ext cx="1219795" cy="2940348"/>
          </a:xfrm>
          <a:prstGeom prst="rect">
            <a:avLst/>
          </a:prstGeom>
        </p:spPr>
      </p:pic>
      <p:sp>
        <p:nvSpPr>
          <p:cNvPr id="8" name="TextBox 7">
            <a:extLst>
              <a:ext uri="{FF2B5EF4-FFF2-40B4-BE49-F238E27FC236}">
                <a16:creationId xmlns:a16="http://schemas.microsoft.com/office/drawing/2014/main" id="{F63B58B4-F50F-4E48-8EB9-3FF2B14E6505}"/>
              </a:ext>
            </a:extLst>
          </p:cNvPr>
          <p:cNvSpPr txBox="1"/>
          <p:nvPr/>
        </p:nvSpPr>
        <p:spPr>
          <a:xfrm>
            <a:off x="1558139" y="4863588"/>
            <a:ext cx="3250120" cy="1689060"/>
          </a:xfrm>
          <a:prstGeom prst="rect">
            <a:avLst/>
          </a:prstGeom>
        </p:spPr>
        <p:txBody>
          <a:bodyPr vert="horz" lIns="91440" tIns="45720" rIns="91440" bIns="45720" rtlCol="0">
            <a:normAutofit/>
          </a:bodyPr>
          <a:lstStyle/>
          <a:p>
            <a:pPr indent="-246888">
              <a:lnSpc>
                <a:spcPct val="90000"/>
              </a:lnSpc>
              <a:spcAft>
                <a:spcPts val="600"/>
              </a:spcAft>
            </a:pPr>
            <a:r>
              <a:rPr lang="en-US" sz="1400" dirty="0"/>
              <a:t>*This heat map is available within Google Earth Pro’s view of Mars. </a:t>
            </a:r>
          </a:p>
          <a:p>
            <a:pPr indent="-246888">
              <a:lnSpc>
                <a:spcPct val="90000"/>
              </a:lnSpc>
              <a:spcAft>
                <a:spcPts val="600"/>
              </a:spcAft>
            </a:pPr>
            <a:endParaRPr lang="en-US" sz="1400" dirty="0"/>
          </a:p>
          <a:p>
            <a:pPr indent="-246888">
              <a:lnSpc>
                <a:spcPct val="90000"/>
              </a:lnSpc>
              <a:spcAft>
                <a:spcPts val="600"/>
              </a:spcAft>
            </a:pPr>
            <a:r>
              <a:rPr lang="en-US" sz="1400" dirty="0"/>
              <a:t>The option is located under Layers – Primary Database – Global Maps – Colorized Terrain.</a:t>
            </a:r>
          </a:p>
        </p:txBody>
      </p:sp>
    </p:spTree>
    <p:extLst>
      <p:ext uri="{BB962C8B-B14F-4D97-AF65-F5344CB8AC3E}">
        <p14:creationId xmlns:p14="http://schemas.microsoft.com/office/powerpoint/2010/main" val="253639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Mars: The Mirror Planet</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Northern Pole Region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2325879" y="2664815"/>
            <a:ext cx="3803266" cy="3434751"/>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 satellite terrain image and a corresponding elevation heat map overlay.</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6889928" y="2636816"/>
            <a:ext cx="3819167" cy="3543911"/>
          </a:xfrm>
          <a:prstGeom prst="rect">
            <a:avLst/>
          </a:prstGeom>
        </p:spPr>
      </p:pic>
    </p:spTree>
    <p:extLst>
      <p:ext uri="{BB962C8B-B14F-4D97-AF65-F5344CB8AC3E}">
        <p14:creationId xmlns:p14="http://schemas.microsoft.com/office/powerpoint/2010/main" val="219987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322867"/>
          </a:xfrm>
          <a:prstGeom prst="rect">
            <a:avLst/>
          </a:prstGeom>
        </p:spPr>
        <p:txBody>
          <a:bodyPr vert="horz" lIns="91440" tIns="45720" rIns="91440" bIns="45720" rtlCol="0">
            <a:normAutofit/>
          </a:bodyPr>
          <a:lstStyle/>
          <a:p>
            <a:pPr indent="-246888">
              <a:lnSpc>
                <a:spcPct val="90000"/>
              </a:lnSpc>
              <a:spcAft>
                <a:spcPts val="600"/>
              </a:spcAft>
            </a:pPr>
            <a:r>
              <a:rPr lang="en-US" sz="1600" dirty="0"/>
              <a:t>Create the second system of the pair by using the calibration value as the equatorial circumference. This second system is a </a:t>
            </a:r>
            <a:r>
              <a:rPr lang="en-US" sz="1600" b="1" dirty="0"/>
              <a:t>circumference-based</a:t>
            </a:r>
            <a:r>
              <a:rPr lang="en-US" sz="1600" dirty="0"/>
              <a:t> system.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Measurement System Pairs</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2">
                <a:extLst>
                  <a:ext uri="{FF2B5EF4-FFF2-40B4-BE49-F238E27FC236}">
                    <a16:creationId xmlns:a16="http://schemas.microsoft.com/office/drawing/2014/main" id="{387C7B7C-95F6-49AF-A65D-D825CC8BCC03}"/>
                  </a:ext>
                </a:extLst>
              </p:cNvPr>
              <p:cNvGraphicFramePr>
                <a:graphicFrameLocks noGrp="1"/>
              </p:cNvGraphicFramePr>
              <p:nvPr/>
            </p:nvGraphicFramePr>
            <p:xfrm>
              <a:off x="1751012" y="2667000"/>
              <a:ext cx="9735018" cy="1010412"/>
            </p:xfrm>
            <a:graphic>
              <a:graphicData uri="http://schemas.openxmlformats.org/drawingml/2006/table">
                <a:tbl>
                  <a:tblPr firstRow="1" bandRow="1">
                    <a:tableStyleId>{073A0DAA-6AF3-43AB-8588-CEC1D06C72B9}</a:tableStyleId>
                  </a:tblPr>
                  <a:tblGrid>
                    <a:gridCol w="1839828">
                      <a:extLst>
                        <a:ext uri="{9D8B030D-6E8A-4147-A177-3AD203B41FA5}">
                          <a16:colId xmlns:a16="http://schemas.microsoft.com/office/drawing/2014/main" val="647043331"/>
                        </a:ext>
                      </a:extLst>
                    </a:gridCol>
                    <a:gridCol w="3047768">
                      <a:extLst>
                        <a:ext uri="{9D8B030D-6E8A-4147-A177-3AD203B41FA5}">
                          <a16:colId xmlns:a16="http://schemas.microsoft.com/office/drawing/2014/main" val="2408665715"/>
                        </a:ext>
                      </a:extLst>
                    </a:gridCol>
                    <a:gridCol w="2680589">
                      <a:extLst>
                        <a:ext uri="{9D8B030D-6E8A-4147-A177-3AD203B41FA5}">
                          <a16:colId xmlns:a16="http://schemas.microsoft.com/office/drawing/2014/main" val="2089465188"/>
                        </a:ext>
                      </a:extLst>
                    </a:gridCol>
                    <a:gridCol w="2166833">
                      <a:extLst>
                        <a:ext uri="{9D8B030D-6E8A-4147-A177-3AD203B41FA5}">
                          <a16:colId xmlns:a16="http://schemas.microsoft.com/office/drawing/2014/main" val="3090527911"/>
                        </a:ext>
                      </a:extLst>
                    </a:gridCol>
                  </a:tblGrid>
                  <a:tr h="248920">
                    <a:tc>
                      <a:txBody>
                        <a:bodyPr/>
                        <a:lstStyle/>
                        <a:p>
                          <a:pPr algn="ctr"/>
                          <a:r>
                            <a:rPr lang="en-US" sz="1400" dirty="0"/>
                            <a:t>Base Calibration </a:t>
                          </a:r>
                        </a:p>
                        <a:p>
                          <a:pPr algn="ctr"/>
                          <a:r>
                            <a:rPr lang="en-US" sz="1400" dirty="0"/>
                            <a:t>Value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Antediluvian Equatorial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Circumference</a:t>
                          </a:r>
                        </a:p>
                      </a:txBody>
                      <a:tcPr/>
                    </a:tc>
                    <a:tc>
                      <a:txBody>
                        <a:bodyPr/>
                        <a:lstStyle/>
                        <a:p>
                          <a:pPr algn="ctr"/>
                          <a:r>
                            <a:rPr lang="en-US" sz="1400" dirty="0"/>
                            <a:t>Antediluvian Polar Radius</a:t>
                          </a:r>
                        </a:p>
                      </a:txBody>
                      <a:tcPr/>
                    </a:tc>
                    <a:tc>
                      <a:txBody>
                        <a:bodyPr/>
                        <a:lstStyle/>
                        <a:p>
                          <a:pPr algn="ctr"/>
                          <a:r>
                            <a:rPr lang="en-US" sz="1400" dirty="0"/>
                            <a:t>Final Calibration </a:t>
                          </a:r>
                        </a:p>
                        <a:p>
                          <a:pPr algn="ctr"/>
                          <a:r>
                            <a:rPr lang="en-US" sz="1400" dirty="0"/>
                            <a:t>Value</a:t>
                          </a:r>
                        </a:p>
                      </a:txBody>
                      <a:tcPr/>
                    </a:tc>
                    <a:extLst>
                      <a:ext uri="{0D108BD9-81ED-4DB2-BD59-A6C34878D82A}">
                        <a16:rowId xmlns:a16="http://schemas.microsoft.com/office/drawing/2014/main" val="17455953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10,000,000</m:t>
                                    </m:r>
                                  </m:num>
                                  <m:den>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6.3</m:t>
                                    </m:r>
                                  </m:den>
                                </m:f>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𝟓𝟖𝟕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𝟑𝟎𝟐</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121925249"/>
                      </a:ext>
                    </a:extLst>
                  </a:tr>
                </a:tbl>
              </a:graphicData>
            </a:graphic>
          </p:graphicFrame>
        </mc:Choice>
        <mc:Fallback xmlns="">
          <p:graphicFrame>
            <p:nvGraphicFramePr>
              <p:cNvPr id="7" name="Table 2">
                <a:extLst>
                  <a:ext uri="{FF2B5EF4-FFF2-40B4-BE49-F238E27FC236}">
                    <a16:creationId xmlns:a16="http://schemas.microsoft.com/office/drawing/2014/main" id="{387C7B7C-95F6-49AF-A65D-D825CC8BCC03}"/>
                  </a:ext>
                </a:extLst>
              </p:cNvPr>
              <p:cNvGraphicFramePr>
                <a:graphicFrameLocks noGrp="1"/>
              </p:cNvGraphicFramePr>
              <p:nvPr>
                <p:extLst>
                  <p:ext uri="{D42A27DB-BD31-4B8C-83A1-F6EECF244321}">
                    <p14:modId xmlns:p14="http://schemas.microsoft.com/office/powerpoint/2010/main" val="522657694"/>
                  </p:ext>
                </p:extLst>
              </p:nvPr>
            </p:nvGraphicFramePr>
            <p:xfrm>
              <a:off x="1751012" y="2667000"/>
              <a:ext cx="9735018" cy="1010412"/>
            </p:xfrm>
            <a:graphic>
              <a:graphicData uri="http://schemas.openxmlformats.org/drawingml/2006/table">
                <a:tbl>
                  <a:tblPr firstRow="1" bandRow="1">
                    <a:tableStyleId>{073A0DAA-6AF3-43AB-8588-CEC1D06C72B9}</a:tableStyleId>
                  </a:tblPr>
                  <a:tblGrid>
                    <a:gridCol w="1839828">
                      <a:extLst>
                        <a:ext uri="{9D8B030D-6E8A-4147-A177-3AD203B41FA5}">
                          <a16:colId xmlns:a16="http://schemas.microsoft.com/office/drawing/2014/main" val="647043331"/>
                        </a:ext>
                      </a:extLst>
                    </a:gridCol>
                    <a:gridCol w="3047768">
                      <a:extLst>
                        <a:ext uri="{9D8B030D-6E8A-4147-A177-3AD203B41FA5}">
                          <a16:colId xmlns:a16="http://schemas.microsoft.com/office/drawing/2014/main" val="2408665715"/>
                        </a:ext>
                      </a:extLst>
                    </a:gridCol>
                    <a:gridCol w="2680589">
                      <a:extLst>
                        <a:ext uri="{9D8B030D-6E8A-4147-A177-3AD203B41FA5}">
                          <a16:colId xmlns:a16="http://schemas.microsoft.com/office/drawing/2014/main" val="2089465188"/>
                        </a:ext>
                      </a:extLst>
                    </a:gridCol>
                    <a:gridCol w="2166833">
                      <a:extLst>
                        <a:ext uri="{9D8B030D-6E8A-4147-A177-3AD203B41FA5}">
                          <a16:colId xmlns:a16="http://schemas.microsoft.com/office/drawing/2014/main" val="3090527911"/>
                        </a:ext>
                      </a:extLst>
                    </a:gridCol>
                  </a:tblGrid>
                  <a:tr h="518160">
                    <a:tc>
                      <a:txBody>
                        <a:bodyPr/>
                        <a:lstStyle/>
                        <a:p>
                          <a:pPr algn="ctr"/>
                          <a:r>
                            <a:rPr lang="en-US" sz="1400" dirty="0"/>
                            <a:t>Base Calibration </a:t>
                          </a:r>
                        </a:p>
                        <a:p>
                          <a:pPr algn="ctr"/>
                          <a:r>
                            <a:rPr lang="en-US" sz="1400" dirty="0"/>
                            <a:t>Value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Antediluvian Equatorial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Circumference</a:t>
                          </a:r>
                        </a:p>
                      </a:txBody>
                      <a:tcPr/>
                    </a:tc>
                    <a:tc>
                      <a:txBody>
                        <a:bodyPr/>
                        <a:lstStyle/>
                        <a:p>
                          <a:pPr algn="ctr"/>
                          <a:r>
                            <a:rPr lang="en-US" sz="1400" dirty="0"/>
                            <a:t>Antediluvian Polar Radius</a:t>
                          </a:r>
                        </a:p>
                      </a:txBody>
                      <a:tcPr/>
                    </a:tc>
                    <a:tc>
                      <a:txBody>
                        <a:bodyPr/>
                        <a:lstStyle/>
                        <a:p>
                          <a:pPr algn="ctr"/>
                          <a:r>
                            <a:rPr lang="en-US" sz="1400" dirty="0"/>
                            <a:t>Final Calibration </a:t>
                          </a:r>
                        </a:p>
                        <a:p>
                          <a:pPr algn="ctr"/>
                          <a:r>
                            <a:rPr lang="en-US" sz="1400" dirty="0"/>
                            <a:t>Value</a:t>
                          </a:r>
                        </a:p>
                      </a:txBody>
                      <a:tcPr/>
                    </a:tc>
                    <a:extLst>
                      <a:ext uri="{0D108BD9-81ED-4DB2-BD59-A6C34878D82A}">
                        <a16:rowId xmlns:a16="http://schemas.microsoft.com/office/drawing/2014/main" val="1745595342"/>
                      </a:ext>
                    </a:extLst>
                  </a:tr>
                  <a:tr h="492252">
                    <a:tc>
                      <a:txBody>
                        <a:bodyPr/>
                        <a:lstStyle/>
                        <a:p>
                          <a:endParaRPr lang="en-US"/>
                        </a:p>
                      </a:txBody>
                      <a:tcPr>
                        <a:blipFill>
                          <a:blip r:embed="rId2"/>
                          <a:stretch>
                            <a:fillRect l="-331" t="-107407" r="-430464" b="-2469"/>
                          </a:stretch>
                        </a:blipFill>
                      </a:tcPr>
                    </a:tc>
                    <a:tc>
                      <a:txBody>
                        <a:bodyPr/>
                        <a:lstStyle/>
                        <a:p>
                          <a:endParaRPr lang="en-US"/>
                        </a:p>
                      </a:txBody>
                      <a:tcPr>
                        <a:blipFill>
                          <a:blip r:embed="rId2"/>
                          <a:stretch>
                            <a:fillRect l="-60600" t="-107407" r="-160000" b="-2469"/>
                          </a:stretch>
                        </a:blipFill>
                      </a:tcPr>
                    </a:tc>
                    <a:tc>
                      <a:txBody>
                        <a:bodyPr/>
                        <a:lstStyle/>
                        <a:p>
                          <a:endParaRPr lang="en-US"/>
                        </a:p>
                      </a:txBody>
                      <a:tcPr>
                        <a:blipFill>
                          <a:blip r:embed="rId2"/>
                          <a:stretch>
                            <a:fillRect l="-182500" t="-107407" r="-81818" b="-2469"/>
                          </a:stretch>
                        </a:blipFill>
                      </a:tcPr>
                    </a:tc>
                    <a:tc>
                      <a:txBody>
                        <a:bodyPr/>
                        <a:lstStyle/>
                        <a:p>
                          <a:endParaRPr lang="en-US"/>
                        </a:p>
                      </a:txBody>
                      <a:tcPr>
                        <a:blipFill>
                          <a:blip r:embed="rId2"/>
                          <a:stretch>
                            <a:fillRect l="-349157" t="-107407" r="-1124" b="-2469"/>
                          </a:stretch>
                        </a:blipFill>
                      </a:tcPr>
                    </a:tc>
                    <a:extLst>
                      <a:ext uri="{0D108BD9-81ED-4DB2-BD59-A6C34878D82A}">
                        <a16:rowId xmlns:a16="http://schemas.microsoft.com/office/drawing/2014/main" val="1121925249"/>
                      </a:ext>
                    </a:extLst>
                  </a:tr>
                </a:tbl>
              </a:graphicData>
            </a:graphic>
          </p:graphicFrame>
        </mc:Fallback>
      </mc:AlternateContent>
      <p:sp>
        <p:nvSpPr>
          <p:cNvPr id="9" name="TextBox 8">
            <a:extLst>
              <a:ext uri="{FF2B5EF4-FFF2-40B4-BE49-F238E27FC236}">
                <a16:creationId xmlns:a16="http://schemas.microsoft.com/office/drawing/2014/main" id="{8F728E46-1D16-4898-9CE5-5202DEB77B40}"/>
              </a:ext>
            </a:extLst>
          </p:cNvPr>
          <p:cNvSpPr txBox="1"/>
          <p:nvPr/>
        </p:nvSpPr>
        <p:spPr>
          <a:xfrm>
            <a:off x="1563271" y="4114800"/>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final calibration value is equal to the equatorial circumference of the system.</a:t>
            </a:r>
          </a:p>
        </p:txBody>
      </p:sp>
    </p:spTree>
    <p:extLst>
      <p:ext uri="{BB962C8B-B14F-4D97-AF65-F5344CB8AC3E}">
        <p14:creationId xmlns:p14="http://schemas.microsoft.com/office/powerpoint/2010/main" val="291870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Mars: The Mirror Planet</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Southern Pole Region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325879" y="2559896"/>
            <a:ext cx="3803266" cy="364459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 satellite terrain image and a corresponding elevation heat map overlay.</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89928" y="2590235"/>
            <a:ext cx="3819167" cy="3637074"/>
          </a:xfrm>
          <a:prstGeom prst="rect">
            <a:avLst/>
          </a:prstGeom>
        </p:spPr>
      </p:pic>
    </p:spTree>
    <p:extLst>
      <p:ext uri="{BB962C8B-B14F-4D97-AF65-F5344CB8AC3E}">
        <p14:creationId xmlns:p14="http://schemas.microsoft.com/office/powerpoint/2010/main" val="418205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Mars: The Mirror Planet</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Equatorial Region (Side)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325879" y="2659481"/>
            <a:ext cx="3803266" cy="3445419"/>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 satellite terrain image and a corresponding elevation heat map overlay.</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89928" y="2644815"/>
            <a:ext cx="3819167" cy="3527914"/>
          </a:xfrm>
          <a:prstGeom prst="rect">
            <a:avLst/>
          </a:prstGeom>
        </p:spPr>
      </p:pic>
    </p:spTree>
    <p:extLst>
      <p:ext uri="{BB962C8B-B14F-4D97-AF65-F5344CB8AC3E}">
        <p14:creationId xmlns:p14="http://schemas.microsoft.com/office/powerpoint/2010/main" val="300646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Two Halves of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One half of the planet Mars appears to have exponentially more impact craters than the other. The images below show the </a:t>
                </a:r>
                <a14:m>
                  <m:oMath xmlns:m="http://schemas.openxmlformats.org/officeDocument/2006/math">
                    <m:r>
                      <a:rPr lang="en-US" sz="1600" b="1" i="1" dirty="0" smtClean="0">
                        <a:latin typeface="Cambria Math" panose="02040503050406030204" pitchFamily="18" charset="0"/>
                      </a:rPr>
                      <m:t>𝟐</m:t>
                    </m:r>
                  </m:oMath>
                </a14:m>
                <a:r>
                  <a:rPr lang="en-US" sz="1600" dirty="0"/>
                  <a:t> regions/areas and the line separating the region with extremely dense populations of craters from the region with very sparce populations of craters.</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9782800" cy="4570518"/>
              </a:xfrm>
              <a:prstGeom prst="rect">
                <a:avLst/>
              </a:prstGeom>
              <a:blipFill>
                <a:blip r:embed="rId2"/>
                <a:stretch>
                  <a:fillRect l="-312" t="-933"/>
                </a:stretch>
              </a:blipFill>
            </p:spPr>
            <p:txBody>
              <a:bodyPr/>
              <a:lstStyle/>
              <a:p>
                <a:r>
                  <a:rPr lang="en-US">
                    <a:noFill/>
                  </a:rPr>
                  <a:t> </a:t>
                </a:r>
              </a:p>
            </p:txBody>
          </p:sp>
        </mc:Fallback>
      </mc:AlternateContent>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2284412" y="2863400"/>
            <a:ext cx="3584135" cy="352856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p:blipFill>
        <p:spPr bwMode="auto">
          <a:xfrm>
            <a:off x="6974403" y="2895484"/>
            <a:ext cx="3699703" cy="3528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522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Two Halves of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t>
                </a:r>
                <a14:m>
                  <m:oMath xmlns:m="http://schemas.openxmlformats.org/officeDocument/2006/math">
                    <m:r>
                      <a:rPr lang="en-US" sz="1600" b="1" i="1" dirty="0" smtClean="0">
                        <a:latin typeface="Cambria Math" panose="02040503050406030204" pitchFamily="18" charset="0"/>
                      </a:rPr>
                      <m:t>𝟐</m:t>
                    </m:r>
                  </m:oMath>
                </a14:m>
                <a:r>
                  <a:rPr lang="en-US" sz="1600" dirty="0"/>
                  <a:t> regions/areas and the line separating the region with extremely dense populations of craters from the region with very sparce populations of craters.</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9782800" cy="4570518"/>
              </a:xfrm>
              <a:prstGeom prst="rect">
                <a:avLst/>
              </a:prstGeom>
              <a:blipFill>
                <a:blip r:embed="rId2"/>
                <a:stretch>
                  <a:fillRect l="-312" t="-933"/>
                </a:stretch>
              </a:blipFill>
            </p:spPr>
            <p:txBody>
              <a:bodyPr/>
              <a:lstStyle/>
              <a:p>
                <a:r>
                  <a:rPr lang="en-US">
                    <a:noFill/>
                  </a:rPr>
                  <a:t> </a:t>
                </a:r>
              </a:p>
            </p:txBody>
          </p:sp>
        </mc:Fallback>
      </mc:AlternateContent>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2055812" y="2815867"/>
            <a:ext cx="3895698" cy="3039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p:blipFill>
        <p:spPr bwMode="auto">
          <a:xfrm>
            <a:off x="6942989" y="2823888"/>
            <a:ext cx="3699703" cy="304351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7B5D35E-395A-4989-9BC5-60449BD36DEC}"/>
              </a:ext>
            </a:extLst>
          </p:cNvPr>
          <p:cNvSpPr txBox="1"/>
          <p:nvPr/>
        </p:nvSpPr>
        <p:spPr>
          <a:xfrm>
            <a:off x="7618412" y="6005811"/>
            <a:ext cx="2791405" cy="307777"/>
          </a:xfrm>
          <a:prstGeom prst="rect">
            <a:avLst/>
          </a:prstGeom>
          <a:noFill/>
        </p:spPr>
        <p:txBody>
          <a:bodyPr wrap="none" rtlCol="0">
            <a:spAutoFit/>
          </a:bodyPr>
          <a:lstStyle/>
          <a:p>
            <a:r>
              <a:rPr lang="en-US" sz="1400" dirty="0"/>
              <a:t>Densely Populated With Craters</a:t>
            </a:r>
          </a:p>
        </p:txBody>
      </p:sp>
      <p:sp>
        <p:nvSpPr>
          <p:cNvPr id="10" name="TextBox 9">
            <a:extLst>
              <a:ext uri="{FF2B5EF4-FFF2-40B4-BE49-F238E27FC236}">
                <a16:creationId xmlns:a16="http://schemas.microsoft.com/office/drawing/2014/main" id="{A3FDAFF6-6E49-4764-B390-8907C51D40A4}"/>
              </a:ext>
            </a:extLst>
          </p:cNvPr>
          <p:cNvSpPr txBox="1"/>
          <p:nvPr/>
        </p:nvSpPr>
        <p:spPr>
          <a:xfrm>
            <a:off x="2741612" y="6005811"/>
            <a:ext cx="2810256" cy="307777"/>
          </a:xfrm>
          <a:prstGeom prst="rect">
            <a:avLst/>
          </a:prstGeom>
          <a:noFill/>
        </p:spPr>
        <p:txBody>
          <a:bodyPr wrap="none" rtlCol="0">
            <a:spAutoFit/>
          </a:bodyPr>
          <a:lstStyle/>
          <a:p>
            <a:r>
              <a:rPr lang="en-US" sz="1400" dirty="0"/>
              <a:t>Sparsely Populated With Craters</a:t>
            </a:r>
          </a:p>
        </p:txBody>
      </p:sp>
    </p:spTree>
    <p:extLst>
      <p:ext uri="{BB962C8B-B14F-4D97-AF65-F5344CB8AC3E}">
        <p14:creationId xmlns:p14="http://schemas.microsoft.com/office/powerpoint/2010/main" val="3705997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Two Halves of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compare the terrain of the region sparsely populated with craters with the region densely populated with craters. Note that the area is the equivalent of an entire hemisphere (one side of the planet). Also note that the sparsely populated region is contained within the northern hemisphere.</a:t>
            </a:r>
          </a:p>
          <a:p>
            <a:pPr indent="-246888">
              <a:lnSpc>
                <a:spcPct val="90000"/>
              </a:lnSpc>
              <a:spcAft>
                <a:spcPts val="600"/>
              </a:spcAft>
            </a:pPr>
            <a:endParaRPr lang="en-US" sz="16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2341734" y="2903079"/>
            <a:ext cx="3323853" cy="3039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7104317" y="2911100"/>
            <a:ext cx="3377047" cy="30435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54506C7-642F-461C-9FE6-66A980C7B4A0}"/>
              </a:ext>
            </a:extLst>
          </p:cNvPr>
          <p:cNvSpPr txBox="1"/>
          <p:nvPr/>
        </p:nvSpPr>
        <p:spPr>
          <a:xfrm>
            <a:off x="7618412" y="6093023"/>
            <a:ext cx="2791405" cy="307777"/>
          </a:xfrm>
          <a:prstGeom prst="rect">
            <a:avLst/>
          </a:prstGeom>
          <a:noFill/>
        </p:spPr>
        <p:txBody>
          <a:bodyPr wrap="none" rtlCol="0">
            <a:spAutoFit/>
          </a:bodyPr>
          <a:lstStyle/>
          <a:p>
            <a:r>
              <a:rPr lang="en-US" sz="1400" dirty="0"/>
              <a:t>Densely Populated With Craters</a:t>
            </a:r>
          </a:p>
        </p:txBody>
      </p:sp>
      <p:sp>
        <p:nvSpPr>
          <p:cNvPr id="12" name="TextBox 11">
            <a:extLst>
              <a:ext uri="{FF2B5EF4-FFF2-40B4-BE49-F238E27FC236}">
                <a16:creationId xmlns:a16="http://schemas.microsoft.com/office/drawing/2014/main" id="{5C69A4E8-2DC6-4F38-B47A-77891B3D5959}"/>
              </a:ext>
            </a:extLst>
          </p:cNvPr>
          <p:cNvSpPr txBox="1"/>
          <p:nvPr/>
        </p:nvSpPr>
        <p:spPr>
          <a:xfrm>
            <a:off x="2741612" y="6093023"/>
            <a:ext cx="2810256" cy="307777"/>
          </a:xfrm>
          <a:prstGeom prst="rect">
            <a:avLst/>
          </a:prstGeom>
          <a:noFill/>
        </p:spPr>
        <p:txBody>
          <a:bodyPr wrap="none" rtlCol="0">
            <a:spAutoFit/>
          </a:bodyPr>
          <a:lstStyle/>
          <a:p>
            <a:r>
              <a:rPr lang="en-US" sz="1400" dirty="0"/>
              <a:t>Sparsely Populated With Craters</a:t>
            </a:r>
          </a:p>
        </p:txBody>
      </p:sp>
    </p:spTree>
    <p:extLst>
      <p:ext uri="{BB962C8B-B14F-4D97-AF65-F5344CB8AC3E}">
        <p14:creationId xmlns:p14="http://schemas.microsoft.com/office/powerpoint/2010/main" val="979814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Two Halves of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compare the terrain of the region sparsely populated with craters with the region densely populated with craters. </a:t>
            </a:r>
          </a:p>
          <a:p>
            <a:pPr indent="-246888">
              <a:lnSpc>
                <a:spcPct val="90000"/>
              </a:lnSpc>
              <a:spcAft>
                <a:spcPts val="600"/>
              </a:spcAft>
            </a:pPr>
            <a:endParaRPr lang="en-US" sz="16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2055812" y="2901689"/>
            <a:ext cx="3895698" cy="28678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6805372" y="2901689"/>
            <a:ext cx="4011508" cy="28678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7B5D35E-395A-4989-9BC5-60449BD36DEC}"/>
              </a:ext>
            </a:extLst>
          </p:cNvPr>
          <p:cNvSpPr txBox="1"/>
          <p:nvPr/>
        </p:nvSpPr>
        <p:spPr>
          <a:xfrm>
            <a:off x="7618412" y="6005811"/>
            <a:ext cx="2791405" cy="307777"/>
          </a:xfrm>
          <a:prstGeom prst="rect">
            <a:avLst/>
          </a:prstGeom>
          <a:noFill/>
        </p:spPr>
        <p:txBody>
          <a:bodyPr wrap="none" rtlCol="0">
            <a:spAutoFit/>
          </a:bodyPr>
          <a:lstStyle/>
          <a:p>
            <a:r>
              <a:rPr lang="en-US" sz="1400" dirty="0"/>
              <a:t>Densely Populated With Craters</a:t>
            </a:r>
          </a:p>
        </p:txBody>
      </p:sp>
      <p:sp>
        <p:nvSpPr>
          <p:cNvPr id="10" name="TextBox 9">
            <a:extLst>
              <a:ext uri="{FF2B5EF4-FFF2-40B4-BE49-F238E27FC236}">
                <a16:creationId xmlns:a16="http://schemas.microsoft.com/office/drawing/2014/main" id="{A3FDAFF6-6E49-4764-B390-8907C51D40A4}"/>
              </a:ext>
            </a:extLst>
          </p:cNvPr>
          <p:cNvSpPr txBox="1"/>
          <p:nvPr/>
        </p:nvSpPr>
        <p:spPr>
          <a:xfrm>
            <a:off x="2741612" y="6005811"/>
            <a:ext cx="2810256" cy="307777"/>
          </a:xfrm>
          <a:prstGeom prst="rect">
            <a:avLst/>
          </a:prstGeom>
          <a:noFill/>
        </p:spPr>
        <p:txBody>
          <a:bodyPr wrap="none" rtlCol="0">
            <a:spAutoFit/>
          </a:bodyPr>
          <a:lstStyle/>
          <a:p>
            <a:r>
              <a:rPr lang="en-US" sz="1400" dirty="0"/>
              <a:t>Sparsely Populated With Craters</a:t>
            </a:r>
          </a:p>
        </p:txBody>
      </p:sp>
    </p:spTree>
    <p:extLst>
      <p:ext uri="{BB962C8B-B14F-4D97-AF65-F5344CB8AC3E}">
        <p14:creationId xmlns:p14="http://schemas.microsoft.com/office/powerpoint/2010/main" val="3199095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Tidal Locking</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2169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Tidal locking between a pair of </a:t>
            </a:r>
            <a:r>
              <a:rPr lang="en-US" sz="1600" b="1" dirty="0"/>
              <a:t>co-orbiting</a:t>
            </a:r>
            <a:r>
              <a:rPr lang="en-US" sz="1600" dirty="0"/>
              <a:t> astronomical bodies occurs when one of the objects reaches a state where there is no longer any net change in its rotation rate over the course of a complete orbit. (This is also called gravitational locking, captured rotation, and spin–orbit locking.) </a:t>
            </a:r>
          </a:p>
          <a:p>
            <a:pPr indent="-246888">
              <a:lnSpc>
                <a:spcPct val="90000"/>
              </a:lnSpc>
              <a:spcAft>
                <a:spcPts val="600"/>
              </a:spcAft>
            </a:pPr>
            <a:endParaRPr lang="en-US" sz="1600" dirty="0"/>
          </a:p>
          <a:p>
            <a:pPr indent="-246888">
              <a:lnSpc>
                <a:spcPct val="90000"/>
              </a:lnSpc>
              <a:spcAft>
                <a:spcPts val="600"/>
              </a:spcAft>
            </a:pPr>
            <a:r>
              <a:rPr lang="en-US" sz="1600" dirty="0"/>
              <a:t>In the case where a tidally-locked body possesses </a:t>
            </a:r>
            <a:r>
              <a:rPr lang="en-US" sz="1600" b="1" dirty="0"/>
              <a:t>synchronous rotation</a:t>
            </a:r>
            <a:r>
              <a:rPr lang="en-US" sz="1600" dirty="0"/>
              <a:t>, the object takes just as long to rotate around its own axis as it does to revolve around its partner. For example, </a:t>
            </a:r>
            <a:r>
              <a:rPr lang="en-US" sz="1600" b="1" dirty="0"/>
              <a:t>the same side of the Moon always faces the Earth</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If the Moon were not rotating at all, it would alternately show its near and far sides to Earth, while moving around Earth in orbit, as shown in the right figure.</a:t>
            </a:r>
          </a:p>
          <a:p>
            <a:pPr indent="-246888">
              <a:lnSpc>
                <a:spcPct val="90000"/>
              </a:lnSpc>
              <a:spcAft>
                <a:spcPts val="600"/>
              </a:spcAft>
            </a:pPr>
            <a:endParaRPr lang="en-US" sz="1600" dirty="0"/>
          </a:p>
        </p:txBody>
      </p:sp>
      <p:pic>
        <p:nvPicPr>
          <p:cNvPr id="1028" name="Picture 4">
            <a:extLst>
              <a:ext uri="{FF2B5EF4-FFF2-40B4-BE49-F238E27FC236}">
                <a16:creationId xmlns:a16="http://schemas.microsoft.com/office/drawing/2014/main" id="{9FA4A18E-0968-49DF-B99B-DC4CC2291218}"/>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153166" y="1696933"/>
            <a:ext cx="4192905" cy="41148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1B80626-A836-426C-9F19-2BF9E907EA90}"/>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https://en.wikipedia.org/wiki/Tidal_locking</a:t>
            </a:r>
            <a:endParaRPr lang="en-US" sz="1200" dirty="0"/>
          </a:p>
        </p:txBody>
      </p:sp>
    </p:spTree>
    <p:extLst>
      <p:ext uri="{BB962C8B-B14F-4D97-AF65-F5344CB8AC3E}">
        <p14:creationId xmlns:p14="http://schemas.microsoft.com/office/powerpoint/2010/main" val="167573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Tidally-Locked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2169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One (contiguous) half of the planet Mars appears to possess exponentially more impact craters than the other. </a:t>
            </a:r>
          </a:p>
          <a:p>
            <a:pPr indent="-246888">
              <a:lnSpc>
                <a:spcPct val="90000"/>
              </a:lnSpc>
              <a:spcAft>
                <a:spcPts val="600"/>
              </a:spcAft>
            </a:pPr>
            <a:endParaRPr lang="en-US" sz="1600" dirty="0"/>
          </a:p>
          <a:p>
            <a:pPr indent="-246888">
              <a:lnSpc>
                <a:spcPct val="90000"/>
              </a:lnSpc>
              <a:spcAft>
                <a:spcPts val="600"/>
              </a:spcAft>
            </a:pPr>
            <a:r>
              <a:rPr lang="en-US" sz="1600" dirty="0"/>
              <a:t>In addition, the side of Mars with the most craters is also higher in elevation (mean elevation). </a:t>
            </a:r>
          </a:p>
          <a:p>
            <a:pPr indent="-246888">
              <a:lnSpc>
                <a:spcPct val="90000"/>
              </a:lnSpc>
              <a:spcAft>
                <a:spcPts val="600"/>
              </a:spcAft>
            </a:pPr>
            <a:endParaRPr lang="en-US" sz="1600" dirty="0"/>
          </a:p>
          <a:p>
            <a:pPr indent="-246888">
              <a:lnSpc>
                <a:spcPct val="90000"/>
              </a:lnSpc>
              <a:spcAft>
                <a:spcPts val="600"/>
              </a:spcAft>
            </a:pPr>
            <a:r>
              <a:rPr lang="en-US" sz="1600" dirty="0"/>
              <a:t>This would be the result of millions, or even billions of years of space debris (asteroids, comets, etc.) falling primarily on one side of the planet.</a:t>
            </a:r>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12" name="TextBox 11">
            <a:extLst>
              <a:ext uri="{FF2B5EF4-FFF2-40B4-BE49-F238E27FC236}">
                <a16:creationId xmlns:a16="http://schemas.microsoft.com/office/drawing/2014/main" id="{11B80626-A836-426C-9F19-2BF9E907EA90}"/>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https://en.wikipedia.org/wiki/Tidal_locking</a:t>
            </a:r>
            <a:endParaRPr lang="en-US" sz="1200" dirty="0"/>
          </a:p>
        </p:txBody>
      </p:sp>
      <p:grpSp>
        <p:nvGrpSpPr>
          <p:cNvPr id="2" name="Group 1">
            <a:extLst>
              <a:ext uri="{FF2B5EF4-FFF2-40B4-BE49-F238E27FC236}">
                <a16:creationId xmlns:a16="http://schemas.microsoft.com/office/drawing/2014/main" id="{13ECB82A-984B-46BF-B01A-00D5B50BF05F}"/>
              </a:ext>
            </a:extLst>
          </p:cNvPr>
          <p:cNvGrpSpPr/>
          <p:nvPr/>
        </p:nvGrpSpPr>
        <p:grpSpPr>
          <a:xfrm>
            <a:off x="6227547" y="1271944"/>
            <a:ext cx="5118525" cy="4314112"/>
            <a:chOff x="6227546" y="1893991"/>
            <a:chExt cx="5118525" cy="4314112"/>
          </a:xfrm>
        </p:grpSpPr>
        <p:pic>
          <p:nvPicPr>
            <p:cNvPr id="3" name="Picture 2">
              <a:extLst>
                <a:ext uri="{FF2B5EF4-FFF2-40B4-BE49-F238E27FC236}">
                  <a16:creationId xmlns:a16="http://schemas.microsoft.com/office/drawing/2014/main" id="{B69DB761-74FA-4E99-93F7-0EB3A723BDA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9866711">
              <a:off x="7612271" y="3326012"/>
              <a:ext cx="2195045" cy="1712403"/>
            </a:xfrm>
            <a:prstGeom prst="rect">
              <a:avLst/>
            </a:prstGeom>
          </p:spPr>
        </p:pic>
        <p:grpSp>
          <p:nvGrpSpPr>
            <p:cNvPr id="18" name="Group 17">
              <a:extLst>
                <a:ext uri="{FF2B5EF4-FFF2-40B4-BE49-F238E27FC236}">
                  <a16:creationId xmlns:a16="http://schemas.microsoft.com/office/drawing/2014/main" id="{3C42EC4B-9F31-4EFB-A683-97DAD7F640E3}"/>
                </a:ext>
              </a:extLst>
            </p:cNvPr>
            <p:cNvGrpSpPr/>
            <p:nvPr/>
          </p:nvGrpSpPr>
          <p:grpSpPr>
            <a:xfrm rot="560498">
              <a:off x="9648033" y="2598329"/>
              <a:ext cx="1562054" cy="1268739"/>
              <a:chOff x="9574974" y="3352800"/>
              <a:chExt cx="1050580" cy="903319"/>
            </a:xfrm>
          </p:grpSpPr>
          <p:sp>
            <p:nvSpPr>
              <p:cNvPr id="20" name="Oval 19">
                <a:extLst>
                  <a:ext uri="{FF2B5EF4-FFF2-40B4-BE49-F238E27FC236}">
                    <a16:creationId xmlns:a16="http://schemas.microsoft.com/office/drawing/2014/main" id="{02A22E3F-CF91-4CA4-A8C0-832E2B035EE4}"/>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8660270F-5424-4554-8A23-93861838BCE4}"/>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D02B456-2C90-4A85-B7B8-642C542665A0}"/>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69078536-87E0-412E-98AE-96DFF0AEC7BB}"/>
                </a:ext>
              </a:extLst>
            </p:cNvPr>
            <p:cNvGrpSpPr/>
            <p:nvPr/>
          </p:nvGrpSpPr>
          <p:grpSpPr>
            <a:xfrm rot="20466984">
              <a:off x="8776233" y="1893991"/>
              <a:ext cx="1562054" cy="1268739"/>
              <a:chOff x="9574974" y="3352800"/>
              <a:chExt cx="1050580" cy="903319"/>
            </a:xfrm>
          </p:grpSpPr>
          <p:sp>
            <p:nvSpPr>
              <p:cNvPr id="26" name="Oval 25">
                <a:extLst>
                  <a:ext uri="{FF2B5EF4-FFF2-40B4-BE49-F238E27FC236}">
                    <a16:creationId xmlns:a16="http://schemas.microsoft.com/office/drawing/2014/main" id="{B94B6EC5-C0CF-4399-8217-C5DCD5F16A03}"/>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Connector 26">
                <a:extLst>
                  <a:ext uri="{FF2B5EF4-FFF2-40B4-BE49-F238E27FC236}">
                    <a16:creationId xmlns:a16="http://schemas.microsoft.com/office/drawing/2014/main" id="{E1276481-1DED-4192-86AE-62BD0A3D661D}"/>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6631874-6F09-4AD8-8865-C819FCFB8233}"/>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6FEFD913-E2FE-4BA5-8A09-872D4108F13E}"/>
                </a:ext>
              </a:extLst>
            </p:cNvPr>
            <p:cNvGrpSpPr/>
            <p:nvPr/>
          </p:nvGrpSpPr>
          <p:grpSpPr>
            <a:xfrm rot="1572787">
              <a:off x="9784017" y="3435456"/>
              <a:ext cx="1562054" cy="1268739"/>
              <a:chOff x="9574974" y="3352800"/>
              <a:chExt cx="1050580" cy="903319"/>
            </a:xfrm>
          </p:grpSpPr>
          <p:sp>
            <p:nvSpPr>
              <p:cNvPr id="30" name="Oval 29">
                <a:extLst>
                  <a:ext uri="{FF2B5EF4-FFF2-40B4-BE49-F238E27FC236}">
                    <a16:creationId xmlns:a16="http://schemas.microsoft.com/office/drawing/2014/main" id="{C66345E8-9204-4A23-AAA6-0F26334A7C9A}"/>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Connector 30">
                <a:extLst>
                  <a:ext uri="{FF2B5EF4-FFF2-40B4-BE49-F238E27FC236}">
                    <a16:creationId xmlns:a16="http://schemas.microsoft.com/office/drawing/2014/main" id="{69AB8953-893D-4D29-90EB-DBE1B8DF4493}"/>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386F6C0-96D0-418B-8B22-921EC7765DC1}"/>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071B06C5-97D3-4A33-9CD7-BF00CB9CE424}"/>
                </a:ext>
              </a:extLst>
            </p:cNvPr>
            <p:cNvGrpSpPr/>
            <p:nvPr/>
          </p:nvGrpSpPr>
          <p:grpSpPr>
            <a:xfrm rot="9593184">
              <a:off x="6227546" y="4939364"/>
              <a:ext cx="1562054" cy="1268739"/>
              <a:chOff x="9574974" y="3352800"/>
              <a:chExt cx="1050580" cy="903319"/>
            </a:xfrm>
          </p:grpSpPr>
          <p:sp>
            <p:nvSpPr>
              <p:cNvPr id="35" name="Oval 34">
                <a:extLst>
                  <a:ext uri="{FF2B5EF4-FFF2-40B4-BE49-F238E27FC236}">
                    <a16:creationId xmlns:a16="http://schemas.microsoft.com/office/drawing/2014/main" id="{D2090240-92EF-419B-A108-3F81F007EB2A}"/>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a:extLst>
                  <a:ext uri="{FF2B5EF4-FFF2-40B4-BE49-F238E27FC236}">
                    <a16:creationId xmlns:a16="http://schemas.microsoft.com/office/drawing/2014/main" id="{60A1496A-032B-463A-86C0-0BB4F672BDC4}"/>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21D1C79-9C87-4775-A0F1-2B0B4E8AB0CD}"/>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60916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Tidally-Locked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5216941" cy="4741063"/>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based on the grouping and distribution of the impact craters, the most likely cause of this condition is that </a:t>
                </a:r>
                <a:r>
                  <a:rPr lang="en-US" sz="1600" b="1" dirty="0"/>
                  <a:t>Mars was once tidally-locked in a co-orbital configuration with another planet</a:t>
                </a:r>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The co-orbital partner would need to be </a:t>
                </a:r>
                <a:r>
                  <a:rPr lang="en-US" sz="1600" b="1" dirty="0"/>
                  <a:t>at least the size of Mars</a:t>
                </a:r>
                <a:r>
                  <a:rPr lang="en-US" sz="1600" dirty="0"/>
                  <a:t>. And the pair would need to orbit each other at a close enough distance to “shield” nearly </a:t>
                </a:r>
                <a14:m>
                  <m:oMath xmlns:m="http://schemas.openxmlformats.org/officeDocument/2006/math">
                    <m:r>
                      <a:rPr lang="en-US" sz="1600" b="1" i="1" dirty="0" smtClean="0">
                        <a:latin typeface="Cambria Math" panose="02040503050406030204" pitchFamily="18" charset="0"/>
                      </a:rPr>
                      <m:t>𝟏𝟖𝟎</m:t>
                    </m:r>
                    <m:r>
                      <a:rPr lang="en-US" sz="1600" b="1" i="1" dirty="0" smtClean="0">
                        <a:latin typeface="Cambria Math" panose="02040503050406030204" pitchFamily="18" charset="0"/>
                        <a:ea typeface="Cambria Math" panose="02040503050406030204" pitchFamily="18" charset="0"/>
                      </a:rPr>
                      <m:t>°</m:t>
                    </m:r>
                  </m:oMath>
                </a14:m>
                <a:r>
                  <a:rPr lang="en-US" sz="1600" dirty="0"/>
                  <a:t> of the </a:t>
                </a:r>
                <a:r>
                  <a:rPr lang="en-US" sz="1600" b="1" dirty="0"/>
                  <a:t>face</a:t>
                </a:r>
                <a:r>
                  <a:rPr lang="en-US" sz="1600" dirty="0"/>
                  <a:t> of Mars.</a:t>
                </a:r>
              </a:p>
              <a:p>
                <a:pPr indent="-246888">
                  <a:lnSpc>
                    <a:spcPct val="90000"/>
                  </a:lnSpc>
                  <a:spcAft>
                    <a:spcPts val="600"/>
                  </a:spcAft>
                </a:pPr>
                <a:endParaRPr lang="en-US" sz="1600" dirty="0"/>
              </a:p>
              <a:p>
                <a:pPr indent="-246888">
                  <a:lnSpc>
                    <a:spcPct val="90000"/>
                  </a:lnSpc>
                  <a:spcAft>
                    <a:spcPts val="600"/>
                  </a:spcAft>
                </a:pPr>
                <a:r>
                  <a:rPr lang="en-US" sz="1600" dirty="0"/>
                  <a:t>In other words, the co-orbital partner (at its minimum size) would be a </a:t>
                </a:r>
                <a:r>
                  <a:rPr lang="en-US" sz="1600" b="1" dirty="0"/>
                  <a:t>mirror</a:t>
                </a:r>
                <a:r>
                  <a:rPr lang="en-US" sz="1600" dirty="0"/>
                  <a:t> (or twin) or Mars.</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2"/>
                <a:ext cx="5216941" cy="4741063"/>
              </a:xfrm>
              <a:prstGeom prst="rect">
                <a:avLst/>
              </a:prstGeom>
              <a:blipFill>
                <a:blip r:embed="rId2"/>
                <a:stretch>
                  <a:fillRect l="-584" t="-900" r="-46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1B80626-A836-426C-9F19-2BF9E907EA90}"/>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https://en.wikipedia.org/wiki/Tidal_locking</a:t>
            </a:r>
            <a:endParaRPr lang="en-US" sz="1200" dirty="0"/>
          </a:p>
        </p:txBody>
      </p:sp>
      <p:grpSp>
        <p:nvGrpSpPr>
          <p:cNvPr id="42" name="Group 41">
            <a:extLst>
              <a:ext uri="{FF2B5EF4-FFF2-40B4-BE49-F238E27FC236}">
                <a16:creationId xmlns:a16="http://schemas.microsoft.com/office/drawing/2014/main" id="{89C994D5-E606-4E38-8BA4-C35E7F9D1B6B}"/>
              </a:ext>
            </a:extLst>
          </p:cNvPr>
          <p:cNvGrpSpPr/>
          <p:nvPr/>
        </p:nvGrpSpPr>
        <p:grpSpPr>
          <a:xfrm>
            <a:off x="6323012" y="1116400"/>
            <a:ext cx="5118525" cy="4314112"/>
            <a:chOff x="6227546" y="1893991"/>
            <a:chExt cx="5118525" cy="4314112"/>
          </a:xfrm>
        </p:grpSpPr>
        <p:grpSp>
          <p:nvGrpSpPr>
            <p:cNvPr id="43" name="Group 42">
              <a:extLst>
                <a:ext uri="{FF2B5EF4-FFF2-40B4-BE49-F238E27FC236}">
                  <a16:creationId xmlns:a16="http://schemas.microsoft.com/office/drawing/2014/main" id="{46461790-582F-4DDC-B031-93739BEFB64F}"/>
                </a:ext>
              </a:extLst>
            </p:cNvPr>
            <p:cNvGrpSpPr/>
            <p:nvPr/>
          </p:nvGrpSpPr>
          <p:grpSpPr>
            <a:xfrm rot="560498">
              <a:off x="9648033" y="2598329"/>
              <a:ext cx="1562054" cy="1268739"/>
              <a:chOff x="9574974" y="3352800"/>
              <a:chExt cx="1050580" cy="903319"/>
            </a:xfrm>
          </p:grpSpPr>
          <p:sp>
            <p:nvSpPr>
              <p:cNvPr id="61" name="Oval 60">
                <a:extLst>
                  <a:ext uri="{FF2B5EF4-FFF2-40B4-BE49-F238E27FC236}">
                    <a16:creationId xmlns:a16="http://schemas.microsoft.com/office/drawing/2014/main" id="{0A5D3236-4310-48D0-AD3F-F1CA5B23D4F7}"/>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2" name="Straight Connector 61">
                <a:extLst>
                  <a:ext uri="{FF2B5EF4-FFF2-40B4-BE49-F238E27FC236}">
                    <a16:creationId xmlns:a16="http://schemas.microsoft.com/office/drawing/2014/main" id="{9BB179A4-A328-42B7-8F87-29B2E9D6DA91}"/>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6CD9D54-7516-42BB-9376-2774466EADFE}"/>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787D3E52-9931-438F-AFA4-8DB6CFE8DB46}"/>
                </a:ext>
              </a:extLst>
            </p:cNvPr>
            <p:cNvGrpSpPr/>
            <p:nvPr/>
          </p:nvGrpSpPr>
          <p:grpSpPr>
            <a:xfrm rot="20466984">
              <a:off x="8776233" y="1893991"/>
              <a:ext cx="1562054" cy="1268739"/>
              <a:chOff x="9574974" y="3352800"/>
              <a:chExt cx="1050580" cy="903319"/>
            </a:xfrm>
          </p:grpSpPr>
          <p:sp>
            <p:nvSpPr>
              <p:cNvPr id="58" name="Oval 57">
                <a:extLst>
                  <a:ext uri="{FF2B5EF4-FFF2-40B4-BE49-F238E27FC236}">
                    <a16:creationId xmlns:a16="http://schemas.microsoft.com/office/drawing/2014/main" id="{851F9F4E-7862-44BE-9564-9439DB7DDDBE}"/>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9" name="Straight Connector 58">
                <a:extLst>
                  <a:ext uri="{FF2B5EF4-FFF2-40B4-BE49-F238E27FC236}">
                    <a16:creationId xmlns:a16="http://schemas.microsoft.com/office/drawing/2014/main" id="{E14B8114-BC0D-455F-BD0A-4435DC600AB1}"/>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C596C04-0A86-44D3-AA8E-28ADD1E41A0D}"/>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84DD9C52-8B78-407F-BA46-D8C2F6EE5DCD}"/>
                </a:ext>
              </a:extLst>
            </p:cNvPr>
            <p:cNvGrpSpPr/>
            <p:nvPr/>
          </p:nvGrpSpPr>
          <p:grpSpPr>
            <a:xfrm rot="1572787">
              <a:off x="9784017" y="3435456"/>
              <a:ext cx="1562054" cy="1268739"/>
              <a:chOff x="9574974" y="3352800"/>
              <a:chExt cx="1050580" cy="903319"/>
            </a:xfrm>
          </p:grpSpPr>
          <p:sp>
            <p:nvSpPr>
              <p:cNvPr id="55" name="Oval 54">
                <a:extLst>
                  <a:ext uri="{FF2B5EF4-FFF2-40B4-BE49-F238E27FC236}">
                    <a16:creationId xmlns:a16="http://schemas.microsoft.com/office/drawing/2014/main" id="{9C1263A1-7950-4A2B-B36E-2B6659C7F560}"/>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6" name="Straight Connector 55">
                <a:extLst>
                  <a:ext uri="{FF2B5EF4-FFF2-40B4-BE49-F238E27FC236}">
                    <a16:creationId xmlns:a16="http://schemas.microsoft.com/office/drawing/2014/main" id="{1CF0806E-7DBD-47B7-930C-F234BB4AD473}"/>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5D75751-E366-4B45-A10C-814E83751235}"/>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D9ACD98C-E123-4D0A-8D68-C182A80C4856}"/>
                </a:ext>
              </a:extLst>
            </p:cNvPr>
            <p:cNvGrpSpPr/>
            <p:nvPr/>
          </p:nvGrpSpPr>
          <p:grpSpPr>
            <a:xfrm rot="9593184">
              <a:off x="6227546" y="4939364"/>
              <a:ext cx="1562054" cy="1268739"/>
              <a:chOff x="9574974" y="3352800"/>
              <a:chExt cx="1050580" cy="903319"/>
            </a:xfrm>
          </p:grpSpPr>
          <p:sp>
            <p:nvSpPr>
              <p:cNvPr id="52" name="Oval 51">
                <a:extLst>
                  <a:ext uri="{FF2B5EF4-FFF2-40B4-BE49-F238E27FC236}">
                    <a16:creationId xmlns:a16="http://schemas.microsoft.com/office/drawing/2014/main" id="{718725C3-C2AB-472E-A8A2-146515A38153}"/>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Connector 52">
                <a:extLst>
                  <a:ext uri="{FF2B5EF4-FFF2-40B4-BE49-F238E27FC236}">
                    <a16:creationId xmlns:a16="http://schemas.microsoft.com/office/drawing/2014/main" id="{FD5766AA-9B50-4E9F-AA0B-F77B59B9BC16}"/>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4D218F8-A40E-42A8-93D3-E1D531E50575}"/>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98997FF7-7FE6-40D4-95E8-CD9AADBA2E32}"/>
                </a:ext>
              </a:extLst>
            </p:cNvPr>
            <p:cNvGrpSpPr>
              <a:grpSpLocks noChangeAspect="1"/>
            </p:cNvGrpSpPr>
            <p:nvPr/>
          </p:nvGrpSpPr>
          <p:grpSpPr>
            <a:xfrm rot="20109910">
              <a:off x="7457677" y="3726698"/>
              <a:ext cx="1962797" cy="648009"/>
              <a:chOff x="7353555" y="1828800"/>
              <a:chExt cx="1145309" cy="378119"/>
            </a:xfrm>
          </p:grpSpPr>
          <p:pic>
            <p:nvPicPr>
              <p:cNvPr id="50" name="Picture 49">
                <a:extLst>
                  <a:ext uri="{FF2B5EF4-FFF2-40B4-BE49-F238E27FC236}">
                    <a16:creationId xmlns:a16="http://schemas.microsoft.com/office/drawing/2014/main" id="{C2CA1254-439E-4BD1-A147-7FD904D8B22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0800000" flipV="1">
                <a:off x="7353555" y="1828800"/>
                <a:ext cx="486299" cy="378119"/>
              </a:xfrm>
              <a:prstGeom prst="rect">
                <a:avLst/>
              </a:prstGeom>
            </p:spPr>
          </p:pic>
          <p:pic>
            <p:nvPicPr>
              <p:cNvPr id="51" name="Picture 50">
                <a:extLst>
                  <a:ext uri="{FF2B5EF4-FFF2-40B4-BE49-F238E27FC236}">
                    <a16:creationId xmlns:a16="http://schemas.microsoft.com/office/drawing/2014/main" id="{84C3849C-04AD-4F43-A05D-17657F7088E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0800000" flipH="1" flipV="1">
                <a:off x="8012565" y="1828800"/>
                <a:ext cx="486299" cy="378119"/>
              </a:xfrm>
              <a:prstGeom prst="rect">
                <a:avLst/>
              </a:prstGeom>
            </p:spPr>
          </p:pic>
        </p:grpSp>
        <p:sp>
          <p:nvSpPr>
            <p:cNvPr id="48" name="Arc 47">
              <a:extLst>
                <a:ext uri="{FF2B5EF4-FFF2-40B4-BE49-F238E27FC236}">
                  <a16:creationId xmlns:a16="http://schemas.microsoft.com/office/drawing/2014/main" id="{1F9F15A9-EBDF-4AFC-A1DA-124BDA4EA392}"/>
                </a:ext>
              </a:extLst>
            </p:cNvPr>
            <p:cNvSpPr>
              <a:spLocks noChangeAspect="1"/>
            </p:cNvSpPr>
            <p:nvPr/>
          </p:nvSpPr>
          <p:spPr>
            <a:xfrm>
              <a:off x="7822863" y="3415109"/>
              <a:ext cx="1131475" cy="1131475"/>
            </a:xfrm>
            <a:prstGeom prst="arc">
              <a:avLst>
                <a:gd name="adj1" fmla="val 10594731"/>
                <a:gd name="adj2" fmla="val 18936963"/>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9" name="Arc 48">
              <a:extLst>
                <a:ext uri="{FF2B5EF4-FFF2-40B4-BE49-F238E27FC236}">
                  <a16:creationId xmlns:a16="http://schemas.microsoft.com/office/drawing/2014/main" id="{6529D98F-6F4C-44C0-91ED-D02140F5125F}"/>
                </a:ext>
              </a:extLst>
            </p:cNvPr>
            <p:cNvSpPr>
              <a:spLocks noChangeAspect="1"/>
            </p:cNvSpPr>
            <p:nvPr/>
          </p:nvSpPr>
          <p:spPr>
            <a:xfrm rot="10800000">
              <a:off x="7897306" y="3622182"/>
              <a:ext cx="1131475" cy="1131475"/>
            </a:xfrm>
            <a:prstGeom prst="arc">
              <a:avLst>
                <a:gd name="adj1" fmla="val 10594731"/>
                <a:gd name="adj2" fmla="val 18936963"/>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4116457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Tidally-Locked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5216941" cy="4741063"/>
              </a:xfrm>
              <a:prstGeom prst="rect">
                <a:avLst/>
              </a:prstGeom>
            </p:spPr>
            <p:txBody>
              <a:bodyPr vert="horz" lIns="91440" tIns="45720" rIns="91440" bIns="45720" rtlCol="0">
                <a:normAutofit/>
              </a:bodyPr>
              <a:lstStyle/>
              <a:p>
                <a:pPr indent="-246888">
                  <a:lnSpc>
                    <a:spcPct val="90000"/>
                  </a:lnSpc>
                  <a:spcAft>
                    <a:spcPts val="600"/>
                  </a:spcAft>
                </a:pPr>
                <a:r>
                  <a:rPr lang="en-US" sz="1600" dirty="0"/>
                  <a:t>The Moon orbits the Earth at </a:t>
                </a:r>
                <a14:m>
                  <m:oMath xmlns:m="http://schemas.openxmlformats.org/officeDocument/2006/math">
                    <m:r>
                      <a:rPr lang="en-US" sz="1600" b="1" i="0" dirty="0" smtClean="0">
                        <a:latin typeface="Cambria Math" panose="02040503050406030204" pitchFamily="18" charset="0"/>
                      </a:rPr>
                      <m:t>𝟓𝟕𝟔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a14:m>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If Mars was tidally locked with a twin of itself, each planet could create a total eclipse of the Sun for the other (as it passed between its twin and the Sun).</a:t>
                </a:r>
              </a:p>
              <a:p>
                <a:pPr indent="-246888">
                  <a:lnSpc>
                    <a:spcPct val="90000"/>
                  </a:lnSpc>
                  <a:spcAft>
                    <a:spcPts val="600"/>
                  </a:spcAft>
                </a:pPr>
                <a:endParaRPr lang="en-US" sz="1600" dirty="0"/>
              </a:p>
              <a:p>
                <a:pPr indent="-246888">
                  <a:lnSpc>
                    <a:spcPct val="90000"/>
                  </a:lnSpc>
                  <a:spcAft>
                    <a:spcPts val="600"/>
                  </a:spcAft>
                </a:pPr>
                <a:r>
                  <a:rPr lang="en-US" sz="1600" dirty="0"/>
                  <a:t>This would require the pair to orbit each other at exactly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a14:m>
                <a:r>
                  <a:rPr lang="en-US" sz="1600" dirty="0"/>
                  <a:t> and that the planets be at their minimum distance from the Sun (</a:t>
                </a:r>
                <a14:m>
                  <m:oMath xmlns:m="http://schemas.openxmlformats.org/officeDocument/2006/math">
                    <m:r>
                      <a:rPr lang="en-US" sz="1600" b="1" i="1" dirty="0" smtClean="0">
                        <a:latin typeface="Cambria Math" panose="02040503050406030204" pitchFamily="18" charset="0"/>
                      </a:rPr>
                      <m:t>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𝟒𝟗𝟒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a14:m>
                <a:r>
                  <a:rPr lang="en-US" sz="1600" dirty="0"/>
                  <a:t>). </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2"/>
                <a:ext cx="5216941" cy="4741063"/>
              </a:xfrm>
              <a:prstGeom prst="rect">
                <a:avLst/>
              </a:prstGeom>
              <a:blipFill>
                <a:blip r:embed="rId2"/>
                <a:stretch>
                  <a:fillRect l="-584" t="-90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1B80626-A836-426C-9F19-2BF9E907EA90}"/>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https://en.wikipedia.org/wiki/Tidal_locking</a:t>
            </a:r>
            <a:endParaRPr lang="en-US" sz="1200" dirty="0"/>
          </a:p>
        </p:txBody>
      </p:sp>
      <p:grpSp>
        <p:nvGrpSpPr>
          <p:cNvPr id="62" name="Group 61">
            <a:extLst>
              <a:ext uri="{FF2B5EF4-FFF2-40B4-BE49-F238E27FC236}">
                <a16:creationId xmlns:a16="http://schemas.microsoft.com/office/drawing/2014/main" id="{2764E2D2-1DFC-4D51-8B8F-ED37D4A039E9}"/>
              </a:ext>
            </a:extLst>
          </p:cNvPr>
          <p:cNvGrpSpPr/>
          <p:nvPr/>
        </p:nvGrpSpPr>
        <p:grpSpPr>
          <a:xfrm>
            <a:off x="6323012" y="1116400"/>
            <a:ext cx="5118525" cy="4314112"/>
            <a:chOff x="6227546" y="1893991"/>
            <a:chExt cx="5118525" cy="4314112"/>
          </a:xfrm>
        </p:grpSpPr>
        <p:grpSp>
          <p:nvGrpSpPr>
            <p:cNvPr id="63" name="Group 62">
              <a:extLst>
                <a:ext uri="{FF2B5EF4-FFF2-40B4-BE49-F238E27FC236}">
                  <a16:creationId xmlns:a16="http://schemas.microsoft.com/office/drawing/2014/main" id="{2BAD4DD1-BABB-4F29-B52C-23A6250D4028}"/>
                </a:ext>
              </a:extLst>
            </p:cNvPr>
            <p:cNvGrpSpPr/>
            <p:nvPr/>
          </p:nvGrpSpPr>
          <p:grpSpPr>
            <a:xfrm rot="560498">
              <a:off x="9648033" y="2598329"/>
              <a:ext cx="1562054" cy="1268739"/>
              <a:chOff x="9574974" y="3352800"/>
              <a:chExt cx="1050580" cy="903319"/>
            </a:xfrm>
          </p:grpSpPr>
          <p:sp>
            <p:nvSpPr>
              <p:cNvPr id="81" name="Oval 80">
                <a:extLst>
                  <a:ext uri="{FF2B5EF4-FFF2-40B4-BE49-F238E27FC236}">
                    <a16:creationId xmlns:a16="http://schemas.microsoft.com/office/drawing/2014/main" id="{9C43E81E-AC0A-4C75-A6CF-E83409395A6A}"/>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2" name="Straight Connector 81">
                <a:extLst>
                  <a:ext uri="{FF2B5EF4-FFF2-40B4-BE49-F238E27FC236}">
                    <a16:creationId xmlns:a16="http://schemas.microsoft.com/office/drawing/2014/main" id="{BCD2ECE2-F885-47C5-A936-2073C5F1238F}"/>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253E401-424D-4C57-9126-87B1AA80CEFB}"/>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BE2BC951-7610-41FB-9391-77A6D3DCF861}"/>
                </a:ext>
              </a:extLst>
            </p:cNvPr>
            <p:cNvGrpSpPr/>
            <p:nvPr/>
          </p:nvGrpSpPr>
          <p:grpSpPr>
            <a:xfrm rot="20466984">
              <a:off x="8776233" y="1893991"/>
              <a:ext cx="1562054" cy="1268739"/>
              <a:chOff x="9574974" y="3352800"/>
              <a:chExt cx="1050580" cy="903319"/>
            </a:xfrm>
          </p:grpSpPr>
          <p:sp>
            <p:nvSpPr>
              <p:cNvPr id="78" name="Oval 77">
                <a:extLst>
                  <a:ext uri="{FF2B5EF4-FFF2-40B4-BE49-F238E27FC236}">
                    <a16:creationId xmlns:a16="http://schemas.microsoft.com/office/drawing/2014/main" id="{E6EFF8B0-4A86-43AE-8FE2-26054CDAE02A}"/>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9" name="Straight Connector 78">
                <a:extLst>
                  <a:ext uri="{FF2B5EF4-FFF2-40B4-BE49-F238E27FC236}">
                    <a16:creationId xmlns:a16="http://schemas.microsoft.com/office/drawing/2014/main" id="{9D962871-3395-40AD-91A6-93679594BE8D}"/>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8BF7FD5-E9E5-4534-82BD-94F9664881A2}"/>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A0626BF5-6ED5-4595-AB87-73C9FA7E48BF}"/>
                </a:ext>
              </a:extLst>
            </p:cNvPr>
            <p:cNvGrpSpPr/>
            <p:nvPr/>
          </p:nvGrpSpPr>
          <p:grpSpPr>
            <a:xfrm rot="1572787">
              <a:off x="9784017" y="3435456"/>
              <a:ext cx="1562054" cy="1268739"/>
              <a:chOff x="9574974" y="3352800"/>
              <a:chExt cx="1050580" cy="903319"/>
            </a:xfrm>
          </p:grpSpPr>
          <p:sp>
            <p:nvSpPr>
              <p:cNvPr id="75" name="Oval 74">
                <a:extLst>
                  <a:ext uri="{FF2B5EF4-FFF2-40B4-BE49-F238E27FC236}">
                    <a16:creationId xmlns:a16="http://schemas.microsoft.com/office/drawing/2014/main" id="{96328167-5EE0-49CB-8593-CF99313D7617}"/>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6" name="Straight Connector 75">
                <a:extLst>
                  <a:ext uri="{FF2B5EF4-FFF2-40B4-BE49-F238E27FC236}">
                    <a16:creationId xmlns:a16="http://schemas.microsoft.com/office/drawing/2014/main" id="{02B80021-3E79-42CF-9B47-A61743D10157}"/>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58B284B-AE92-4D98-9387-EEFC790B5E11}"/>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0F77BF13-81E3-4EA3-AB5F-C7C5F5293274}"/>
                </a:ext>
              </a:extLst>
            </p:cNvPr>
            <p:cNvGrpSpPr/>
            <p:nvPr/>
          </p:nvGrpSpPr>
          <p:grpSpPr>
            <a:xfrm rot="9593184">
              <a:off x="6227546" y="4939364"/>
              <a:ext cx="1562054" cy="1268739"/>
              <a:chOff x="9574974" y="3352800"/>
              <a:chExt cx="1050580" cy="903319"/>
            </a:xfrm>
          </p:grpSpPr>
          <p:sp>
            <p:nvSpPr>
              <p:cNvPr id="72" name="Oval 71">
                <a:extLst>
                  <a:ext uri="{FF2B5EF4-FFF2-40B4-BE49-F238E27FC236}">
                    <a16:creationId xmlns:a16="http://schemas.microsoft.com/office/drawing/2014/main" id="{AB4EB5F9-AA48-4E90-971D-48B745D84212}"/>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3" name="Straight Connector 72">
                <a:extLst>
                  <a:ext uri="{FF2B5EF4-FFF2-40B4-BE49-F238E27FC236}">
                    <a16:creationId xmlns:a16="http://schemas.microsoft.com/office/drawing/2014/main" id="{81AF5CF2-FA0C-4D7B-ACB8-621101D1665D}"/>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C33DEDC-CD91-4404-8D04-AB76C186DAF7}"/>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50FBC538-FC1E-4914-AA24-6F3089F77BB0}"/>
                </a:ext>
              </a:extLst>
            </p:cNvPr>
            <p:cNvGrpSpPr>
              <a:grpSpLocks noChangeAspect="1"/>
            </p:cNvGrpSpPr>
            <p:nvPr/>
          </p:nvGrpSpPr>
          <p:grpSpPr>
            <a:xfrm rot="20109910">
              <a:off x="7457677" y="3726698"/>
              <a:ext cx="1962797" cy="648009"/>
              <a:chOff x="7353555" y="1828800"/>
              <a:chExt cx="1145309" cy="378119"/>
            </a:xfrm>
          </p:grpSpPr>
          <p:pic>
            <p:nvPicPr>
              <p:cNvPr id="70" name="Picture 69">
                <a:extLst>
                  <a:ext uri="{FF2B5EF4-FFF2-40B4-BE49-F238E27FC236}">
                    <a16:creationId xmlns:a16="http://schemas.microsoft.com/office/drawing/2014/main" id="{3CCC5A16-8C56-4976-BAAF-24D561B1E49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0800000" flipV="1">
                <a:off x="7353555" y="1828800"/>
                <a:ext cx="486299" cy="378119"/>
              </a:xfrm>
              <a:prstGeom prst="rect">
                <a:avLst/>
              </a:prstGeom>
            </p:spPr>
          </p:pic>
          <p:pic>
            <p:nvPicPr>
              <p:cNvPr id="71" name="Picture 70">
                <a:extLst>
                  <a:ext uri="{FF2B5EF4-FFF2-40B4-BE49-F238E27FC236}">
                    <a16:creationId xmlns:a16="http://schemas.microsoft.com/office/drawing/2014/main" id="{925E6DD1-7158-4DBB-BECC-7DE97B876A5E}"/>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0800000" flipH="1" flipV="1">
                <a:off x="8012565" y="1828800"/>
                <a:ext cx="486299" cy="378119"/>
              </a:xfrm>
              <a:prstGeom prst="rect">
                <a:avLst/>
              </a:prstGeom>
            </p:spPr>
          </p:pic>
        </p:grpSp>
        <p:sp>
          <p:nvSpPr>
            <p:cNvPr id="68" name="Arc 67">
              <a:extLst>
                <a:ext uri="{FF2B5EF4-FFF2-40B4-BE49-F238E27FC236}">
                  <a16:creationId xmlns:a16="http://schemas.microsoft.com/office/drawing/2014/main" id="{B5B2C1D1-806E-49C2-8A7E-F1CC0495B357}"/>
                </a:ext>
              </a:extLst>
            </p:cNvPr>
            <p:cNvSpPr>
              <a:spLocks noChangeAspect="1"/>
            </p:cNvSpPr>
            <p:nvPr/>
          </p:nvSpPr>
          <p:spPr>
            <a:xfrm>
              <a:off x="7822863" y="3415109"/>
              <a:ext cx="1131475" cy="1131475"/>
            </a:xfrm>
            <a:prstGeom prst="arc">
              <a:avLst>
                <a:gd name="adj1" fmla="val 10594731"/>
                <a:gd name="adj2" fmla="val 18936963"/>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9" name="Arc 68">
              <a:extLst>
                <a:ext uri="{FF2B5EF4-FFF2-40B4-BE49-F238E27FC236}">
                  <a16:creationId xmlns:a16="http://schemas.microsoft.com/office/drawing/2014/main" id="{EBBD2649-C09B-4D60-B47B-06ADEBFA2811}"/>
                </a:ext>
              </a:extLst>
            </p:cNvPr>
            <p:cNvSpPr>
              <a:spLocks noChangeAspect="1"/>
            </p:cNvSpPr>
            <p:nvPr/>
          </p:nvSpPr>
          <p:spPr>
            <a:xfrm rot="10800000">
              <a:off x="7897306" y="3622182"/>
              <a:ext cx="1131475" cy="1131475"/>
            </a:xfrm>
            <a:prstGeom prst="arc">
              <a:avLst>
                <a:gd name="adj1" fmla="val 10594731"/>
                <a:gd name="adj2" fmla="val 18936963"/>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164908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322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information for the newly created measurement system pair.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Measurement System Pairs</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2">
                <a:extLst>
                  <a:ext uri="{FF2B5EF4-FFF2-40B4-BE49-F238E27FC236}">
                    <a16:creationId xmlns:a16="http://schemas.microsoft.com/office/drawing/2014/main" id="{387C7B7C-95F6-49AF-A65D-D825CC8BCC03}"/>
                  </a:ext>
                </a:extLst>
              </p:cNvPr>
              <p:cNvGraphicFramePr>
                <a:graphicFrameLocks noGrp="1"/>
              </p:cNvGraphicFramePr>
              <p:nvPr/>
            </p:nvGraphicFramePr>
            <p:xfrm>
              <a:off x="2125788" y="2376586"/>
              <a:ext cx="7937247" cy="1417320"/>
            </p:xfrm>
            <a:graphic>
              <a:graphicData uri="http://schemas.openxmlformats.org/drawingml/2006/table">
                <a:tbl>
                  <a:tblPr firstRow="1" bandRow="1">
                    <a:tableStyleId>{073A0DAA-6AF3-43AB-8588-CEC1D06C72B9}</a:tableStyleId>
                  </a:tblPr>
                  <a:tblGrid>
                    <a:gridCol w="4605127">
                      <a:extLst>
                        <a:ext uri="{9D8B030D-6E8A-4147-A177-3AD203B41FA5}">
                          <a16:colId xmlns:a16="http://schemas.microsoft.com/office/drawing/2014/main" val="647043331"/>
                        </a:ext>
                      </a:extLst>
                    </a:gridCol>
                    <a:gridCol w="3332120">
                      <a:extLst>
                        <a:ext uri="{9D8B030D-6E8A-4147-A177-3AD203B41FA5}">
                          <a16:colId xmlns:a16="http://schemas.microsoft.com/office/drawing/2014/main" val="2089465188"/>
                        </a:ext>
                      </a:extLst>
                    </a:gridCol>
                  </a:tblGrid>
                  <a:tr h="248920">
                    <a:tc gridSpan="2">
                      <a:txBody>
                        <a:bodyPr/>
                        <a:lstStyle/>
                        <a:p>
                          <a:pPr algn="ctr"/>
                          <a:r>
                            <a:rPr lang="en-US" sz="1400" dirty="0"/>
                            <a:t>Measurement System Pair</a:t>
                          </a:r>
                        </a:p>
                      </a:txBody>
                      <a:tcPr/>
                    </a:tc>
                    <a:tc hMerge="1">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65562"/>
                              </a:solidFill>
                              <a:effectLst/>
                              <a:uLnTx/>
                              <a:uFillTx/>
                              <a:latin typeface="+mn-lt"/>
                              <a:ea typeface="+mn-ea"/>
                              <a:cs typeface="+mn-cs"/>
                            </a:rPr>
                            <a:t>Base 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1219252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65562"/>
                              </a:solidFill>
                              <a:effectLst/>
                              <a:uLnTx/>
                              <a:uFillTx/>
                              <a:latin typeface="+mn-lt"/>
                              <a:ea typeface="+mn-ea"/>
                              <a:cs typeface="+mn-cs"/>
                            </a:rPr>
                            <a:t>Calibration Value (Radius-Based System)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77878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65562"/>
                              </a:solidFill>
                              <a:effectLst/>
                              <a:uLnTx/>
                              <a:uFillTx/>
                              <a:latin typeface="+mn-lt"/>
                              <a:ea typeface="+mn-ea"/>
                              <a:cs typeface="+mn-cs"/>
                            </a:rPr>
                            <a:t>Calibration Value (Circumference-Based System)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743264980"/>
                      </a:ext>
                    </a:extLst>
                  </a:tr>
                </a:tbl>
              </a:graphicData>
            </a:graphic>
          </p:graphicFrame>
        </mc:Choice>
        <mc:Fallback xmlns="">
          <p:graphicFrame>
            <p:nvGraphicFramePr>
              <p:cNvPr id="7" name="Table 2">
                <a:extLst>
                  <a:ext uri="{FF2B5EF4-FFF2-40B4-BE49-F238E27FC236}">
                    <a16:creationId xmlns:a16="http://schemas.microsoft.com/office/drawing/2014/main" id="{387C7B7C-95F6-49AF-A65D-D825CC8BCC03}"/>
                  </a:ext>
                </a:extLst>
              </p:cNvPr>
              <p:cNvGraphicFramePr>
                <a:graphicFrameLocks noGrp="1"/>
              </p:cNvGraphicFramePr>
              <p:nvPr>
                <p:extLst>
                  <p:ext uri="{D42A27DB-BD31-4B8C-83A1-F6EECF244321}">
                    <p14:modId xmlns:p14="http://schemas.microsoft.com/office/powerpoint/2010/main" val="3065007818"/>
                  </p:ext>
                </p:extLst>
              </p:nvPr>
            </p:nvGraphicFramePr>
            <p:xfrm>
              <a:off x="2125788" y="2376586"/>
              <a:ext cx="7937247" cy="1417320"/>
            </p:xfrm>
            <a:graphic>
              <a:graphicData uri="http://schemas.openxmlformats.org/drawingml/2006/table">
                <a:tbl>
                  <a:tblPr firstRow="1" bandRow="1">
                    <a:tableStyleId>{073A0DAA-6AF3-43AB-8588-CEC1D06C72B9}</a:tableStyleId>
                  </a:tblPr>
                  <a:tblGrid>
                    <a:gridCol w="4605127">
                      <a:extLst>
                        <a:ext uri="{9D8B030D-6E8A-4147-A177-3AD203B41FA5}">
                          <a16:colId xmlns:a16="http://schemas.microsoft.com/office/drawing/2014/main" val="647043331"/>
                        </a:ext>
                      </a:extLst>
                    </a:gridCol>
                    <a:gridCol w="3332120">
                      <a:extLst>
                        <a:ext uri="{9D8B030D-6E8A-4147-A177-3AD203B41FA5}">
                          <a16:colId xmlns:a16="http://schemas.microsoft.com/office/drawing/2014/main" val="2089465188"/>
                        </a:ext>
                      </a:extLst>
                    </a:gridCol>
                  </a:tblGrid>
                  <a:tr h="304800">
                    <a:tc gridSpan="2">
                      <a:txBody>
                        <a:bodyPr/>
                        <a:lstStyle/>
                        <a:p>
                          <a:pPr algn="ctr"/>
                          <a:r>
                            <a:rPr lang="en-US" sz="1400" dirty="0"/>
                            <a:t>Measurement System Pair</a:t>
                          </a:r>
                        </a:p>
                      </a:txBody>
                      <a:tcPr/>
                    </a:tc>
                    <a:tc hMerge="1">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65562"/>
                              </a:solidFill>
                              <a:effectLst/>
                              <a:uLnTx/>
                              <a:uFillTx/>
                              <a:latin typeface="+mn-lt"/>
                              <a:ea typeface="+mn-ea"/>
                              <a:cs typeface="+mn-cs"/>
                            </a:rPr>
                            <a:t>Base Calibration Value</a:t>
                          </a:r>
                        </a:p>
                      </a:txBody>
                      <a:tcPr/>
                    </a:tc>
                    <a:tc>
                      <a:txBody>
                        <a:bodyPr/>
                        <a:lstStyle/>
                        <a:p>
                          <a:endParaRPr lang="en-US"/>
                        </a:p>
                      </a:txBody>
                      <a:tcPr>
                        <a:blipFill>
                          <a:blip r:embed="rId2"/>
                          <a:stretch>
                            <a:fillRect l="-138391" t="-82258" r="-731" b="-200000"/>
                          </a:stretch>
                        </a:blipFill>
                      </a:tcPr>
                    </a:tc>
                    <a:extLst>
                      <a:ext uri="{0D108BD9-81ED-4DB2-BD59-A6C34878D82A}">
                        <a16:rowId xmlns:a16="http://schemas.microsoft.com/office/drawing/2014/main" val="11219252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65562"/>
                              </a:solidFill>
                              <a:effectLst/>
                              <a:uLnTx/>
                              <a:uFillTx/>
                              <a:latin typeface="+mn-lt"/>
                              <a:ea typeface="+mn-ea"/>
                              <a:cs typeface="+mn-cs"/>
                            </a:rPr>
                            <a:t>Calibration Value (Radius-Based System) </a:t>
                          </a:r>
                        </a:p>
                      </a:txBody>
                      <a:tcPr/>
                    </a:tc>
                    <a:tc>
                      <a:txBody>
                        <a:bodyPr/>
                        <a:lstStyle/>
                        <a:p>
                          <a:endParaRPr lang="en-US"/>
                        </a:p>
                      </a:txBody>
                      <a:tcPr>
                        <a:blipFill>
                          <a:blip r:embed="rId2"/>
                          <a:stretch>
                            <a:fillRect l="-138391" t="-185246" r="-731" b="-103279"/>
                          </a:stretch>
                        </a:blipFill>
                      </a:tcPr>
                    </a:tc>
                    <a:extLst>
                      <a:ext uri="{0D108BD9-81ED-4DB2-BD59-A6C34878D82A}">
                        <a16:rowId xmlns:a16="http://schemas.microsoft.com/office/drawing/2014/main" val="27577878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65562"/>
                              </a:solidFill>
                              <a:effectLst/>
                              <a:uLnTx/>
                              <a:uFillTx/>
                              <a:latin typeface="+mn-lt"/>
                              <a:ea typeface="+mn-ea"/>
                              <a:cs typeface="+mn-cs"/>
                            </a:rPr>
                            <a:t>Calibration Value (Circumference-Based System) </a:t>
                          </a:r>
                        </a:p>
                      </a:txBody>
                      <a:tcPr/>
                    </a:tc>
                    <a:tc>
                      <a:txBody>
                        <a:bodyPr/>
                        <a:lstStyle/>
                        <a:p>
                          <a:endParaRPr lang="en-US"/>
                        </a:p>
                      </a:txBody>
                      <a:tcPr>
                        <a:blipFill>
                          <a:blip r:embed="rId2"/>
                          <a:stretch>
                            <a:fillRect l="-138391" t="-285246" r="-731" b="-3279"/>
                          </a:stretch>
                        </a:blipFill>
                      </a:tcPr>
                    </a:tc>
                    <a:extLst>
                      <a:ext uri="{0D108BD9-81ED-4DB2-BD59-A6C34878D82A}">
                        <a16:rowId xmlns:a16="http://schemas.microsoft.com/office/drawing/2014/main" val="1743264980"/>
                      </a:ext>
                    </a:extLst>
                  </a:tr>
                </a:tbl>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A107189-2314-4E2C-97AF-3CDB8EC4593E}"/>
                  </a:ext>
                </a:extLst>
              </p:cNvPr>
              <p:cNvSpPr txBox="1"/>
              <p:nvPr/>
            </p:nvSpPr>
            <p:spPr>
              <a:xfrm>
                <a:off x="1552823" y="4147072"/>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radius-based system represents the sacred cubit (</a:t>
                </a:r>
                <a14:m>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a14:m>
                <a:r>
                  <a:rPr lang="en-US" sz="1600" dirty="0">
                    <a:solidFill>
                      <a:srgbClr val="465562"/>
                    </a:solidFill>
                  </a:rPr>
                  <a:t>)</a:t>
                </a:r>
                <a:r>
                  <a:rPr lang="en-US" sz="1600" dirty="0"/>
                  <a:t>. </a:t>
                </a:r>
              </a:p>
            </p:txBody>
          </p:sp>
        </mc:Choice>
        <mc:Fallback xmlns="">
          <p:sp>
            <p:nvSpPr>
              <p:cNvPr id="9" name="TextBox 8">
                <a:extLst>
                  <a:ext uri="{FF2B5EF4-FFF2-40B4-BE49-F238E27FC236}">
                    <a16:creationId xmlns:a16="http://schemas.microsoft.com/office/drawing/2014/main" id="{6A107189-2314-4E2C-97AF-3CDB8EC4593E}"/>
                  </a:ext>
                </a:extLst>
              </p:cNvPr>
              <p:cNvSpPr txBox="1">
                <a:spLocks noRot="1" noChangeAspect="1" noMove="1" noResize="1" noEditPoints="1" noAdjustHandles="1" noChangeArrowheads="1" noChangeShapeType="1" noTextEdit="1"/>
              </p:cNvSpPr>
              <p:nvPr/>
            </p:nvSpPr>
            <p:spPr>
              <a:xfrm>
                <a:off x="1552823" y="4147072"/>
                <a:ext cx="9782799" cy="970067"/>
              </a:xfrm>
              <a:prstGeom prst="rect">
                <a:avLst/>
              </a:prstGeom>
              <a:blipFill>
                <a:blip r:embed="rId3"/>
                <a:stretch>
                  <a:fillRect l="-374" t="-4403"/>
                </a:stretch>
              </a:blipFill>
            </p:spPr>
            <p:txBody>
              <a:bodyPr/>
              <a:lstStyle/>
              <a:p>
                <a:r>
                  <a:rPr lang="en-US">
                    <a:noFill/>
                  </a:rPr>
                  <a:t> </a:t>
                </a:r>
              </a:p>
            </p:txBody>
          </p:sp>
        </mc:Fallback>
      </mc:AlternateContent>
    </p:spTree>
    <p:extLst>
      <p:ext uri="{BB962C8B-B14F-4D97-AF65-F5344CB8AC3E}">
        <p14:creationId xmlns:p14="http://schemas.microsoft.com/office/powerpoint/2010/main" val="4072531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Tidally-Locked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5370638" cy="4741063"/>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𝒙</m:t>
                    </m:r>
                  </m:oMath>
                </a14:m>
                <a:r>
                  <a:rPr lang="en-US" sz="1600" dirty="0"/>
                  <a:t> that orbital radius (the diameter) is another mirror value for Mars.</a:t>
                </a:r>
                <a:endParaRPr lang="en-US" sz="1600" b="1"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𝐶𝑜</m:t>
                      </m:r>
                      <m:r>
                        <a:rPr lang="en-US" sz="1400" b="0" i="1" dirty="0" smtClean="0">
                          <a:latin typeface="Cambria Math" panose="02040503050406030204" pitchFamily="18" charset="0"/>
                          <a:ea typeface="Cambria Math" panose="02040503050406030204" pitchFamily="18" charset="0"/>
                        </a:rPr>
                        <m:t>∙</m:t>
                      </m:r>
                      <m:r>
                        <a:rPr lang="en-US" sz="1400" b="0" i="1" dirty="0" smtClean="0">
                          <a:latin typeface="Cambria Math" panose="02040503050406030204" pitchFamily="18" charset="0"/>
                        </a:rPr>
                        <m:t>𝑜𝑟𝑏𝑖𝑡𝑎𝑙</m:t>
                      </m:r>
                      <m:r>
                        <a:rPr lang="en-US" sz="1400" b="0" i="1" dirty="0" smtClean="0">
                          <a:latin typeface="Cambria Math" panose="02040503050406030204" pitchFamily="18" charset="0"/>
                        </a:rPr>
                        <m:t> </m:t>
                      </m:r>
                      <m:r>
                        <a:rPr lang="en-US" sz="1400" b="0" i="1" dirty="0" smtClean="0">
                          <a:latin typeface="Cambria Math" panose="02040503050406030204" pitchFamily="18" charset="0"/>
                        </a:rPr>
                        <m:t>𝐷𝑖𝑎𝑚𝑒𝑡𝑒𝑟</m:t>
                      </m:r>
                      <m:r>
                        <a:rPr lang="en-US" sz="1400" b="0" i="1" dirty="0" smtClean="0">
                          <a:latin typeface="Cambria Math" panose="02040503050406030204" pitchFamily="18" charset="0"/>
                        </a:rPr>
                        <m:t>=1,600,000×2</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rPr>
                        <m:t>𝟑</m:t>
                      </m:r>
                      <m:r>
                        <a:rPr lang="en-US" sz="1400" b="1" i="1" dirty="0">
                          <a:latin typeface="Cambria Math" panose="02040503050406030204" pitchFamily="18" charset="0"/>
                        </a:rPr>
                        <m:t>,</m:t>
                      </m:r>
                      <m:r>
                        <a:rPr lang="en-US" sz="1400" b="1" i="1" dirty="0" smtClean="0">
                          <a:latin typeface="Cambria Math" panose="02040503050406030204" pitchFamily="18" charset="0"/>
                        </a:rPr>
                        <m:t>𝟐</m:t>
                      </m:r>
                      <m:r>
                        <a:rPr lang="en-US" sz="1400" b="1" i="1" dirty="0">
                          <a:latin typeface="Cambria Math" panose="02040503050406030204" pitchFamily="18" charset="0"/>
                        </a:rPr>
                        <m:t>𝟎𝟎</m:t>
                      </m:r>
                      <m:r>
                        <a:rPr lang="en-US" sz="1400" b="1" i="1" dirty="0">
                          <a:latin typeface="Cambria Math" panose="02040503050406030204" pitchFamily="18" charset="0"/>
                        </a:rPr>
                        <m:t>,</m:t>
                      </m:r>
                      <m:r>
                        <a:rPr lang="en-US" sz="1400" b="1" i="1" dirty="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𝒂</m:t>
                      </m:r>
                    </m:oMath>
                  </m:oMathPara>
                </a14:m>
                <a:endParaRPr lang="en-US" sz="1400" b="1"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𝑀𝑎𝑟𝑠</m:t>
                      </m:r>
                      <m:r>
                        <a:rPr lang="en-US" sz="1400" b="0" i="1" dirty="0" smtClean="0">
                          <a:latin typeface="Cambria Math" panose="02040503050406030204" pitchFamily="18" charset="0"/>
                        </a:rPr>
                        <m:t> </m:t>
                      </m:r>
                      <m:r>
                        <a:rPr lang="en-US" sz="1400" b="0" i="1" dirty="0" smtClean="0">
                          <a:latin typeface="Cambria Math" panose="02040503050406030204" pitchFamily="18" charset="0"/>
                        </a:rPr>
                        <m:t>𝐶𝑖𝑟𝑐𝑢𝑚𝑓𝑒𝑟𝑒𝑛𝑐𝑒</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rPr>
                        <m:t>𝟑𝟐</m:t>
                      </m:r>
                      <m:r>
                        <a:rPr lang="en-US" sz="1400" b="1" i="1" dirty="0">
                          <a:latin typeface="Cambria Math" panose="02040503050406030204" pitchFamily="18" charset="0"/>
                        </a:rPr>
                        <m:t>,</m:t>
                      </m:r>
                      <m:r>
                        <a:rPr lang="en-US" sz="1400" b="1" i="1" dirty="0" smtClean="0">
                          <a:latin typeface="Cambria Math" panose="02040503050406030204" pitchFamily="18" charset="0"/>
                        </a:rPr>
                        <m:t>𝟎</m:t>
                      </m:r>
                      <m:r>
                        <a:rPr lang="en-US" sz="1400" b="1" i="1" dirty="0">
                          <a:latin typeface="Cambria Math" panose="02040503050406030204" pitchFamily="18" charset="0"/>
                        </a:rPr>
                        <m:t>𝟎𝟎</m:t>
                      </m:r>
                      <m:r>
                        <a:rPr lang="en-US" sz="1400" b="1" i="1" dirty="0">
                          <a:latin typeface="Cambria Math" panose="02040503050406030204" pitchFamily="18" charset="0"/>
                        </a:rPr>
                        <m:t>,</m:t>
                      </m:r>
                      <m:r>
                        <a:rPr lang="en-US" sz="1400" b="1" i="1" dirty="0">
                          <a:latin typeface="Cambria Math" panose="02040503050406030204" pitchFamily="18" charset="0"/>
                        </a:rPr>
                        <m:t>𝟎𝟎𝟎</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𝒂</m:t>
                      </m:r>
                    </m:oMath>
                  </m:oMathPara>
                </a14:m>
                <a:endParaRPr lang="en-US" sz="1400" b="1"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𝑀𝑎𝑟𝑠</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𝑀𝑖𝑛𝑖𝑚𝑢𝑚</m:t>
                      </m:r>
                      <m:r>
                        <a:rPr lang="en-US" sz="1400" b="0" i="1" dirty="0" smtClean="0">
                          <a:latin typeface="Cambria Math" panose="02040503050406030204" pitchFamily="18" charset="0"/>
                        </a:rPr>
                        <m:t>/</m:t>
                      </m:r>
                      <m:r>
                        <a:rPr lang="en-US" sz="1400" b="0" i="1" dirty="0" smtClean="0">
                          <a:latin typeface="Cambria Math" panose="02040503050406030204" pitchFamily="18" charset="0"/>
                        </a:rPr>
                        <m:t>𝐴𝑣𝑒𝑟𝑔𝑒</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𝑂𝑟𝑏𝑖𝑡</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rPr>
                        <m:t>𝟑𝟐𝟎</m:t>
                      </m:r>
                      <m:r>
                        <a:rPr lang="en-US" sz="1400" b="1" i="1" dirty="0">
                          <a:latin typeface="Cambria Math" panose="02040503050406030204" pitchFamily="18" charset="0"/>
                        </a:rPr>
                        <m:t>,</m:t>
                      </m:r>
                      <m:r>
                        <a:rPr lang="en-US" sz="1400" b="1" i="1" dirty="0" smtClean="0">
                          <a:latin typeface="Cambria Math" panose="02040503050406030204" pitchFamily="18" charset="0"/>
                        </a:rPr>
                        <m:t>𝟎</m:t>
                      </m:r>
                      <m:r>
                        <a:rPr lang="en-US" sz="1400" b="1" i="1" dirty="0">
                          <a:latin typeface="Cambria Math" panose="02040503050406030204" pitchFamily="18" charset="0"/>
                        </a:rPr>
                        <m:t>𝟎𝟎</m:t>
                      </m:r>
                      <m:r>
                        <a:rPr lang="en-US" sz="1400" b="1" i="1" dirty="0">
                          <a:latin typeface="Cambria Math" panose="02040503050406030204" pitchFamily="18" charset="0"/>
                        </a:rPr>
                        <m:t>,</m:t>
                      </m:r>
                      <m:r>
                        <a:rPr lang="en-US" sz="1400" b="1" i="1" dirty="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𝒂</m:t>
                      </m:r>
                    </m:oMath>
                  </m:oMathPara>
                </a14:m>
                <a:endParaRPr lang="en-US" sz="1400" dirty="0"/>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2"/>
                <a:ext cx="5370638" cy="4741063"/>
              </a:xfrm>
              <a:prstGeom prst="rect">
                <a:avLst/>
              </a:prstGeom>
              <a:blipFill>
                <a:blip r:embed="rId2"/>
                <a:stretch>
                  <a:fillRect l="-568" t="-90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1B80626-A836-426C-9F19-2BF9E907EA90}"/>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https://en.wikipedia.org/wiki/Tidal_locking</a:t>
            </a:r>
            <a:endParaRPr lang="en-US" sz="1200" dirty="0"/>
          </a:p>
        </p:txBody>
      </p:sp>
      <p:grpSp>
        <p:nvGrpSpPr>
          <p:cNvPr id="33" name="Group 32">
            <a:extLst>
              <a:ext uri="{FF2B5EF4-FFF2-40B4-BE49-F238E27FC236}">
                <a16:creationId xmlns:a16="http://schemas.microsoft.com/office/drawing/2014/main" id="{C7324B76-F756-4FBE-8080-80D4176545AF}"/>
              </a:ext>
            </a:extLst>
          </p:cNvPr>
          <p:cNvGrpSpPr/>
          <p:nvPr/>
        </p:nvGrpSpPr>
        <p:grpSpPr>
          <a:xfrm>
            <a:off x="6323012" y="1116400"/>
            <a:ext cx="5118525" cy="4314112"/>
            <a:chOff x="6227546" y="1893991"/>
            <a:chExt cx="5118525" cy="4314112"/>
          </a:xfrm>
        </p:grpSpPr>
        <p:grpSp>
          <p:nvGrpSpPr>
            <p:cNvPr id="40" name="Group 39">
              <a:extLst>
                <a:ext uri="{FF2B5EF4-FFF2-40B4-BE49-F238E27FC236}">
                  <a16:creationId xmlns:a16="http://schemas.microsoft.com/office/drawing/2014/main" id="{52EC9205-3E82-4040-8F38-5D62F353F840}"/>
                </a:ext>
              </a:extLst>
            </p:cNvPr>
            <p:cNvGrpSpPr/>
            <p:nvPr/>
          </p:nvGrpSpPr>
          <p:grpSpPr>
            <a:xfrm rot="560498">
              <a:off x="9648033" y="2598329"/>
              <a:ext cx="1562054" cy="1268739"/>
              <a:chOff x="9574974" y="3352800"/>
              <a:chExt cx="1050580" cy="903319"/>
            </a:xfrm>
          </p:grpSpPr>
          <p:sp>
            <p:nvSpPr>
              <p:cNvPr id="59" name="Oval 58">
                <a:extLst>
                  <a:ext uri="{FF2B5EF4-FFF2-40B4-BE49-F238E27FC236}">
                    <a16:creationId xmlns:a16="http://schemas.microsoft.com/office/drawing/2014/main" id="{1D8FFB55-92E8-4BBD-8F9F-54947BCD897B}"/>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0" name="Straight Connector 59">
                <a:extLst>
                  <a:ext uri="{FF2B5EF4-FFF2-40B4-BE49-F238E27FC236}">
                    <a16:creationId xmlns:a16="http://schemas.microsoft.com/office/drawing/2014/main" id="{096D42B5-BB16-479F-B923-01B6013988B0}"/>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2464263-36C3-4B23-9D83-5955C034D2F8}"/>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7ACC626B-0B30-4E2C-B2F2-74F0D59FE987}"/>
                </a:ext>
              </a:extLst>
            </p:cNvPr>
            <p:cNvGrpSpPr/>
            <p:nvPr/>
          </p:nvGrpSpPr>
          <p:grpSpPr>
            <a:xfrm rot="20466984">
              <a:off x="8776233" y="1893991"/>
              <a:ext cx="1562054" cy="1268739"/>
              <a:chOff x="9574974" y="3352800"/>
              <a:chExt cx="1050580" cy="903319"/>
            </a:xfrm>
          </p:grpSpPr>
          <p:sp>
            <p:nvSpPr>
              <p:cNvPr id="56" name="Oval 55">
                <a:extLst>
                  <a:ext uri="{FF2B5EF4-FFF2-40B4-BE49-F238E27FC236}">
                    <a16:creationId xmlns:a16="http://schemas.microsoft.com/office/drawing/2014/main" id="{C357929E-A2B0-4ABC-BE9F-9DBA0544068D}"/>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Straight Connector 56">
                <a:extLst>
                  <a:ext uri="{FF2B5EF4-FFF2-40B4-BE49-F238E27FC236}">
                    <a16:creationId xmlns:a16="http://schemas.microsoft.com/office/drawing/2014/main" id="{59A6ED59-56A2-4857-9986-D6675DDF07A2}"/>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25EF3AE-B6D3-4841-9C96-7DBA659E61F3}"/>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6CCDDB03-D042-42B1-8629-1AA14A55DB74}"/>
                </a:ext>
              </a:extLst>
            </p:cNvPr>
            <p:cNvGrpSpPr/>
            <p:nvPr/>
          </p:nvGrpSpPr>
          <p:grpSpPr>
            <a:xfrm rot="1572787">
              <a:off x="9784017" y="3435456"/>
              <a:ext cx="1562054" cy="1268739"/>
              <a:chOff x="9574974" y="3352800"/>
              <a:chExt cx="1050580" cy="903319"/>
            </a:xfrm>
          </p:grpSpPr>
          <p:sp>
            <p:nvSpPr>
              <p:cNvPr id="53" name="Oval 52">
                <a:extLst>
                  <a:ext uri="{FF2B5EF4-FFF2-40B4-BE49-F238E27FC236}">
                    <a16:creationId xmlns:a16="http://schemas.microsoft.com/office/drawing/2014/main" id="{A0B21208-9FB0-4856-B03E-FBDD9D46D26B}"/>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Straight Connector 53">
                <a:extLst>
                  <a:ext uri="{FF2B5EF4-FFF2-40B4-BE49-F238E27FC236}">
                    <a16:creationId xmlns:a16="http://schemas.microsoft.com/office/drawing/2014/main" id="{54D373F9-C65F-42D9-8A0A-18AA15DBBB3D}"/>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5A5952E-8976-48FC-87EF-FE5F5DE9446D}"/>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F39C6E54-A696-4363-92E9-4FE579618E5C}"/>
                </a:ext>
              </a:extLst>
            </p:cNvPr>
            <p:cNvGrpSpPr/>
            <p:nvPr/>
          </p:nvGrpSpPr>
          <p:grpSpPr>
            <a:xfrm rot="9593184">
              <a:off x="6227546" y="4939364"/>
              <a:ext cx="1562054" cy="1268739"/>
              <a:chOff x="9574974" y="3352800"/>
              <a:chExt cx="1050580" cy="903319"/>
            </a:xfrm>
          </p:grpSpPr>
          <p:sp>
            <p:nvSpPr>
              <p:cNvPr id="50" name="Oval 49">
                <a:extLst>
                  <a:ext uri="{FF2B5EF4-FFF2-40B4-BE49-F238E27FC236}">
                    <a16:creationId xmlns:a16="http://schemas.microsoft.com/office/drawing/2014/main" id="{75045354-8EA1-4C12-AF04-82E3F41D6B9F}"/>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Straight Connector 50">
                <a:extLst>
                  <a:ext uri="{FF2B5EF4-FFF2-40B4-BE49-F238E27FC236}">
                    <a16:creationId xmlns:a16="http://schemas.microsoft.com/office/drawing/2014/main" id="{2AA00E85-F647-4891-85D3-87A2C86F1A6E}"/>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D75FE4A-70EC-4833-AC21-C2F1F2CF8C78}"/>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474F4902-54A3-41EC-B8EA-83713C00A1E4}"/>
                </a:ext>
              </a:extLst>
            </p:cNvPr>
            <p:cNvGrpSpPr>
              <a:grpSpLocks noChangeAspect="1"/>
            </p:cNvGrpSpPr>
            <p:nvPr/>
          </p:nvGrpSpPr>
          <p:grpSpPr>
            <a:xfrm rot="20109910">
              <a:off x="7457677" y="3726698"/>
              <a:ext cx="1962797" cy="648009"/>
              <a:chOff x="7353555" y="1828800"/>
              <a:chExt cx="1145309" cy="378119"/>
            </a:xfrm>
          </p:grpSpPr>
          <p:pic>
            <p:nvPicPr>
              <p:cNvPr id="48" name="Picture 47">
                <a:extLst>
                  <a:ext uri="{FF2B5EF4-FFF2-40B4-BE49-F238E27FC236}">
                    <a16:creationId xmlns:a16="http://schemas.microsoft.com/office/drawing/2014/main" id="{66C25CCC-C896-4CBE-9733-DDF9730B5DC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0800000" flipV="1">
                <a:off x="7353555" y="1828800"/>
                <a:ext cx="486299" cy="378119"/>
              </a:xfrm>
              <a:prstGeom prst="rect">
                <a:avLst/>
              </a:prstGeom>
            </p:spPr>
          </p:pic>
          <p:pic>
            <p:nvPicPr>
              <p:cNvPr id="49" name="Picture 48">
                <a:extLst>
                  <a:ext uri="{FF2B5EF4-FFF2-40B4-BE49-F238E27FC236}">
                    <a16:creationId xmlns:a16="http://schemas.microsoft.com/office/drawing/2014/main" id="{8A958680-A9C6-4A0A-AF80-7BCBE503DBC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0800000" flipH="1" flipV="1">
                <a:off x="8012565" y="1828800"/>
                <a:ext cx="486299" cy="378119"/>
              </a:xfrm>
              <a:prstGeom prst="rect">
                <a:avLst/>
              </a:prstGeom>
            </p:spPr>
          </p:pic>
        </p:grpSp>
        <p:sp>
          <p:nvSpPr>
            <p:cNvPr id="46" name="Arc 45">
              <a:extLst>
                <a:ext uri="{FF2B5EF4-FFF2-40B4-BE49-F238E27FC236}">
                  <a16:creationId xmlns:a16="http://schemas.microsoft.com/office/drawing/2014/main" id="{06210513-B2F9-4828-966A-A4019702F209}"/>
                </a:ext>
              </a:extLst>
            </p:cNvPr>
            <p:cNvSpPr>
              <a:spLocks noChangeAspect="1"/>
            </p:cNvSpPr>
            <p:nvPr/>
          </p:nvSpPr>
          <p:spPr>
            <a:xfrm>
              <a:off x="7822863" y="3415109"/>
              <a:ext cx="1131475" cy="1131475"/>
            </a:xfrm>
            <a:prstGeom prst="arc">
              <a:avLst>
                <a:gd name="adj1" fmla="val 10594731"/>
                <a:gd name="adj2" fmla="val 18936963"/>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Arc 46">
              <a:extLst>
                <a:ext uri="{FF2B5EF4-FFF2-40B4-BE49-F238E27FC236}">
                  <a16:creationId xmlns:a16="http://schemas.microsoft.com/office/drawing/2014/main" id="{443D4D77-6FA8-429A-97DE-E564B88182CB}"/>
                </a:ext>
              </a:extLst>
            </p:cNvPr>
            <p:cNvSpPr>
              <a:spLocks noChangeAspect="1"/>
            </p:cNvSpPr>
            <p:nvPr/>
          </p:nvSpPr>
          <p:spPr>
            <a:xfrm rot="10800000">
              <a:off x="7897306" y="3622182"/>
              <a:ext cx="1131475" cy="1131475"/>
            </a:xfrm>
            <a:prstGeom prst="arc">
              <a:avLst>
                <a:gd name="adj1" fmla="val 10594731"/>
                <a:gd name="adj2" fmla="val 18936963"/>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2679932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Tidally-Locked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5216941" cy="4741063"/>
              </a:xfrm>
              <a:prstGeom prst="rect">
                <a:avLst/>
              </a:prstGeom>
            </p:spPr>
            <p:txBody>
              <a:bodyPr vert="horz" lIns="91440" tIns="45720" rIns="91440" bIns="45720" rtlCol="0">
                <a:normAutofit/>
              </a:bodyPr>
              <a:lstStyle/>
              <a:p>
                <a:pPr indent="-246888">
                  <a:lnSpc>
                    <a:spcPct val="90000"/>
                  </a:lnSpc>
                  <a:spcAft>
                    <a:spcPts val="600"/>
                  </a:spcAft>
                </a:pPr>
                <a:r>
                  <a:rPr lang="en-US" sz="1600" dirty="0"/>
                  <a:t>The alternative explanation (for the condition of the surface of Mars) would be that an enormous corona mass ejection obliterated the northern hemisphere of Mars, vaporizing the top </a:t>
                </a:r>
                <a14:m>
                  <m:oMath xmlns:m="http://schemas.openxmlformats.org/officeDocument/2006/math">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𝟏𝟎</m:t>
                    </m:r>
                  </m:oMath>
                </a14:m>
                <a:r>
                  <a:rPr lang="en-US" sz="1600" dirty="0"/>
                  <a:t> kiloants of surface material.</a:t>
                </a:r>
              </a:p>
              <a:p>
                <a:pPr indent="-246888">
                  <a:lnSpc>
                    <a:spcPct val="90000"/>
                  </a:lnSpc>
                  <a:spcAft>
                    <a:spcPts val="600"/>
                  </a:spcAft>
                </a:pPr>
                <a:endParaRPr lang="en-US" sz="1600" dirty="0"/>
              </a:p>
              <a:p>
                <a:pPr indent="-246888">
                  <a:lnSpc>
                    <a:spcPct val="90000"/>
                  </a:lnSpc>
                  <a:spcAft>
                    <a:spcPts val="600"/>
                  </a:spcAft>
                </a:pPr>
                <a:r>
                  <a:rPr lang="en-US" sz="1600" dirty="0"/>
                  <a:t>Thus, erasing evidence of any existing impact craters while lowering the mean elevation on the side of Mars struck by the ejection. </a:t>
                </a:r>
              </a:p>
              <a:p>
                <a:pPr indent="-246888">
                  <a:lnSpc>
                    <a:spcPct val="90000"/>
                  </a:lnSpc>
                  <a:spcAft>
                    <a:spcPts val="600"/>
                  </a:spcAft>
                </a:pPr>
                <a:endParaRPr lang="en-US" sz="1600" dirty="0"/>
              </a:p>
              <a:p>
                <a:pPr indent="-246888">
                  <a:lnSpc>
                    <a:spcPct val="90000"/>
                  </a:lnSpc>
                  <a:spcAft>
                    <a:spcPts val="600"/>
                  </a:spcAft>
                </a:pPr>
                <a:r>
                  <a:rPr lang="en-US" sz="1600" dirty="0"/>
                  <a:t>However, a corona mass ejection of that scale would have left evidence on the rest of the solar system. Especially on the planets inside the orbit of Mars.</a:t>
                </a:r>
              </a:p>
              <a:p>
                <a:pPr indent="-246888">
                  <a:lnSpc>
                    <a:spcPct val="90000"/>
                  </a:lnSpc>
                  <a:spcAft>
                    <a:spcPts val="600"/>
                  </a:spcAft>
                </a:pPr>
                <a:endParaRPr lang="en-US" sz="1600" dirty="0"/>
              </a:p>
              <a:p>
                <a:pPr indent="-246888">
                  <a:lnSpc>
                    <a:spcPct val="90000"/>
                  </a:lnSpc>
                  <a:spcAft>
                    <a:spcPts val="600"/>
                  </a:spcAft>
                </a:pPr>
                <a:r>
                  <a:rPr lang="en-US" sz="1600" dirty="0"/>
                  <a:t>It would also not explain why the northern hemisphere was affected, and not the side facing the Sun.</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2"/>
                <a:ext cx="5216941" cy="4741063"/>
              </a:xfrm>
              <a:prstGeom prst="rect">
                <a:avLst/>
              </a:prstGeom>
              <a:blipFill>
                <a:blip r:embed="rId2"/>
                <a:stretch>
                  <a:fillRect l="-584" t="-900" r="-1285"/>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1B80626-A836-426C-9F19-2BF9E907EA90}"/>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https://en.wikipedia.org/wiki/Tidal_locking</a:t>
            </a:r>
            <a:endParaRPr lang="en-US" sz="1200" dirty="0"/>
          </a:p>
        </p:txBody>
      </p:sp>
      <p:grpSp>
        <p:nvGrpSpPr>
          <p:cNvPr id="5" name="Group 4">
            <a:extLst>
              <a:ext uri="{FF2B5EF4-FFF2-40B4-BE49-F238E27FC236}">
                <a16:creationId xmlns:a16="http://schemas.microsoft.com/office/drawing/2014/main" id="{C9954871-100D-434C-A5FF-8BDA924942B0}"/>
              </a:ext>
            </a:extLst>
          </p:cNvPr>
          <p:cNvGrpSpPr/>
          <p:nvPr/>
        </p:nvGrpSpPr>
        <p:grpSpPr>
          <a:xfrm>
            <a:off x="7389812" y="2043231"/>
            <a:ext cx="2815017" cy="2771538"/>
            <a:chOff x="6493528" y="2730854"/>
            <a:chExt cx="2815017" cy="2771538"/>
          </a:xfrm>
        </p:grpSpPr>
        <p:pic>
          <p:nvPicPr>
            <p:cNvPr id="3" name="Picture 2">
              <a:extLst>
                <a:ext uri="{FF2B5EF4-FFF2-40B4-BE49-F238E27FC236}">
                  <a16:creationId xmlns:a16="http://schemas.microsoft.com/office/drawing/2014/main" id="{B69DB761-74FA-4E99-93F7-0EB3A723BDA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1"/>
            <a:stretch/>
          </p:blipFill>
          <p:spPr>
            <a:xfrm rot="18367466">
              <a:off x="7852935" y="2820070"/>
              <a:ext cx="979758" cy="1931462"/>
            </a:xfrm>
            <a:prstGeom prst="rect">
              <a:avLst/>
            </a:prstGeom>
          </p:spPr>
        </p:pic>
        <p:grpSp>
          <p:nvGrpSpPr>
            <p:cNvPr id="34" name="Group 33">
              <a:extLst>
                <a:ext uri="{FF2B5EF4-FFF2-40B4-BE49-F238E27FC236}">
                  <a16:creationId xmlns:a16="http://schemas.microsoft.com/office/drawing/2014/main" id="{071B06C5-97D3-4A33-9CD7-BF00CB9CE424}"/>
                </a:ext>
              </a:extLst>
            </p:cNvPr>
            <p:cNvGrpSpPr/>
            <p:nvPr/>
          </p:nvGrpSpPr>
          <p:grpSpPr>
            <a:xfrm rot="9593184">
              <a:off x="6493528" y="4233653"/>
              <a:ext cx="1562054" cy="1268739"/>
              <a:chOff x="9574974" y="3352800"/>
              <a:chExt cx="1050580" cy="903319"/>
            </a:xfrm>
          </p:grpSpPr>
          <p:sp>
            <p:nvSpPr>
              <p:cNvPr id="35" name="Oval 34">
                <a:extLst>
                  <a:ext uri="{FF2B5EF4-FFF2-40B4-BE49-F238E27FC236}">
                    <a16:creationId xmlns:a16="http://schemas.microsoft.com/office/drawing/2014/main" id="{D2090240-92EF-419B-A108-3F81F007EB2A}"/>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a:extLst>
                  <a:ext uri="{FF2B5EF4-FFF2-40B4-BE49-F238E27FC236}">
                    <a16:creationId xmlns:a16="http://schemas.microsoft.com/office/drawing/2014/main" id="{60A1496A-032B-463A-86C0-0BB4F672BDC4}"/>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21D1C79-9C87-4775-A0F1-2B0B4E8AB0CD}"/>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 name="Graphic 3" descr="Windy with solid fill">
              <a:extLst>
                <a:ext uri="{FF2B5EF4-FFF2-40B4-BE49-F238E27FC236}">
                  <a16:creationId xmlns:a16="http://schemas.microsoft.com/office/drawing/2014/main" id="{48553EC8-781D-484E-994B-4F309BC63D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7711916" flipH="1">
              <a:off x="7944260" y="2730854"/>
              <a:ext cx="914400" cy="914400"/>
            </a:xfrm>
            <a:prstGeom prst="rect">
              <a:avLst/>
            </a:prstGeom>
          </p:spPr>
        </p:pic>
      </p:grpSp>
    </p:spTree>
    <p:extLst>
      <p:ext uri="{BB962C8B-B14F-4D97-AF65-F5344CB8AC3E}">
        <p14:creationId xmlns:p14="http://schemas.microsoft.com/office/powerpoint/2010/main" val="18219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archaeological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2"/>
                <a:stretch>
                  <a:fillRect l="-312" t="-2090" r="-498"/>
                </a:stretch>
              </a:blipFill>
            </p:spPr>
            <p:txBody>
              <a:bodyPr/>
              <a:lstStyle/>
              <a:p>
                <a:r>
                  <a:rPr lang="en-US">
                    <a:noFill/>
                  </a:rPr>
                  <a:t> </a:t>
                </a:r>
              </a:p>
            </p:txBody>
          </p:sp>
        </mc:Fallback>
      </mc:AlternateContent>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3020922" y="2514600"/>
            <a:ext cx="6867498" cy="3872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2413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3020922" y="2506892"/>
            <a:ext cx="6883490" cy="387867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644DC45-9683-45E4-8BAD-6927BB1558EC}"/>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archaeological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6" name="TextBox 5">
                <a:extLst>
                  <a:ext uri="{FF2B5EF4-FFF2-40B4-BE49-F238E27FC236}">
                    <a16:creationId xmlns:a16="http://schemas.microsoft.com/office/drawing/2014/main" id="{3644DC45-9683-45E4-8BAD-6927BB1558EC}"/>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3"/>
                <a:stretch>
                  <a:fillRect l="-312" t="-2090" r="-498"/>
                </a:stretch>
              </a:blipFill>
            </p:spPr>
            <p:txBody>
              <a:bodyPr/>
              <a:lstStyle/>
              <a:p>
                <a:r>
                  <a:rPr lang="en-US">
                    <a:noFill/>
                  </a:rPr>
                  <a:t> </a:t>
                </a:r>
              </a:p>
            </p:txBody>
          </p:sp>
        </mc:Fallback>
      </mc:AlternateContent>
    </p:spTree>
    <p:extLst>
      <p:ext uri="{BB962C8B-B14F-4D97-AF65-F5344CB8AC3E}">
        <p14:creationId xmlns:p14="http://schemas.microsoft.com/office/powerpoint/2010/main" val="1672285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3282157" y="2506892"/>
            <a:ext cx="6361019" cy="387867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9EAC136-94DE-4D66-A6B5-51AC9137E90D}"/>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archaeological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6" name="TextBox 5">
                <a:extLst>
                  <a:ext uri="{FF2B5EF4-FFF2-40B4-BE49-F238E27FC236}">
                    <a16:creationId xmlns:a16="http://schemas.microsoft.com/office/drawing/2014/main" id="{09EAC136-94DE-4D66-A6B5-51AC9137E90D}"/>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3"/>
                <a:stretch>
                  <a:fillRect l="-312" t="-2090" r="-498"/>
                </a:stretch>
              </a:blipFill>
            </p:spPr>
            <p:txBody>
              <a:bodyPr/>
              <a:lstStyle/>
              <a:p>
                <a:r>
                  <a:rPr lang="en-US">
                    <a:noFill/>
                  </a:rPr>
                  <a:t> </a:t>
                </a:r>
              </a:p>
            </p:txBody>
          </p:sp>
        </mc:Fallback>
      </mc:AlternateContent>
    </p:spTree>
    <p:extLst>
      <p:ext uri="{BB962C8B-B14F-4D97-AF65-F5344CB8AC3E}">
        <p14:creationId xmlns:p14="http://schemas.microsoft.com/office/powerpoint/2010/main" val="309134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3290344" y="2506892"/>
            <a:ext cx="6344645" cy="387867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B8F5D7C-AD16-49D4-9327-68AB9E388E18}"/>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archaeological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a:t>
                </a:r>
              </a:p>
              <a:p>
                <a:pPr indent="-246888">
                  <a:lnSpc>
                    <a:spcPct val="90000"/>
                  </a:lnSpc>
                  <a:spcAft>
                    <a:spcPts val="600"/>
                  </a:spcAft>
                </a:pPr>
                <a:endParaRPr lang="en-US" sz="1600" dirty="0"/>
              </a:p>
            </p:txBody>
          </p:sp>
        </mc:Choice>
        <mc:Fallback xmlns="">
          <p:sp>
            <p:nvSpPr>
              <p:cNvPr id="6" name="TextBox 5">
                <a:extLst>
                  <a:ext uri="{FF2B5EF4-FFF2-40B4-BE49-F238E27FC236}">
                    <a16:creationId xmlns:a16="http://schemas.microsoft.com/office/drawing/2014/main" id="{1B8F5D7C-AD16-49D4-9327-68AB9E388E18}"/>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3"/>
                <a:stretch>
                  <a:fillRect l="-312" t="-2090" r="-498"/>
                </a:stretch>
              </a:blipFill>
            </p:spPr>
            <p:txBody>
              <a:bodyPr/>
              <a:lstStyle/>
              <a:p>
                <a:r>
                  <a:rPr lang="en-US">
                    <a:noFill/>
                  </a:rPr>
                  <a:t> </a:t>
                </a:r>
              </a:p>
            </p:txBody>
          </p:sp>
        </mc:Fallback>
      </mc:AlternateContent>
    </p:spTree>
    <p:extLst>
      <p:ext uri="{BB962C8B-B14F-4D97-AF65-F5344CB8AC3E}">
        <p14:creationId xmlns:p14="http://schemas.microsoft.com/office/powerpoint/2010/main" val="234146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 Asia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6" name="Picture 2">
            <a:extLst>
              <a:ext uri="{FF2B5EF4-FFF2-40B4-BE49-F238E27FC236}">
                <a16:creationId xmlns:a16="http://schemas.microsoft.com/office/drawing/2014/main" id="{C66DB638-AC15-423B-871A-D86A3CDBBEFE}"/>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3960812" y="2602924"/>
            <a:ext cx="6553200" cy="356927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A7820B52-069B-4646-B90F-902D1218A707}"/>
              </a:ext>
            </a:extLst>
          </p:cNvPr>
          <p:cNvGrpSpPr/>
          <p:nvPr/>
        </p:nvGrpSpPr>
        <p:grpSpPr>
          <a:xfrm>
            <a:off x="1979612" y="4726836"/>
            <a:ext cx="3157139" cy="1911596"/>
            <a:chOff x="1979612" y="4726836"/>
            <a:chExt cx="3157139" cy="1911596"/>
          </a:xfrm>
        </p:grpSpPr>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1979612" y="4726836"/>
              <a:ext cx="3157139" cy="191159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269B68D-C314-4763-98A6-FBC12773890C}"/>
                </a:ext>
              </a:extLst>
            </p:cNvPr>
            <p:cNvSpPr/>
            <p:nvPr/>
          </p:nvSpPr>
          <p:spPr>
            <a:xfrm>
              <a:off x="2164860" y="5778213"/>
              <a:ext cx="1154461" cy="860219"/>
            </a:xfrm>
            <a:prstGeom prst="ellipse">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E6D0A36-702B-4711-B1D1-97D926FA4C4B}"/>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archaeological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10" name="TextBox 9">
                <a:extLst>
                  <a:ext uri="{FF2B5EF4-FFF2-40B4-BE49-F238E27FC236}">
                    <a16:creationId xmlns:a16="http://schemas.microsoft.com/office/drawing/2014/main" id="{2E6D0A36-702B-4711-B1D1-97D926FA4C4B}"/>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4"/>
                <a:stretch>
                  <a:fillRect l="-312" t="-2090" r="-498"/>
                </a:stretch>
              </a:blipFill>
            </p:spPr>
            <p:txBody>
              <a:bodyPr/>
              <a:lstStyle/>
              <a:p>
                <a:r>
                  <a:rPr lang="en-US">
                    <a:noFill/>
                  </a:rPr>
                  <a:t> </a:t>
                </a:r>
              </a:p>
            </p:txBody>
          </p:sp>
        </mc:Fallback>
      </mc:AlternateContent>
    </p:spTree>
    <p:extLst>
      <p:ext uri="{BB962C8B-B14F-4D97-AF65-F5344CB8AC3E}">
        <p14:creationId xmlns:p14="http://schemas.microsoft.com/office/powerpoint/2010/main" val="1663362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 Asia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6" name="Picture 2">
            <a:extLst>
              <a:ext uri="{FF2B5EF4-FFF2-40B4-BE49-F238E27FC236}">
                <a16:creationId xmlns:a16="http://schemas.microsoft.com/office/drawing/2014/main" id="{C66DB638-AC15-423B-871A-D86A3CDBBEF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4304579" y="2602924"/>
            <a:ext cx="5865666" cy="356927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1979612" y="4726836"/>
            <a:ext cx="3157139" cy="191159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269B68D-C314-4763-98A6-FBC12773890C}"/>
              </a:ext>
            </a:extLst>
          </p:cNvPr>
          <p:cNvSpPr/>
          <p:nvPr/>
        </p:nvSpPr>
        <p:spPr>
          <a:xfrm>
            <a:off x="3186630" y="4791137"/>
            <a:ext cx="1154461" cy="860219"/>
          </a:xfrm>
          <a:prstGeom prst="ellipse">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B09288-C8A8-4525-8B8F-5AF6DE788841}"/>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archaeological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39B09288-C8A8-4525-8B8F-5AF6DE788841}"/>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4"/>
                <a:stretch>
                  <a:fillRect l="-312" t="-2090" r="-498"/>
                </a:stretch>
              </a:blipFill>
            </p:spPr>
            <p:txBody>
              <a:bodyPr/>
              <a:lstStyle/>
              <a:p>
                <a:r>
                  <a:rPr lang="en-US">
                    <a:noFill/>
                  </a:rPr>
                  <a:t> </a:t>
                </a:r>
              </a:p>
            </p:txBody>
          </p:sp>
        </mc:Fallback>
      </mc:AlternateContent>
    </p:spTree>
    <p:extLst>
      <p:ext uri="{BB962C8B-B14F-4D97-AF65-F5344CB8AC3E}">
        <p14:creationId xmlns:p14="http://schemas.microsoft.com/office/powerpoint/2010/main" val="3541641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 Asia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6" name="Picture 2">
            <a:extLst>
              <a:ext uri="{FF2B5EF4-FFF2-40B4-BE49-F238E27FC236}">
                <a16:creationId xmlns:a16="http://schemas.microsoft.com/office/drawing/2014/main" id="{C66DB638-AC15-423B-871A-D86A3CDBBEF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4352688" y="2602924"/>
            <a:ext cx="5769448" cy="356927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1979612" y="4726836"/>
            <a:ext cx="3157139" cy="191159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269B68D-C314-4763-98A6-FBC12773890C}"/>
              </a:ext>
            </a:extLst>
          </p:cNvPr>
          <p:cNvSpPr/>
          <p:nvPr/>
        </p:nvSpPr>
        <p:spPr>
          <a:xfrm>
            <a:off x="3982290" y="5627791"/>
            <a:ext cx="1154461" cy="860219"/>
          </a:xfrm>
          <a:prstGeom prst="ellipse">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B4FB7EC-A1BB-4830-85F7-200B4BA8C29E}"/>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archaeological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6B4FB7EC-A1BB-4830-85F7-200B4BA8C29E}"/>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4"/>
                <a:stretch>
                  <a:fillRect l="-312" t="-2090" r="-498"/>
                </a:stretch>
              </a:blipFill>
            </p:spPr>
            <p:txBody>
              <a:bodyPr/>
              <a:lstStyle/>
              <a:p>
                <a:r>
                  <a:rPr lang="en-US">
                    <a:noFill/>
                  </a:rPr>
                  <a:t> </a:t>
                </a:r>
              </a:p>
            </p:txBody>
          </p:sp>
        </mc:Fallback>
      </mc:AlternateContent>
    </p:spTree>
    <p:extLst>
      <p:ext uri="{BB962C8B-B14F-4D97-AF65-F5344CB8AC3E}">
        <p14:creationId xmlns:p14="http://schemas.microsoft.com/office/powerpoint/2010/main" val="3630035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 Europe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6" name="Picture 2">
            <a:extLst>
              <a:ext uri="{FF2B5EF4-FFF2-40B4-BE49-F238E27FC236}">
                <a16:creationId xmlns:a16="http://schemas.microsoft.com/office/drawing/2014/main" id="{C66DB638-AC15-423B-871A-D86A3CDBBEF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4352688" y="2901601"/>
            <a:ext cx="5769448" cy="2965799"/>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1979612" y="4785461"/>
            <a:ext cx="3157139" cy="179434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269B68D-C314-4763-98A6-FBC12773890C}"/>
              </a:ext>
            </a:extLst>
          </p:cNvPr>
          <p:cNvSpPr/>
          <p:nvPr/>
        </p:nvSpPr>
        <p:spPr>
          <a:xfrm>
            <a:off x="3234739" y="5521534"/>
            <a:ext cx="1154461" cy="860219"/>
          </a:xfrm>
          <a:prstGeom prst="ellipse">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9EA305D-A7CD-4009-8A23-671401F44F0D}"/>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archaeological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69EA305D-A7CD-4009-8A23-671401F44F0D}"/>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4"/>
                <a:stretch>
                  <a:fillRect l="-312" t="-2090" r="-498"/>
                </a:stretch>
              </a:blipFill>
            </p:spPr>
            <p:txBody>
              <a:bodyPr/>
              <a:lstStyle/>
              <a:p>
                <a:r>
                  <a:rPr lang="en-US">
                    <a:noFill/>
                  </a:rPr>
                  <a:t> </a:t>
                </a:r>
              </a:p>
            </p:txBody>
          </p:sp>
        </mc:Fallback>
      </mc:AlternateContent>
    </p:spTree>
    <p:extLst>
      <p:ext uri="{BB962C8B-B14F-4D97-AF65-F5344CB8AC3E}">
        <p14:creationId xmlns:p14="http://schemas.microsoft.com/office/powerpoint/2010/main" val="329768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calibration values for the measurement system pair of the ant.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Antediluvian Systems</a:t>
            </a:r>
            <a:r>
              <a:rPr lang="en-US" sz="1800" b="1" dirty="0">
                <a:solidFill>
                  <a:srgbClr val="465562"/>
                </a:solidFill>
              </a:rPr>
              <a:t> Pairs</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748086804"/>
                  </p:ext>
                </p:extLst>
              </p:nvPr>
            </p:nvGraphicFramePr>
            <p:xfrm>
              <a:off x="1898770" y="2438400"/>
              <a:ext cx="9447300" cy="1046480"/>
            </p:xfrm>
            <a:graphic>
              <a:graphicData uri="http://schemas.openxmlformats.org/drawingml/2006/table">
                <a:tbl>
                  <a:tblPr firstRow="1" bandRow="1">
                    <a:tableStyleId>{073A0DAA-6AF3-43AB-8588-CEC1D06C72B9}</a:tableStyleId>
                  </a:tblPr>
                  <a:tblGrid>
                    <a:gridCol w="3137282">
                      <a:extLst>
                        <a:ext uri="{9D8B030D-6E8A-4147-A177-3AD203B41FA5}">
                          <a16:colId xmlns:a16="http://schemas.microsoft.com/office/drawing/2014/main" val="647043331"/>
                        </a:ext>
                      </a:extLst>
                    </a:gridCol>
                    <a:gridCol w="1923637">
                      <a:extLst>
                        <a:ext uri="{9D8B030D-6E8A-4147-A177-3AD203B41FA5}">
                          <a16:colId xmlns:a16="http://schemas.microsoft.com/office/drawing/2014/main" val="2089465188"/>
                        </a:ext>
                      </a:extLst>
                    </a:gridCol>
                    <a:gridCol w="1773794">
                      <a:extLst>
                        <a:ext uri="{9D8B030D-6E8A-4147-A177-3AD203B41FA5}">
                          <a16:colId xmlns:a16="http://schemas.microsoft.com/office/drawing/2014/main" val="2886636609"/>
                        </a:ext>
                      </a:extLst>
                    </a:gridCol>
                    <a:gridCol w="2612587">
                      <a:extLst>
                        <a:ext uri="{9D8B030D-6E8A-4147-A177-3AD203B41FA5}">
                          <a16:colId xmlns:a16="http://schemas.microsoft.com/office/drawing/2014/main" val="3090527911"/>
                        </a:ext>
                      </a:extLst>
                    </a:gridCol>
                  </a:tblGrid>
                  <a:tr h="248920">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r>
                            <a:rPr lang="en-US" sz="1400" b="1" dirty="0"/>
                            <a:t>Ant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𝟖𝟏𝟎</m:t>
                                </m:r>
                              </m:oMath>
                            </m:oMathPara>
                          </a14:m>
                          <a:endParaRPr/>
                        </a:p>
                      </a:txBody>
                      <a:tcPr/>
                    </a:tc>
                    <a:extLst>
                      <a:ext uri="{0D108BD9-81ED-4DB2-BD59-A6C34878D82A}">
                        <a16:rowId xmlns:a16="http://schemas.microsoft.com/office/drawing/2014/main" val="1121925249"/>
                      </a:ext>
                    </a:extLst>
                  </a:tr>
                  <a:tr h="370840">
                    <a:tc>
                      <a:txBody>
                        <a:bodyPr/>
                        <a:lstStyle/>
                        <a:p>
                          <a:r>
                            <a:rPr lang="en-US" sz="1400" b="1" dirty="0"/>
                            <a:t>Radius Ant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748086804"/>
                  </p:ext>
                </p:extLst>
              </p:nvPr>
            </p:nvGraphicFramePr>
            <p:xfrm>
              <a:off x="1898770" y="2438400"/>
              <a:ext cx="9447300" cy="1046480"/>
            </p:xfrm>
            <a:graphic>
              <a:graphicData uri="http://schemas.openxmlformats.org/drawingml/2006/table">
                <a:tbl>
                  <a:tblPr firstRow="1" bandRow="1">
                    <a:tableStyleId>{073A0DAA-6AF3-43AB-8588-CEC1D06C72B9}</a:tableStyleId>
                  </a:tblPr>
                  <a:tblGrid>
                    <a:gridCol w="3137282">
                      <a:extLst>
                        <a:ext uri="{9D8B030D-6E8A-4147-A177-3AD203B41FA5}">
                          <a16:colId xmlns:a16="http://schemas.microsoft.com/office/drawing/2014/main" val="647043331"/>
                        </a:ext>
                      </a:extLst>
                    </a:gridCol>
                    <a:gridCol w="1923637">
                      <a:extLst>
                        <a:ext uri="{9D8B030D-6E8A-4147-A177-3AD203B41FA5}">
                          <a16:colId xmlns:a16="http://schemas.microsoft.com/office/drawing/2014/main" val="2089465188"/>
                        </a:ext>
                      </a:extLst>
                    </a:gridCol>
                    <a:gridCol w="1773794">
                      <a:extLst>
                        <a:ext uri="{9D8B030D-6E8A-4147-A177-3AD203B41FA5}">
                          <a16:colId xmlns:a16="http://schemas.microsoft.com/office/drawing/2014/main" val="2886636609"/>
                        </a:ext>
                      </a:extLst>
                    </a:gridCol>
                    <a:gridCol w="2612587">
                      <a:extLst>
                        <a:ext uri="{9D8B030D-6E8A-4147-A177-3AD203B41FA5}">
                          <a16:colId xmlns:a16="http://schemas.microsoft.com/office/drawing/2014/main" val="3090527911"/>
                        </a:ext>
                      </a:extLst>
                    </a:gridCol>
                  </a:tblGrid>
                  <a:tr h="304800">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r>
                            <a:rPr lang="en-US" sz="1400" b="1" dirty="0"/>
                            <a:t>Ant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p>
                      </a:txBody>
                      <a:tcPr/>
                    </a:tc>
                    <a:tc>
                      <a:txBody>
                        <a:bodyPr/>
                        <a:lstStyle/>
                        <a:p>
                          <a:endParaRPr lang="en-US"/>
                        </a:p>
                      </a:txBody>
                      <a:tcPr>
                        <a:blipFill>
                          <a:blip r:embed="rId2"/>
                          <a:stretch>
                            <a:fillRect l="-285911" t="-85246" r="-148797" b="-103279"/>
                          </a:stretch>
                        </a:blipFill>
                      </a:tcPr>
                    </a:tc>
                    <a:tc>
                      <a:txBody>
                        <a:bodyPr/>
                        <a:lstStyle/>
                        <a:p>
                          <a:endParaRPr lang="en-US"/>
                        </a:p>
                      </a:txBody>
                      <a:tcPr>
                        <a:blipFill>
                          <a:blip r:embed="rId2"/>
                          <a:stretch>
                            <a:fillRect l="-261772" t="-85246" r="-932" b="-103279"/>
                          </a:stretch>
                        </a:blipFill>
                      </a:tcPr>
                    </a:tc>
                    <a:extLst>
                      <a:ext uri="{0D108BD9-81ED-4DB2-BD59-A6C34878D82A}">
                        <a16:rowId xmlns:a16="http://schemas.microsoft.com/office/drawing/2014/main" val="1121925249"/>
                      </a:ext>
                    </a:extLst>
                  </a:tr>
                  <a:tr h="370840">
                    <a:tc>
                      <a:txBody>
                        <a:bodyPr/>
                        <a:lstStyle/>
                        <a:p>
                          <a:r>
                            <a:rPr lang="en-US" sz="1400" b="1" dirty="0"/>
                            <a:t>Radius Ant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p>
                      </a:txBody>
                      <a:tcPr/>
                    </a:tc>
                    <a:tc>
                      <a:txBody>
                        <a:bodyPr/>
                        <a:lstStyle/>
                        <a:p>
                          <a:endParaRPr lang="en-US"/>
                        </a:p>
                      </a:txBody>
                      <a:tcPr>
                        <a:blipFill>
                          <a:blip r:embed="rId2"/>
                          <a:stretch>
                            <a:fillRect l="-285911" t="-185246" r="-148797" b="-3279"/>
                          </a:stretch>
                        </a:blipFill>
                      </a:tcPr>
                    </a:tc>
                    <a:tc>
                      <a:txBody>
                        <a:bodyPr/>
                        <a:lstStyle/>
                        <a:p>
                          <a:endParaRPr lang="en-US"/>
                        </a:p>
                      </a:txBody>
                      <a:tcPr>
                        <a:blipFill>
                          <a:blip r:embed="rId2"/>
                          <a:stretch>
                            <a:fillRect l="-261772" t="-185246" r="-932" b="-3279"/>
                          </a:stretch>
                        </a:blipFill>
                      </a:tcPr>
                    </a:tc>
                    <a:extLst>
                      <a:ext uri="{0D108BD9-81ED-4DB2-BD59-A6C34878D82A}">
                        <a16:rowId xmlns:a16="http://schemas.microsoft.com/office/drawing/2014/main" val="2707817830"/>
                      </a:ext>
                    </a:extLst>
                  </a:tr>
                </a:tbl>
              </a:graphicData>
            </a:graphic>
          </p:graphicFrame>
        </mc:Fallback>
      </mc:AlternateContent>
    </p:spTree>
    <p:extLst>
      <p:ext uri="{BB962C8B-B14F-4D97-AF65-F5344CB8AC3E}">
        <p14:creationId xmlns:p14="http://schemas.microsoft.com/office/powerpoint/2010/main" val="192895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 Europe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6" name="Picture 2">
            <a:extLst>
              <a:ext uri="{FF2B5EF4-FFF2-40B4-BE49-F238E27FC236}">
                <a16:creationId xmlns:a16="http://schemas.microsoft.com/office/drawing/2014/main" id="{C66DB638-AC15-423B-871A-D86A3CDBBEF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4683411" y="2901601"/>
            <a:ext cx="5108001" cy="2965799"/>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1979612" y="4785461"/>
            <a:ext cx="3157139" cy="179434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269B68D-C314-4763-98A6-FBC12773890C}"/>
              </a:ext>
            </a:extLst>
          </p:cNvPr>
          <p:cNvSpPr/>
          <p:nvPr/>
        </p:nvSpPr>
        <p:spPr>
          <a:xfrm>
            <a:off x="4106180" y="5437290"/>
            <a:ext cx="1154461" cy="860219"/>
          </a:xfrm>
          <a:prstGeom prst="ellipse">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587D06A-5B7E-4EA0-963F-56622C7E6AE0}"/>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archaeological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4587D06A-5B7E-4EA0-963F-56622C7E6AE0}"/>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4"/>
                <a:stretch>
                  <a:fillRect l="-312" t="-2090" r="-498"/>
                </a:stretch>
              </a:blipFill>
            </p:spPr>
            <p:txBody>
              <a:bodyPr/>
              <a:lstStyle/>
              <a:p>
                <a:r>
                  <a:rPr lang="en-US">
                    <a:noFill/>
                  </a:rPr>
                  <a:t> </a:t>
                </a:r>
              </a:p>
            </p:txBody>
          </p:sp>
        </mc:Fallback>
      </mc:AlternateContent>
    </p:spTree>
    <p:extLst>
      <p:ext uri="{BB962C8B-B14F-4D97-AF65-F5344CB8AC3E}">
        <p14:creationId xmlns:p14="http://schemas.microsoft.com/office/powerpoint/2010/main" val="3907356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 South America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6" name="Picture 2">
            <a:extLst>
              <a:ext uri="{FF2B5EF4-FFF2-40B4-BE49-F238E27FC236}">
                <a16:creationId xmlns:a16="http://schemas.microsoft.com/office/drawing/2014/main" id="{C66DB638-AC15-423B-871A-D86A3CDBBEF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4189412" y="2618912"/>
            <a:ext cx="5512915" cy="408668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2012593" y="4785461"/>
            <a:ext cx="3091177" cy="179434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269B68D-C314-4763-98A6-FBC12773890C}"/>
              </a:ext>
            </a:extLst>
          </p:cNvPr>
          <p:cNvSpPr/>
          <p:nvPr/>
        </p:nvSpPr>
        <p:spPr>
          <a:xfrm>
            <a:off x="2894012" y="5663584"/>
            <a:ext cx="1154461" cy="860219"/>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699B9B-143C-48E7-8517-B9821E7F7C66}"/>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archaeological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5699B9B-143C-48E7-8517-B9821E7F7C66}"/>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4"/>
                <a:stretch>
                  <a:fillRect l="-312" t="-2090" r="-498"/>
                </a:stretch>
              </a:blipFill>
            </p:spPr>
            <p:txBody>
              <a:bodyPr/>
              <a:lstStyle/>
              <a:p>
                <a:r>
                  <a:rPr lang="en-US">
                    <a:noFill/>
                  </a:rPr>
                  <a:t> </a:t>
                </a:r>
              </a:p>
            </p:txBody>
          </p:sp>
        </mc:Fallback>
      </mc:AlternateContent>
    </p:spTree>
    <p:extLst>
      <p:ext uri="{BB962C8B-B14F-4D97-AF65-F5344CB8AC3E}">
        <p14:creationId xmlns:p14="http://schemas.microsoft.com/office/powerpoint/2010/main" val="275646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 South America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6" name="Picture 2">
            <a:extLst>
              <a:ext uri="{FF2B5EF4-FFF2-40B4-BE49-F238E27FC236}">
                <a16:creationId xmlns:a16="http://schemas.microsoft.com/office/drawing/2014/main" id="{C66DB638-AC15-423B-871A-D86A3CDBBEF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p:blipFill>
        <p:spPr bwMode="auto">
          <a:xfrm>
            <a:off x="3884612" y="2776680"/>
            <a:ext cx="5990565" cy="400512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2012593" y="4785461"/>
            <a:ext cx="3091177" cy="179434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269B68D-C314-4763-98A6-FBC12773890C}"/>
              </a:ext>
            </a:extLst>
          </p:cNvPr>
          <p:cNvSpPr/>
          <p:nvPr/>
        </p:nvSpPr>
        <p:spPr>
          <a:xfrm>
            <a:off x="3558181" y="5252523"/>
            <a:ext cx="1154461" cy="860219"/>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3013A96-BE54-4DEB-8EC4-6C95B93A7320}"/>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archaeological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53013A96-BE54-4DEB-8EC4-6C95B93A7320}"/>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4"/>
                <a:stretch>
                  <a:fillRect l="-312" t="-2090" r="-498"/>
                </a:stretch>
              </a:blipFill>
            </p:spPr>
            <p:txBody>
              <a:bodyPr/>
              <a:lstStyle/>
              <a:p>
                <a:r>
                  <a:rPr lang="en-US">
                    <a:noFill/>
                  </a:rPr>
                  <a:t> </a:t>
                </a:r>
              </a:p>
            </p:txBody>
          </p:sp>
        </mc:Fallback>
      </mc:AlternateContent>
    </p:spTree>
    <p:extLst>
      <p:ext uri="{BB962C8B-B14F-4D97-AF65-F5344CB8AC3E}">
        <p14:creationId xmlns:p14="http://schemas.microsoft.com/office/powerpoint/2010/main" val="188290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C66DB638-AC15-423B-871A-D86A3CDBBEF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p:blipFill>
        <p:spPr bwMode="auto">
          <a:xfrm>
            <a:off x="3943910" y="2776680"/>
            <a:ext cx="5871969" cy="400512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CF2ED8F9-9FC0-45B0-90A5-BE8CC6CA976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2012593" y="4785461"/>
            <a:ext cx="3091177" cy="179434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 South America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2" name="Oval 1">
            <a:extLst>
              <a:ext uri="{FF2B5EF4-FFF2-40B4-BE49-F238E27FC236}">
                <a16:creationId xmlns:a16="http://schemas.microsoft.com/office/drawing/2014/main" id="{7269B68D-C314-4763-98A6-FBC12773890C}"/>
              </a:ext>
            </a:extLst>
          </p:cNvPr>
          <p:cNvSpPr/>
          <p:nvPr/>
        </p:nvSpPr>
        <p:spPr>
          <a:xfrm>
            <a:off x="4137174" y="5407232"/>
            <a:ext cx="1154461" cy="860219"/>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5141D79-994A-4065-8786-7A3381F8B510}"/>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archaeological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9" name="TextBox 8">
                <a:extLst>
                  <a:ext uri="{FF2B5EF4-FFF2-40B4-BE49-F238E27FC236}">
                    <a16:creationId xmlns:a16="http://schemas.microsoft.com/office/drawing/2014/main" id="{85141D79-994A-4065-8786-7A3381F8B510}"/>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4"/>
                <a:stretch>
                  <a:fillRect l="-312" t="-2090" r="-498"/>
                </a:stretch>
              </a:blipFill>
            </p:spPr>
            <p:txBody>
              <a:bodyPr/>
              <a:lstStyle/>
              <a:p>
                <a:r>
                  <a:rPr lang="en-US">
                    <a:noFill/>
                  </a:rPr>
                  <a:t> </a:t>
                </a:r>
              </a:p>
            </p:txBody>
          </p:sp>
        </mc:Fallback>
      </mc:AlternateContent>
    </p:spTree>
    <p:extLst>
      <p:ext uri="{BB962C8B-B14F-4D97-AF65-F5344CB8AC3E}">
        <p14:creationId xmlns:p14="http://schemas.microsoft.com/office/powerpoint/2010/main" val="422164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C66DB638-AC15-423B-871A-D86A3CDBBEFE}"/>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6486231" y="1364070"/>
            <a:ext cx="4800600" cy="5067497"/>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 South America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3787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locations of ancient archaeological sites (from Earth) placed on Mars using their Earth coordinates. </a:t>
                </a:r>
              </a:p>
              <a:p>
                <a:pPr indent="-246888">
                  <a:lnSpc>
                    <a:spcPct val="90000"/>
                  </a:lnSpc>
                  <a:spcAft>
                    <a:spcPts val="600"/>
                  </a:spcAft>
                </a:pPr>
                <a:endParaRPr lang="en-US" sz="1600" dirty="0"/>
              </a:p>
              <a:p>
                <a:pPr indent="-246888">
                  <a:lnSpc>
                    <a:spcPct val="90000"/>
                  </a:lnSpc>
                  <a:spcAft>
                    <a:spcPts val="600"/>
                  </a:spcAft>
                </a:pPr>
                <a:r>
                  <a:rPr lang="en-US" sz="1600" dirty="0"/>
                  <a:t>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Note how the groupings of sites seem to correspond to the geography of Mars.</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4378741" cy="4570518"/>
              </a:xfrm>
              <a:prstGeom prst="rect">
                <a:avLst/>
              </a:prstGeom>
              <a:blipFill>
                <a:blip r:embed="rId3"/>
                <a:stretch>
                  <a:fillRect l="-695" t="-933" r="-1947"/>
                </a:stretch>
              </a:blipFill>
            </p:spPr>
            <p:txBody>
              <a:bodyPr/>
              <a:lstStyle/>
              <a:p>
                <a:r>
                  <a:rPr lang="en-US">
                    <a:noFill/>
                  </a:rPr>
                  <a:t> </a:t>
                </a:r>
              </a:p>
            </p:txBody>
          </p:sp>
        </mc:Fallback>
      </mc:AlternateContent>
    </p:spTree>
    <p:extLst>
      <p:ext uri="{BB962C8B-B14F-4D97-AF65-F5344CB8AC3E}">
        <p14:creationId xmlns:p14="http://schemas.microsoft.com/office/powerpoint/2010/main" val="2641338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Atlantis on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 of Atlantis on Mars using its Earth coordinates. Note the structure that resembles a canal to the southeast of the Atlantis coordinates marker.</a:t>
            </a:r>
          </a:p>
          <a:p>
            <a:pPr indent="-246888">
              <a:lnSpc>
                <a:spcPct val="90000"/>
              </a:lnSpc>
              <a:spcAft>
                <a:spcPts val="600"/>
              </a:spcAft>
            </a:pPr>
            <a:endParaRPr lang="en-US" sz="16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3430904" y="2506892"/>
            <a:ext cx="6063524" cy="387867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A70AE5A-8ACC-4F2F-9886-A9122031B52F}"/>
              </a:ext>
            </a:extLst>
          </p:cNvPr>
          <p:cNvSpPr txBox="1"/>
          <p:nvPr/>
        </p:nvSpPr>
        <p:spPr>
          <a:xfrm>
            <a:off x="6238659" y="4828137"/>
            <a:ext cx="790601" cy="369332"/>
          </a:xfrm>
          <a:prstGeom prst="rect">
            <a:avLst/>
          </a:prstGeom>
          <a:noFill/>
        </p:spPr>
        <p:txBody>
          <a:bodyPr wrap="none" rtlCol="0">
            <a:spAutoFit/>
          </a:bodyPr>
          <a:lstStyle/>
          <a:p>
            <a:r>
              <a:rPr lang="en-US" b="1" dirty="0">
                <a:solidFill>
                  <a:schemeClr val="bg1"/>
                </a:solidFill>
              </a:rPr>
              <a:t>Canal</a:t>
            </a:r>
          </a:p>
        </p:txBody>
      </p:sp>
      <p:sp>
        <p:nvSpPr>
          <p:cNvPr id="8" name="Arrow: Left 7">
            <a:extLst>
              <a:ext uri="{FF2B5EF4-FFF2-40B4-BE49-F238E27FC236}">
                <a16:creationId xmlns:a16="http://schemas.microsoft.com/office/drawing/2014/main" id="{91A2FBEC-BC6F-4096-83C1-892FC02CFB86}"/>
              </a:ext>
            </a:extLst>
          </p:cNvPr>
          <p:cNvSpPr/>
          <p:nvPr/>
        </p:nvSpPr>
        <p:spPr>
          <a:xfrm rot="9441831">
            <a:off x="7007918" y="4856014"/>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Arrow: Left 8">
            <a:extLst>
              <a:ext uri="{FF2B5EF4-FFF2-40B4-BE49-F238E27FC236}">
                <a16:creationId xmlns:a16="http://schemas.microsoft.com/office/drawing/2014/main" id="{D7211511-A739-4CAF-B80E-84F4CC257BB3}"/>
              </a:ext>
            </a:extLst>
          </p:cNvPr>
          <p:cNvSpPr/>
          <p:nvPr/>
        </p:nvSpPr>
        <p:spPr>
          <a:xfrm rot="8284273">
            <a:off x="7680714" y="6027597"/>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555032C7-43E9-4B01-97DE-5C33E445F1DD}"/>
              </a:ext>
            </a:extLst>
          </p:cNvPr>
          <p:cNvSpPr txBox="1"/>
          <p:nvPr/>
        </p:nvSpPr>
        <p:spPr>
          <a:xfrm>
            <a:off x="6936092" y="6016230"/>
            <a:ext cx="790601" cy="369332"/>
          </a:xfrm>
          <a:prstGeom prst="rect">
            <a:avLst/>
          </a:prstGeom>
          <a:noFill/>
        </p:spPr>
        <p:txBody>
          <a:bodyPr wrap="none" rtlCol="0">
            <a:spAutoFit/>
          </a:bodyPr>
          <a:lstStyle/>
          <a:p>
            <a:r>
              <a:rPr lang="en-US" b="1" dirty="0">
                <a:solidFill>
                  <a:schemeClr val="bg1"/>
                </a:solidFill>
              </a:rPr>
              <a:t>Canal</a:t>
            </a:r>
          </a:p>
        </p:txBody>
      </p:sp>
    </p:spTree>
    <p:extLst>
      <p:ext uri="{BB962C8B-B14F-4D97-AF65-F5344CB8AC3E}">
        <p14:creationId xmlns:p14="http://schemas.microsoft.com/office/powerpoint/2010/main" val="1173060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Atlantis on Mars: Orbital Projection 360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orbits of solar system centered over the Atlantis Earth coordinates marker. This orbital projection uses the Global Projection 720 calibration value.</a:t>
            </a:r>
            <a:endParaRPr lang="en-US" sz="1600" b="1" dirty="0"/>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4201212" y="2506892"/>
            <a:ext cx="4522908" cy="3878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914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Atlantis on Mars: Orbital Projection 360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orbit of </a:t>
            </a:r>
            <a:r>
              <a:rPr lang="en-US" sz="1600" b="1" dirty="0"/>
              <a:t>Ceres</a:t>
            </a:r>
            <a:r>
              <a:rPr lang="en-US" sz="1600" dirty="0"/>
              <a:t>. This orbital projection uses the Global Projection 720 calibration value. Note the alignment of the orbit with the circular crater structure.</a:t>
            </a:r>
            <a:endParaRPr lang="en-US" sz="1600" b="1" dirty="0"/>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4799012" y="2514600"/>
            <a:ext cx="5253995" cy="38458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42246DDA-A95E-418A-9220-381EBE2644E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2741612" y="4345086"/>
            <a:ext cx="2890562" cy="2115833"/>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84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Atlantis on Mars: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solar system projection (ants) centered over the crater aligned with the orbit of </a:t>
            </a:r>
            <a:r>
              <a:rPr lang="en-US" sz="1600" b="1" dirty="0"/>
              <a:t>Ceres</a:t>
            </a:r>
            <a:r>
              <a:rPr lang="en-US" sz="1600" dirty="0"/>
              <a:t>. Note how the orbit of Pluto aligns precisely with the edge/boundary of the crater. This crater has the same radius as the Hudson Bay Crater (</a:t>
            </a:r>
            <a:r>
              <a:rPr lang="en-US" sz="1600" b="1" dirty="0"/>
              <a:t>Aztlan</a:t>
            </a:r>
            <a:r>
              <a:rPr lang="en-US" sz="1600" dirty="0"/>
              <a:t>).</a:t>
            </a:r>
            <a:endParaRPr lang="en-US" sz="1600" b="1" dirty="0"/>
          </a:p>
          <a:p>
            <a:pPr indent="-246888">
              <a:lnSpc>
                <a:spcPct val="90000"/>
              </a:lnSpc>
              <a:spcAft>
                <a:spcPts val="600"/>
              </a:spcAft>
            </a:pPr>
            <a:endParaRPr lang="en-US" sz="16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2289912" y="2670986"/>
            <a:ext cx="3810000" cy="364334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6932612" y="2615691"/>
            <a:ext cx="3946177" cy="3785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8344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Atlantis on Mars: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solar system projection (ants) centered over the crater aligned with the orbit of </a:t>
            </a:r>
            <a:r>
              <a:rPr lang="en-US" sz="1600" b="1" dirty="0"/>
              <a:t>Ceres</a:t>
            </a:r>
            <a:r>
              <a:rPr lang="en-US" sz="1600" dirty="0"/>
              <a:t>. Note how the orbit of Pluto aligns precisely with the edge/boundary of the crater. This crater has the same radius as the Hudson Bay Crater (</a:t>
            </a:r>
            <a:r>
              <a:rPr lang="en-US" sz="1600" b="1" dirty="0"/>
              <a:t>Aztlan</a:t>
            </a:r>
            <a:r>
              <a:rPr lang="en-US" sz="1600" dirty="0"/>
              <a:t>).</a:t>
            </a:r>
            <a:endParaRPr lang="en-US" sz="1600" b="1" dirty="0"/>
          </a:p>
          <a:p>
            <a:pPr indent="-246888">
              <a:lnSpc>
                <a:spcPct val="90000"/>
              </a:lnSpc>
              <a:spcAft>
                <a:spcPts val="600"/>
              </a:spcAft>
            </a:pPr>
            <a:endParaRPr lang="en-US" sz="16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2273964" y="2743200"/>
            <a:ext cx="3946177" cy="353935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6670701" y="2771552"/>
            <a:ext cx="4958806" cy="3539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8270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calibration values for antediluvian measurement systems.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Antediluvian Systems</a:t>
            </a:r>
            <a:r>
              <a:rPr lang="en-US" sz="1800" b="1" dirty="0">
                <a:solidFill>
                  <a:srgbClr val="465562"/>
                </a:solidFill>
              </a:rPr>
              <a:t>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043431924"/>
                  </p:ext>
                </p:extLst>
              </p:nvPr>
            </p:nvGraphicFramePr>
            <p:xfrm>
              <a:off x="1898770" y="2438400"/>
              <a:ext cx="9447300" cy="2900680"/>
            </p:xfrm>
            <a:graphic>
              <a:graphicData uri="http://schemas.openxmlformats.org/drawingml/2006/table">
                <a:tbl>
                  <a:tblPr firstRow="1" bandRow="1">
                    <a:tableStyleId>{073A0DAA-6AF3-43AB-8588-CEC1D06C72B9}</a:tableStyleId>
                  </a:tblPr>
                  <a:tblGrid>
                    <a:gridCol w="2114290">
                      <a:extLst>
                        <a:ext uri="{9D8B030D-6E8A-4147-A177-3AD203B41FA5}">
                          <a16:colId xmlns:a16="http://schemas.microsoft.com/office/drawing/2014/main" val="647043331"/>
                        </a:ext>
                      </a:extLst>
                    </a:gridCol>
                    <a:gridCol w="2111880">
                      <a:extLst>
                        <a:ext uri="{9D8B030D-6E8A-4147-A177-3AD203B41FA5}">
                          <a16:colId xmlns:a16="http://schemas.microsoft.com/office/drawing/2014/main" val="2089465188"/>
                        </a:ext>
                      </a:extLst>
                    </a:gridCol>
                    <a:gridCol w="2731053">
                      <a:extLst>
                        <a:ext uri="{9D8B030D-6E8A-4147-A177-3AD203B41FA5}">
                          <a16:colId xmlns:a16="http://schemas.microsoft.com/office/drawing/2014/main" val="2886636609"/>
                        </a:ext>
                      </a:extLst>
                    </a:gridCol>
                    <a:gridCol w="2490077">
                      <a:extLst>
                        <a:ext uri="{9D8B030D-6E8A-4147-A177-3AD203B41FA5}">
                          <a16:colId xmlns:a16="http://schemas.microsoft.com/office/drawing/2014/main" val="3090527911"/>
                        </a:ext>
                      </a:extLst>
                    </a:gridCol>
                  </a:tblGrid>
                  <a:tr h="248920">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r>
                            <a:rPr lang="en-US" sz="1400" b="1" dirty="0"/>
                            <a:t>Ant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Sacred Cubit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Euphemia"/>
                              <a:ea typeface="+mn-ea"/>
                              <a:cs typeface="+mn-cs"/>
                            </a:rPr>
                            <a:t>Radius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Olympic Stadion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Pyramid Inch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Royal Cubit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Yax’xu (Teotihuacan)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kumimoji="0" lang="en-US" sz="1400" b="0" i="0" u="none" strike="noStrike" kern="1200" cap="none" spc="0" normalizeH="0" baseline="0" noProof="0" dirty="0" smtClean="0">
                                    <a:ln>
                                      <a:noFill/>
                                    </a:ln>
                                    <a:solidFill>
                                      <a:srgbClr val="465562"/>
                                    </a:solidFill>
                                    <a:effectLst/>
                                    <a:uLnTx/>
                                    <a:uFillTx/>
                                    <a:latin typeface="+mn-lt"/>
                                    <a:ea typeface="+mn-ea"/>
                                    <a:cs typeface="+mn-cs"/>
                                  </a:rPr>
                                  <m:t>Circumference</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𝟔𝟏𝟗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𝟎𝟒𝟖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151325548"/>
                      </a:ext>
                    </a:extLst>
                  </a:tr>
                  <a:tr h="370840">
                    <a:tc>
                      <a:txBody>
                        <a:bodyPr/>
                        <a:lstStyle/>
                        <a:p>
                          <a:r>
                            <a:rPr lang="en-US" sz="1400" b="1" dirty="0">
                              <a:solidFill>
                                <a:srgbClr val="465562"/>
                              </a:solidFill>
                            </a:rPr>
                            <a:t>Caxtla</a:t>
                          </a:r>
                          <a:r>
                            <a:rPr lang="en-US" sz="1400" b="1" dirty="0"/>
                            <a:t> (Mayan)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kumimoji="0" lang="en-US" sz="1400" b="0" i="0" u="none" strike="noStrike" kern="1200" cap="none" spc="0" normalizeH="0" baseline="0" noProof="0" dirty="0" smtClean="0">
                                    <a:ln>
                                      <a:noFill/>
                                    </a:ln>
                                    <a:solidFill>
                                      <a:srgbClr val="465562"/>
                                    </a:solidFill>
                                    <a:effectLst/>
                                    <a:uLnTx/>
                                    <a:uFillTx/>
                                    <a:latin typeface="+mn-lt"/>
                                    <a:ea typeface="+mn-ea"/>
                                    <a:cs typeface="+mn-cs"/>
                                  </a:rPr>
                                  <m:t>Radius</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82462467"/>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043431924"/>
                  </p:ext>
                </p:extLst>
              </p:nvPr>
            </p:nvGraphicFramePr>
            <p:xfrm>
              <a:off x="1898770" y="2438400"/>
              <a:ext cx="9447300" cy="2900680"/>
            </p:xfrm>
            <a:graphic>
              <a:graphicData uri="http://schemas.openxmlformats.org/drawingml/2006/table">
                <a:tbl>
                  <a:tblPr firstRow="1" bandRow="1">
                    <a:tableStyleId>{073A0DAA-6AF3-43AB-8588-CEC1D06C72B9}</a:tableStyleId>
                  </a:tblPr>
                  <a:tblGrid>
                    <a:gridCol w="2114290">
                      <a:extLst>
                        <a:ext uri="{9D8B030D-6E8A-4147-A177-3AD203B41FA5}">
                          <a16:colId xmlns:a16="http://schemas.microsoft.com/office/drawing/2014/main" val="647043331"/>
                        </a:ext>
                      </a:extLst>
                    </a:gridCol>
                    <a:gridCol w="2111880">
                      <a:extLst>
                        <a:ext uri="{9D8B030D-6E8A-4147-A177-3AD203B41FA5}">
                          <a16:colId xmlns:a16="http://schemas.microsoft.com/office/drawing/2014/main" val="2089465188"/>
                        </a:ext>
                      </a:extLst>
                    </a:gridCol>
                    <a:gridCol w="2731053">
                      <a:extLst>
                        <a:ext uri="{9D8B030D-6E8A-4147-A177-3AD203B41FA5}">
                          <a16:colId xmlns:a16="http://schemas.microsoft.com/office/drawing/2014/main" val="2886636609"/>
                        </a:ext>
                      </a:extLst>
                    </a:gridCol>
                    <a:gridCol w="2490077">
                      <a:extLst>
                        <a:ext uri="{9D8B030D-6E8A-4147-A177-3AD203B41FA5}">
                          <a16:colId xmlns:a16="http://schemas.microsoft.com/office/drawing/2014/main" val="3090527911"/>
                        </a:ext>
                      </a:extLst>
                    </a:gridCol>
                  </a:tblGrid>
                  <a:tr h="304800">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r>
                            <a:rPr lang="en-US" sz="1400" b="1" dirty="0"/>
                            <a:t>Ant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2"/>
                          <a:stretch>
                            <a:fillRect l="-155134" t="-85246" r="-92187" b="-601639"/>
                          </a:stretch>
                        </a:blipFill>
                      </a:tcPr>
                    </a:tc>
                    <a:tc>
                      <a:txBody>
                        <a:bodyPr/>
                        <a:lstStyle/>
                        <a:p>
                          <a:endParaRPr lang="en-US"/>
                        </a:p>
                      </a:txBody>
                      <a:tcPr>
                        <a:blipFill>
                          <a:blip r:embed="rId2"/>
                          <a:stretch>
                            <a:fillRect l="-279462" t="-85246" r="-978" b="-601639"/>
                          </a:stretch>
                        </a:blipFill>
                      </a:tcPr>
                    </a:tc>
                    <a:extLst>
                      <a:ext uri="{0D108BD9-81ED-4DB2-BD59-A6C34878D82A}">
                        <a16:rowId xmlns:a16="http://schemas.microsoft.com/office/drawing/2014/main" val="1121925249"/>
                      </a:ext>
                    </a:extLst>
                  </a:tr>
                  <a:tr h="370840">
                    <a:tc>
                      <a:txBody>
                        <a:bodyPr/>
                        <a:lstStyle/>
                        <a:p>
                          <a:r>
                            <a:rPr lang="en-US" sz="1400" b="1" dirty="0"/>
                            <a:t>Sacred Cubit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Euphemia"/>
                              <a:ea typeface="+mn-ea"/>
                              <a:cs typeface="+mn-cs"/>
                            </a:rPr>
                            <a:t>Radius</a:t>
                          </a:r>
                        </a:p>
                      </a:txBody>
                      <a:tcPr/>
                    </a:tc>
                    <a:tc>
                      <a:txBody>
                        <a:bodyPr/>
                        <a:lstStyle/>
                        <a:p>
                          <a:endParaRPr lang="en-US"/>
                        </a:p>
                      </a:txBody>
                      <a:tcPr>
                        <a:blipFill>
                          <a:blip r:embed="rId2"/>
                          <a:stretch>
                            <a:fillRect l="-155134" t="-185246" r="-92187" b="-501639"/>
                          </a:stretch>
                        </a:blipFill>
                      </a:tcPr>
                    </a:tc>
                    <a:tc>
                      <a:txBody>
                        <a:bodyPr/>
                        <a:lstStyle/>
                        <a:p>
                          <a:endParaRPr lang="en-US"/>
                        </a:p>
                      </a:txBody>
                      <a:tcPr>
                        <a:blipFill>
                          <a:blip r:embed="rId2"/>
                          <a:stretch>
                            <a:fillRect l="-279462" t="-185246" r="-978" b="-501639"/>
                          </a:stretch>
                        </a:blipFill>
                      </a:tcPr>
                    </a:tc>
                    <a:extLst>
                      <a:ext uri="{0D108BD9-81ED-4DB2-BD59-A6C34878D82A}">
                        <a16:rowId xmlns:a16="http://schemas.microsoft.com/office/drawing/2014/main" val="2707817830"/>
                      </a:ext>
                    </a:extLst>
                  </a:tr>
                  <a:tr h="370840">
                    <a:tc>
                      <a:txBody>
                        <a:bodyPr/>
                        <a:lstStyle/>
                        <a:p>
                          <a:r>
                            <a:rPr lang="en-US" sz="1400" b="1" dirty="0"/>
                            <a:t>Olympic Stadion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2"/>
                          <a:stretch>
                            <a:fillRect l="-155134" t="-285246" r="-92187" b="-401639"/>
                          </a:stretch>
                        </a:blipFill>
                      </a:tcPr>
                    </a:tc>
                    <a:tc>
                      <a:txBody>
                        <a:bodyPr/>
                        <a:lstStyle/>
                        <a:p>
                          <a:endParaRPr lang="en-US"/>
                        </a:p>
                      </a:txBody>
                      <a:tcPr>
                        <a:blipFill>
                          <a:blip r:embed="rId2"/>
                          <a:stretch>
                            <a:fillRect l="-279462" t="-285246" r="-978" b="-401639"/>
                          </a:stretch>
                        </a:blipFill>
                      </a:tcPr>
                    </a:tc>
                    <a:extLst>
                      <a:ext uri="{0D108BD9-81ED-4DB2-BD59-A6C34878D82A}">
                        <a16:rowId xmlns:a16="http://schemas.microsoft.com/office/drawing/2014/main" val="2747536387"/>
                      </a:ext>
                    </a:extLst>
                  </a:tr>
                  <a:tr h="370840">
                    <a:tc>
                      <a:txBody>
                        <a:bodyPr/>
                        <a:lstStyle/>
                        <a:p>
                          <a:r>
                            <a:rPr lang="en-US" sz="1400" b="1" dirty="0"/>
                            <a:t>Pyramid Inch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2"/>
                          <a:stretch>
                            <a:fillRect l="-155134" t="-391667" r="-92187" b="-308333"/>
                          </a:stretch>
                        </a:blipFill>
                      </a:tcPr>
                    </a:tc>
                    <a:tc>
                      <a:txBody>
                        <a:bodyPr/>
                        <a:lstStyle/>
                        <a:p>
                          <a:endParaRPr lang="en-US"/>
                        </a:p>
                      </a:txBody>
                      <a:tcPr>
                        <a:blipFill>
                          <a:blip r:embed="rId2"/>
                          <a:stretch>
                            <a:fillRect l="-279462" t="-391667" r="-978" b="-308333"/>
                          </a:stretch>
                        </a:blipFill>
                      </a:tcPr>
                    </a:tc>
                    <a:extLst>
                      <a:ext uri="{0D108BD9-81ED-4DB2-BD59-A6C34878D82A}">
                        <a16:rowId xmlns:a16="http://schemas.microsoft.com/office/drawing/2014/main" val="2755664869"/>
                      </a:ext>
                    </a:extLst>
                  </a:tr>
                  <a:tr h="370840">
                    <a:tc>
                      <a:txBody>
                        <a:bodyPr/>
                        <a:lstStyle/>
                        <a:p>
                          <a:r>
                            <a:rPr lang="en-US" sz="1400" b="1" dirty="0"/>
                            <a:t>Royal Cubit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2"/>
                          <a:stretch>
                            <a:fillRect l="-155134" t="-483607" r="-92187" b="-203279"/>
                          </a:stretch>
                        </a:blipFill>
                      </a:tcPr>
                    </a:tc>
                    <a:tc>
                      <a:txBody>
                        <a:bodyPr/>
                        <a:lstStyle/>
                        <a:p>
                          <a:endParaRPr lang="en-US"/>
                        </a:p>
                      </a:txBody>
                      <a:tcPr>
                        <a:blipFill>
                          <a:blip r:embed="rId2"/>
                          <a:stretch>
                            <a:fillRect l="-279462" t="-483607" r="-978" b="-203279"/>
                          </a:stretch>
                        </a:blipFill>
                      </a:tcPr>
                    </a:tc>
                    <a:extLst>
                      <a:ext uri="{0D108BD9-81ED-4DB2-BD59-A6C34878D82A}">
                        <a16:rowId xmlns:a16="http://schemas.microsoft.com/office/drawing/2014/main" val="1276875488"/>
                      </a:ext>
                    </a:extLst>
                  </a:tr>
                  <a:tr h="370840">
                    <a:tc>
                      <a:txBody>
                        <a:bodyPr/>
                        <a:lstStyle/>
                        <a:p>
                          <a:r>
                            <a:rPr lang="en-US" sz="1400" b="1" dirty="0"/>
                            <a:t>Yax’xu (Teotihuacan)</a:t>
                          </a:r>
                        </a:p>
                      </a:txBody>
                      <a:tcPr/>
                    </a:tc>
                    <a:tc>
                      <a:txBody>
                        <a:bodyPr/>
                        <a:lstStyle/>
                        <a:p>
                          <a:endParaRPr lang="en-US"/>
                        </a:p>
                      </a:txBody>
                      <a:tcPr>
                        <a:blipFill>
                          <a:blip r:embed="rId2"/>
                          <a:stretch>
                            <a:fillRect l="-100288" t="-583607" r="-248127" b="-103279"/>
                          </a:stretch>
                        </a:blipFill>
                      </a:tcPr>
                    </a:tc>
                    <a:tc>
                      <a:txBody>
                        <a:bodyPr/>
                        <a:lstStyle/>
                        <a:p>
                          <a:endParaRPr lang="en-US"/>
                        </a:p>
                      </a:txBody>
                      <a:tcPr>
                        <a:blipFill>
                          <a:blip r:embed="rId2"/>
                          <a:stretch>
                            <a:fillRect l="-155134" t="-583607" r="-92187" b="-103279"/>
                          </a:stretch>
                        </a:blipFill>
                      </a:tcPr>
                    </a:tc>
                    <a:tc>
                      <a:txBody>
                        <a:bodyPr/>
                        <a:lstStyle/>
                        <a:p>
                          <a:endParaRPr lang="en-US"/>
                        </a:p>
                      </a:txBody>
                      <a:tcPr>
                        <a:blipFill>
                          <a:blip r:embed="rId2"/>
                          <a:stretch>
                            <a:fillRect l="-279462" t="-583607" r="-978" b="-103279"/>
                          </a:stretch>
                        </a:blipFill>
                      </a:tcPr>
                    </a:tc>
                    <a:extLst>
                      <a:ext uri="{0D108BD9-81ED-4DB2-BD59-A6C34878D82A}">
                        <a16:rowId xmlns:a16="http://schemas.microsoft.com/office/drawing/2014/main" val="2151325548"/>
                      </a:ext>
                    </a:extLst>
                  </a:tr>
                  <a:tr h="370840">
                    <a:tc>
                      <a:txBody>
                        <a:bodyPr/>
                        <a:lstStyle/>
                        <a:p>
                          <a:r>
                            <a:rPr lang="en-US" sz="1400" b="1" dirty="0">
                              <a:solidFill>
                                <a:srgbClr val="465562"/>
                              </a:solidFill>
                            </a:rPr>
                            <a:t>Caxtla</a:t>
                          </a:r>
                          <a:r>
                            <a:rPr lang="en-US" sz="1400" b="1" dirty="0"/>
                            <a:t> (Mayan)</a:t>
                          </a:r>
                        </a:p>
                      </a:txBody>
                      <a:tcPr/>
                    </a:tc>
                    <a:tc>
                      <a:txBody>
                        <a:bodyPr/>
                        <a:lstStyle/>
                        <a:p>
                          <a:endParaRPr lang="en-US"/>
                        </a:p>
                      </a:txBody>
                      <a:tcPr>
                        <a:blipFill>
                          <a:blip r:embed="rId2"/>
                          <a:stretch>
                            <a:fillRect l="-100288" t="-683607" r="-248127" b="-3279"/>
                          </a:stretch>
                        </a:blipFill>
                      </a:tcPr>
                    </a:tc>
                    <a:tc>
                      <a:txBody>
                        <a:bodyPr/>
                        <a:lstStyle/>
                        <a:p>
                          <a:endParaRPr lang="en-US"/>
                        </a:p>
                      </a:txBody>
                      <a:tcPr>
                        <a:blipFill>
                          <a:blip r:embed="rId2"/>
                          <a:stretch>
                            <a:fillRect l="-155134" t="-683607" r="-92187" b="-3279"/>
                          </a:stretch>
                        </a:blipFill>
                      </a:tcPr>
                    </a:tc>
                    <a:tc>
                      <a:txBody>
                        <a:bodyPr/>
                        <a:lstStyle/>
                        <a:p>
                          <a:endParaRPr lang="en-US"/>
                        </a:p>
                      </a:txBody>
                      <a:tcPr>
                        <a:blipFill>
                          <a:blip r:embed="rId2"/>
                          <a:stretch>
                            <a:fillRect l="-279462" t="-683607" r="-978" b="-3279"/>
                          </a:stretch>
                        </a:blipFill>
                      </a:tcPr>
                    </a:tc>
                    <a:extLst>
                      <a:ext uri="{0D108BD9-81ED-4DB2-BD59-A6C34878D82A}">
                        <a16:rowId xmlns:a16="http://schemas.microsoft.com/office/drawing/2014/main" val="3782462467"/>
                      </a:ext>
                    </a:extLst>
                  </a:tr>
                </a:tbl>
              </a:graphicData>
            </a:graphic>
          </p:graphicFrame>
        </mc:Fallback>
      </mc:AlternateContent>
    </p:spTree>
    <p:extLst>
      <p:ext uri="{BB962C8B-B14F-4D97-AF65-F5344CB8AC3E}">
        <p14:creationId xmlns:p14="http://schemas.microsoft.com/office/powerpoint/2010/main" val="654508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Shape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an </a:t>
                </a:r>
                <a:r>
                  <a:rPr lang="en-US" sz="1600" b="1" dirty="0"/>
                  <a:t>oblong</a:t>
                </a:r>
                <a:r>
                  <a:rPr lang="en-US" sz="1600" dirty="0"/>
                  <a:t> structure on Mars. </a:t>
                </a:r>
              </a:p>
              <a:p>
                <a:pPr indent="-246888">
                  <a:lnSpc>
                    <a:spcPct val="90000"/>
                  </a:lnSpc>
                  <a:spcAft>
                    <a:spcPts val="600"/>
                  </a:spcAft>
                </a:pPr>
                <a:endParaRPr lang="en-US" sz="1600" b="1" dirty="0"/>
              </a:p>
              <a:p>
                <a:pPr indent="-246888" algn="ctr">
                  <a:lnSpc>
                    <a:spcPct val="90000"/>
                  </a:lnSpc>
                  <a:spcAft>
                    <a:spcPts val="600"/>
                  </a:spcAft>
                </a:pPr>
                <a:r>
                  <a:rPr lang="en-US" sz="1600" b="1" dirty="0"/>
                  <a:t> </a:t>
                </a:r>
                <a14:m>
                  <m:oMath xmlns:m="http://schemas.openxmlformats.org/officeDocument/2006/math">
                    <m:r>
                      <a:rPr lang="en-US" sz="1600" b="1" i="0" dirty="0" smtClean="0">
                        <a:latin typeface="Cambria Math" panose="02040503050406030204" pitchFamily="18" charset="0"/>
                      </a:rPr>
                      <m:t>𝐂𝐨𝐨𝐫𝐝𝐢𝐧𝐚𝐭𝐞𝐬</m:t>
                    </m:r>
                    <m:r>
                      <a:rPr lang="en-US" sz="1600" b="1" i="0" dirty="0" smtClean="0">
                        <a:latin typeface="Cambria Math" panose="02040503050406030204" pitchFamily="18" charset="0"/>
                      </a:rPr>
                      <m:t>=</m:t>
                    </m:r>
                    <m:r>
                      <a:rPr lang="en-US" sz="1600" b="1" i="1" dirty="0">
                        <a:latin typeface="Cambria Math" panose="02040503050406030204" pitchFamily="18" charset="0"/>
                      </a:rPr>
                      <m:t>𝟏𝟒</m:t>
                    </m:r>
                    <m:r>
                      <a:rPr lang="en-US" sz="1600" b="1" i="1" dirty="0">
                        <a:latin typeface="Cambria Math" panose="02040503050406030204" pitchFamily="18" charset="0"/>
                      </a:rPr>
                      <m:t>.</m:t>
                    </m:r>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a:latin typeface="Cambria Math" panose="02040503050406030204" pitchFamily="18" charset="0"/>
                      </a:rPr>
                      <m:t>𝑵</m:t>
                    </m:r>
                    <m:r>
                      <a:rPr lang="en-US" sz="1600" b="1" i="1" dirty="0" smtClean="0">
                        <a:latin typeface="Cambria Math" panose="02040503050406030204" pitchFamily="18" charset="0"/>
                      </a:rPr>
                      <m:t> , </m:t>
                    </m:r>
                    <m:r>
                      <a:rPr lang="en-US" sz="1600" b="1" i="1" dirty="0">
                        <a:latin typeface="Cambria Math" panose="02040503050406030204" pitchFamily="18" charset="0"/>
                      </a:rPr>
                      <m:t>𝟏𝟕𝟖</m:t>
                    </m:r>
                    <m:r>
                      <a:rPr lang="en-US" sz="1600" b="1" i="1" dirty="0">
                        <a:latin typeface="Cambria Math" panose="02040503050406030204" pitchFamily="18" charset="0"/>
                      </a:rPr>
                      <m:t>.</m:t>
                    </m:r>
                    <m:r>
                      <a:rPr lang="en-US" sz="1600" b="1" i="1" dirty="0">
                        <a:latin typeface="Cambria Math" panose="02040503050406030204" pitchFamily="18" charset="0"/>
                      </a:rPr>
                      <m:t>𝟒𝟎</m:t>
                    </m:r>
                    <m:r>
                      <a:rPr lang="en-US" sz="1600" b="1" i="1" dirty="0">
                        <a:latin typeface="Cambria Math" panose="02040503050406030204" pitchFamily="18" charset="0"/>
                      </a:rPr>
                      <m:t>°</m:t>
                    </m:r>
                    <m:r>
                      <a:rPr lang="en-US" sz="1600" b="1" i="1" dirty="0" smtClean="0">
                        <a:latin typeface="Cambria Math" panose="02040503050406030204" pitchFamily="18" charset="0"/>
                      </a:rPr>
                      <m:t>𝑬</m:t>
                    </m:r>
                  </m:oMath>
                </a14:m>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9782800" cy="4570518"/>
              </a:xfrm>
              <a:prstGeom prst="rect">
                <a:avLst/>
              </a:prstGeom>
              <a:blipFill>
                <a:blip r:embed="rId2"/>
                <a:stretch>
                  <a:fillRect l="-312" t="-933"/>
                </a:stretch>
              </a:blipFill>
            </p:spPr>
            <p:txBody>
              <a:bodyPr/>
              <a:lstStyle/>
              <a:p>
                <a:r>
                  <a:rPr lang="en-US">
                    <a:noFill/>
                  </a:rPr>
                  <a:t> </a:t>
                </a:r>
              </a:p>
            </p:txBody>
          </p:sp>
        </mc:Fallback>
      </mc:AlternateContent>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1751012" y="3075242"/>
            <a:ext cx="4580576" cy="30711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p:blipFill>
        <p:spPr bwMode="auto">
          <a:xfrm>
            <a:off x="6792261" y="3075242"/>
            <a:ext cx="4580576" cy="3095420"/>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10BE3AE0-2714-46C4-9A0A-56A9D3B64C33}"/>
              </a:ext>
            </a:extLst>
          </p:cNvPr>
          <p:cNvGrpSpPr/>
          <p:nvPr/>
        </p:nvGrpSpPr>
        <p:grpSpPr>
          <a:xfrm>
            <a:off x="2894012" y="4343400"/>
            <a:ext cx="2481656" cy="769119"/>
            <a:chOff x="2894012" y="4343400"/>
            <a:chExt cx="2481656" cy="769119"/>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343ECFA-4C34-43A3-B24E-34AF5086AFE4}"/>
                    </a:ext>
                  </a:extLst>
                </p:cNvPr>
                <p:cNvSpPr txBox="1"/>
                <p:nvPr/>
              </p:nvSpPr>
              <p:spPr>
                <a:xfrm rot="20547148">
                  <a:off x="4065372" y="4383041"/>
                  <a:ext cx="76014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1" dirty="0" smtClean="0">
                            <a:solidFill>
                              <a:schemeClr val="bg1"/>
                            </a:solidFill>
                            <a:latin typeface="Cambria Math" panose="02040503050406030204" pitchFamily="18" charset="0"/>
                          </a:rPr>
                          <m:t>𝟓𝟒𝟎</m:t>
                        </m:r>
                        <m:r>
                          <a:rPr lang="en-US" sz="1200" b="1" i="1" dirty="0" smtClean="0">
                            <a:solidFill>
                              <a:schemeClr val="bg1"/>
                            </a:solidFill>
                            <a:latin typeface="Cambria Math" panose="02040503050406030204" pitchFamily="18" charset="0"/>
                          </a:rPr>
                          <m:t> </m:t>
                        </m:r>
                        <m:r>
                          <a:rPr lang="en-US" sz="1200" b="1" i="1" dirty="0" smtClean="0">
                            <a:solidFill>
                              <a:schemeClr val="bg1"/>
                            </a:solidFill>
                            <a:latin typeface="Cambria Math" panose="02040503050406030204" pitchFamily="18" charset="0"/>
                          </a:rPr>
                          <m:t>𝒌𝒂</m:t>
                        </m:r>
                      </m:oMath>
                    </m:oMathPara>
                  </a14:m>
                  <a:endParaRPr lang="en-US" sz="1600" b="1" dirty="0">
                    <a:solidFill>
                      <a:schemeClr val="bg1"/>
                    </a:solidFill>
                  </a:endParaRPr>
                </a:p>
              </p:txBody>
            </p:sp>
          </mc:Choice>
          <mc:Fallback xmlns="">
            <p:sp>
              <p:nvSpPr>
                <p:cNvPr id="9" name="TextBox 8">
                  <a:extLst>
                    <a:ext uri="{FF2B5EF4-FFF2-40B4-BE49-F238E27FC236}">
                      <a16:creationId xmlns:a16="http://schemas.microsoft.com/office/drawing/2014/main" id="{E343ECFA-4C34-43A3-B24E-34AF5086AFE4}"/>
                    </a:ext>
                  </a:extLst>
                </p:cNvPr>
                <p:cNvSpPr txBox="1">
                  <a:spLocks noRot="1" noChangeAspect="1" noMove="1" noResize="1" noEditPoints="1" noAdjustHandles="1" noChangeArrowheads="1" noChangeShapeType="1" noTextEdit="1"/>
                </p:cNvSpPr>
                <p:nvPr/>
              </p:nvSpPr>
              <p:spPr>
                <a:xfrm rot="20547148">
                  <a:off x="4065372" y="4383041"/>
                  <a:ext cx="760143" cy="276999"/>
                </a:xfrm>
                <a:prstGeom prst="rect">
                  <a:avLst/>
                </a:prstGeom>
                <a:blipFill>
                  <a:blip r:embed="rId5"/>
                  <a:stretch>
                    <a:fillRect/>
                  </a:stretch>
                </a:blipFill>
              </p:spPr>
              <p:txBody>
                <a:bodyPr/>
                <a:lstStyle/>
                <a:p>
                  <a:r>
                    <a:rPr lang="en-US">
                      <a:noFill/>
                    </a:rPr>
                    <a:t> </a:t>
                  </a:r>
                </a:p>
              </p:txBody>
            </p:sp>
          </mc:Fallback>
        </mc:AlternateContent>
        <p:cxnSp>
          <p:nvCxnSpPr>
            <p:cNvPr id="3" name="Straight Connector 2">
              <a:extLst>
                <a:ext uri="{FF2B5EF4-FFF2-40B4-BE49-F238E27FC236}">
                  <a16:creationId xmlns:a16="http://schemas.microsoft.com/office/drawing/2014/main" id="{9E09F7DB-3358-4859-B170-D95871E52719}"/>
                </a:ext>
              </a:extLst>
            </p:cNvPr>
            <p:cNvCxnSpPr>
              <a:cxnSpLocks/>
            </p:cNvCxnSpPr>
            <p:nvPr/>
          </p:nvCxnSpPr>
          <p:spPr>
            <a:xfrm flipH="1">
              <a:off x="2894012" y="4419600"/>
              <a:ext cx="2481656" cy="6425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AE71994-DF83-42C1-A07E-DB0BC559D544}"/>
                </a:ext>
              </a:extLst>
            </p:cNvPr>
            <p:cNvCxnSpPr>
              <a:cxnSpLocks/>
            </p:cNvCxnSpPr>
            <p:nvPr/>
          </p:nvCxnSpPr>
          <p:spPr>
            <a:xfrm>
              <a:off x="3808412" y="4343400"/>
              <a:ext cx="232888" cy="76911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624BF94-90E3-4A1F-B74B-A884AF82C99E}"/>
                    </a:ext>
                  </a:extLst>
                </p:cNvPr>
                <p:cNvSpPr txBox="1"/>
                <p:nvPr/>
              </p:nvSpPr>
              <p:spPr>
                <a:xfrm rot="20813815">
                  <a:off x="3165783" y="4451820"/>
                  <a:ext cx="76014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1" dirty="0" smtClean="0">
                            <a:solidFill>
                              <a:schemeClr val="bg1"/>
                            </a:solidFill>
                            <a:latin typeface="Cambria Math" panose="02040503050406030204" pitchFamily="18" charset="0"/>
                          </a:rPr>
                          <m:t>𝟏𝟕𝟕</m:t>
                        </m:r>
                        <m:r>
                          <a:rPr lang="en-US" sz="1200" b="1" i="1" dirty="0" smtClean="0">
                            <a:solidFill>
                              <a:schemeClr val="bg1"/>
                            </a:solidFill>
                            <a:latin typeface="Cambria Math" panose="02040503050406030204" pitchFamily="18" charset="0"/>
                          </a:rPr>
                          <m:t> </m:t>
                        </m:r>
                        <m:r>
                          <a:rPr lang="en-US" sz="1200" b="1" i="1" dirty="0" smtClean="0">
                            <a:solidFill>
                              <a:schemeClr val="bg1"/>
                            </a:solidFill>
                            <a:latin typeface="Cambria Math" panose="02040503050406030204" pitchFamily="18" charset="0"/>
                          </a:rPr>
                          <m:t>𝒌𝒂</m:t>
                        </m:r>
                      </m:oMath>
                    </m:oMathPara>
                  </a14:m>
                  <a:endParaRPr lang="en-US" sz="1600" b="1" dirty="0">
                    <a:solidFill>
                      <a:schemeClr val="bg1"/>
                    </a:solidFill>
                  </a:endParaRPr>
                </a:p>
              </p:txBody>
            </p:sp>
          </mc:Choice>
          <mc:Fallback xmlns="">
            <p:sp>
              <p:nvSpPr>
                <p:cNvPr id="24" name="TextBox 23">
                  <a:extLst>
                    <a:ext uri="{FF2B5EF4-FFF2-40B4-BE49-F238E27FC236}">
                      <a16:creationId xmlns:a16="http://schemas.microsoft.com/office/drawing/2014/main" id="{B624BF94-90E3-4A1F-B74B-A884AF82C99E}"/>
                    </a:ext>
                  </a:extLst>
                </p:cNvPr>
                <p:cNvSpPr txBox="1">
                  <a:spLocks noRot="1" noChangeAspect="1" noMove="1" noResize="1" noEditPoints="1" noAdjustHandles="1" noChangeArrowheads="1" noChangeShapeType="1" noTextEdit="1"/>
                </p:cNvSpPr>
                <p:nvPr/>
              </p:nvSpPr>
              <p:spPr>
                <a:xfrm rot="20813815">
                  <a:off x="3165783" y="4451820"/>
                  <a:ext cx="760144" cy="276999"/>
                </a:xfrm>
                <a:prstGeom prst="rect">
                  <a:avLst/>
                </a:prstGeom>
                <a:blipFill>
                  <a:blip r:embed="rId6"/>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1D767D6-1786-4DC8-A65E-D42B5C6EC148}"/>
              </a:ext>
            </a:extLst>
          </p:cNvPr>
          <p:cNvGrpSpPr/>
          <p:nvPr/>
        </p:nvGrpSpPr>
        <p:grpSpPr>
          <a:xfrm>
            <a:off x="7724856" y="4369262"/>
            <a:ext cx="2481656" cy="769119"/>
            <a:chOff x="2894012" y="4343400"/>
            <a:chExt cx="2481656" cy="769119"/>
          </a:xfrm>
        </p:grpSpPr>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0B93276-F588-40C2-AB91-497AF89A18AD}"/>
                    </a:ext>
                  </a:extLst>
                </p:cNvPr>
                <p:cNvSpPr txBox="1"/>
                <p:nvPr/>
              </p:nvSpPr>
              <p:spPr>
                <a:xfrm rot="20547148">
                  <a:off x="4065372" y="4383041"/>
                  <a:ext cx="76014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1" dirty="0" smtClean="0">
                            <a:solidFill>
                              <a:schemeClr val="bg1"/>
                            </a:solidFill>
                            <a:latin typeface="Cambria Math" panose="02040503050406030204" pitchFamily="18" charset="0"/>
                          </a:rPr>
                          <m:t>𝟓𝟒𝟎</m:t>
                        </m:r>
                        <m:r>
                          <a:rPr lang="en-US" sz="1200" b="1" i="1" dirty="0" smtClean="0">
                            <a:solidFill>
                              <a:schemeClr val="bg1"/>
                            </a:solidFill>
                            <a:latin typeface="Cambria Math" panose="02040503050406030204" pitchFamily="18" charset="0"/>
                          </a:rPr>
                          <m:t> </m:t>
                        </m:r>
                        <m:r>
                          <a:rPr lang="en-US" sz="1200" b="1" i="1" dirty="0" smtClean="0">
                            <a:solidFill>
                              <a:schemeClr val="bg1"/>
                            </a:solidFill>
                            <a:latin typeface="Cambria Math" panose="02040503050406030204" pitchFamily="18" charset="0"/>
                          </a:rPr>
                          <m:t>𝒌𝒂</m:t>
                        </m:r>
                      </m:oMath>
                    </m:oMathPara>
                  </a14:m>
                  <a:endParaRPr lang="en-US" sz="1600" b="1" dirty="0">
                    <a:solidFill>
                      <a:schemeClr val="bg1"/>
                    </a:solidFill>
                  </a:endParaRPr>
                </a:p>
              </p:txBody>
            </p:sp>
          </mc:Choice>
          <mc:Fallback xmlns="">
            <p:sp>
              <p:nvSpPr>
                <p:cNvPr id="28" name="TextBox 27">
                  <a:extLst>
                    <a:ext uri="{FF2B5EF4-FFF2-40B4-BE49-F238E27FC236}">
                      <a16:creationId xmlns:a16="http://schemas.microsoft.com/office/drawing/2014/main" id="{C0B93276-F588-40C2-AB91-497AF89A18AD}"/>
                    </a:ext>
                  </a:extLst>
                </p:cNvPr>
                <p:cNvSpPr txBox="1">
                  <a:spLocks noRot="1" noChangeAspect="1" noMove="1" noResize="1" noEditPoints="1" noAdjustHandles="1" noChangeArrowheads="1" noChangeShapeType="1" noTextEdit="1"/>
                </p:cNvSpPr>
                <p:nvPr/>
              </p:nvSpPr>
              <p:spPr>
                <a:xfrm rot="20547148">
                  <a:off x="4065372" y="4383041"/>
                  <a:ext cx="760143" cy="276999"/>
                </a:xfrm>
                <a:prstGeom prst="rect">
                  <a:avLst/>
                </a:prstGeom>
                <a:blipFill>
                  <a:blip r:embed="rId7"/>
                  <a:stretch>
                    <a:fillRect/>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0D77B8C7-7B13-4CF1-B589-B1794C8427EB}"/>
                </a:ext>
              </a:extLst>
            </p:cNvPr>
            <p:cNvCxnSpPr>
              <a:cxnSpLocks/>
            </p:cNvCxnSpPr>
            <p:nvPr/>
          </p:nvCxnSpPr>
          <p:spPr>
            <a:xfrm flipH="1">
              <a:off x="2894012" y="4419600"/>
              <a:ext cx="2481656" cy="6425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4C598BE-B978-46BB-AEC3-58A491FD2C3D}"/>
                </a:ext>
              </a:extLst>
            </p:cNvPr>
            <p:cNvCxnSpPr>
              <a:cxnSpLocks/>
            </p:cNvCxnSpPr>
            <p:nvPr/>
          </p:nvCxnSpPr>
          <p:spPr>
            <a:xfrm>
              <a:off x="3808412" y="4343400"/>
              <a:ext cx="232888" cy="76911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DEF0FE3-4D81-4EC8-BC91-94FC2A495139}"/>
                    </a:ext>
                  </a:extLst>
                </p:cNvPr>
                <p:cNvSpPr txBox="1"/>
                <p:nvPr/>
              </p:nvSpPr>
              <p:spPr>
                <a:xfrm rot="20813815">
                  <a:off x="3165783" y="4451820"/>
                  <a:ext cx="76014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1" dirty="0" smtClean="0">
                            <a:solidFill>
                              <a:schemeClr val="bg1"/>
                            </a:solidFill>
                            <a:latin typeface="Cambria Math" panose="02040503050406030204" pitchFamily="18" charset="0"/>
                          </a:rPr>
                          <m:t>𝟏𝟕𝟕</m:t>
                        </m:r>
                        <m:r>
                          <a:rPr lang="en-US" sz="1200" b="1" i="1" dirty="0" smtClean="0">
                            <a:solidFill>
                              <a:schemeClr val="bg1"/>
                            </a:solidFill>
                            <a:latin typeface="Cambria Math" panose="02040503050406030204" pitchFamily="18" charset="0"/>
                          </a:rPr>
                          <m:t> </m:t>
                        </m:r>
                        <m:r>
                          <a:rPr lang="en-US" sz="1200" b="1" i="1" dirty="0" smtClean="0">
                            <a:solidFill>
                              <a:schemeClr val="bg1"/>
                            </a:solidFill>
                            <a:latin typeface="Cambria Math" panose="02040503050406030204" pitchFamily="18" charset="0"/>
                          </a:rPr>
                          <m:t>𝒌𝒂</m:t>
                        </m:r>
                      </m:oMath>
                    </m:oMathPara>
                  </a14:m>
                  <a:endParaRPr lang="en-US" sz="1600" b="1" dirty="0">
                    <a:solidFill>
                      <a:schemeClr val="bg1"/>
                    </a:solidFill>
                  </a:endParaRPr>
                </a:p>
              </p:txBody>
            </p:sp>
          </mc:Choice>
          <mc:Fallback xmlns="">
            <p:sp>
              <p:nvSpPr>
                <p:cNvPr id="31" name="TextBox 30">
                  <a:extLst>
                    <a:ext uri="{FF2B5EF4-FFF2-40B4-BE49-F238E27FC236}">
                      <a16:creationId xmlns:a16="http://schemas.microsoft.com/office/drawing/2014/main" id="{6DEF0FE3-4D81-4EC8-BC91-94FC2A495139}"/>
                    </a:ext>
                  </a:extLst>
                </p:cNvPr>
                <p:cNvSpPr txBox="1">
                  <a:spLocks noRot="1" noChangeAspect="1" noMove="1" noResize="1" noEditPoints="1" noAdjustHandles="1" noChangeArrowheads="1" noChangeShapeType="1" noTextEdit="1"/>
                </p:cNvSpPr>
                <p:nvPr/>
              </p:nvSpPr>
              <p:spPr>
                <a:xfrm rot="20813815">
                  <a:off x="3165783" y="4451820"/>
                  <a:ext cx="760144" cy="276999"/>
                </a:xfrm>
                <a:prstGeom prst="rect">
                  <a:avLst/>
                </a:prstGeom>
                <a:blipFill>
                  <a:blip r:embed="rId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27884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Shape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an </a:t>
                </a:r>
                <a:r>
                  <a:rPr lang="en-US" sz="1600" b="1" dirty="0"/>
                  <a:t>oblong</a:t>
                </a:r>
                <a:r>
                  <a:rPr lang="en-US" sz="1600" dirty="0"/>
                  <a:t> structure on Mars. </a:t>
                </a:r>
              </a:p>
              <a:p>
                <a:pPr indent="-246888">
                  <a:lnSpc>
                    <a:spcPct val="90000"/>
                  </a:lnSpc>
                  <a:spcAft>
                    <a:spcPts val="600"/>
                  </a:spcAft>
                </a:pPr>
                <a:endParaRPr lang="en-US" sz="1600" b="1" dirty="0"/>
              </a:p>
              <a:p>
                <a:pPr indent="-246888" algn="ctr">
                  <a:lnSpc>
                    <a:spcPct val="90000"/>
                  </a:lnSpc>
                  <a:spcAft>
                    <a:spcPts val="600"/>
                  </a:spcAft>
                </a:pPr>
                <a:r>
                  <a:rPr lang="en-US" sz="1600" b="1" dirty="0"/>
                  <a:t> </a:t>
                </a:r>
                <a14:m>
                  <m:oMath xmlns:m="http://schemas.openxmlformats.org/officeDocument/2006/math">
                    <m:r>
                      <a:rPr lang="en-US" sz="1600" b="1" i="0" dirty="0" smtClean="0">
                        <a:latin typeface="Cambria Math" panose="02040503050406030204" pitchFamily="18" charset="0"/>
                      </a:rPr>
                      <m:t>𝐂𝐨𝐨𝐫𝐝𝐢𝐧𝐚𝐭𝐞𝐬</m:t>
                    </m:r>
                    <m:r>
                      <a:rPr lang="en-US" sz="1600" b="1" i="0" dirty="0" smtClean="0">
                        <a:latin typeface="Cambria Math" panose="02040503050406030204" pitchFamily="18" charset="0"/>
                      </a:rPr>
                      <m:t>=</m:t>
                    </m:r>
                    <m:r>
                      <a:rPr lang="en-US" sz="1600" b="1" i="1" dirty="0">
                        <a:latin typeface="Cambria Math" panose="02040503050406030204" pitchFamily="18" charset="0"/>
                      </a:rPr>
                      <m:t>𝟏𝟒</m:t>
                    </m:r>
                    <m:r>
                      <a:rPr lang="en-US" sz="1600" b="1" i="1" dirty="0">
                        <a:latin typeface="Cambria Math" panose="02040503050406030204" pitchFamily="18" charset="0"/>
                      </a:rPr>
                      <m:t>.</m:t>
                    </m:r>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a:latin typeface="Cambria Math" panose="02040503050406030204" pitchFamily="18" charset="0"/>
                      </a:rPr>
                      <m:t>𝑵</m:t>
                    </m:r>
                    <m:r>
                      <a:rPr lang="en-US" sz="1600" b="1" i="1" dirty="0" smtClean="0">
                        <a:latin typeface="Cambria Math" panose="02040503050406030204" pitchFamily="18" charset="0"/>
                      </a:rPr>
                      <m:t> , </m:t>
                    </m:r>
                    <m:r>
                      <a:rPr lang="en-US" sz="1600" b="1" i="1" dirty="0">
                        <a:latin typeface="Cambria Math" panose="02040503050406030204" pitchFamily="18" charset="0"/>
                      </a:rPr>
                      <m:t>𝟏𝟕𝟖</m:t>
                    </m:r>
                    <m:r>
                      <a:rPr lang="en-US" sz="1600" b="1" i="1" dirty="0">
                        <a:latin typeface="Cambria Math" panose="02040503050406030204" pitchFamily="18" charset="0"/>
                      </a:rPr>
                      <m:t>.</m:t>
                    </m:r>
                    <m:r>
                      <a:rPr lang="en-US" sz="1600" b="1" i="1" dirty="0">
                        <a:latin typeface="Cambria Math" panose="02040503050406030204" pitchFamily="18" charset="0"/>
                      </a:rPr>
                      <m:t>𝟒𝟎</m:t>
                    </m:r>
                    <m:r>
                      <a:rPr lang="en-US" sz="1600" b="1" i="1" dirty="0">
                        <a:latin typeface="Cambria Math" panose="02040503050406030204" pitchFamily="18" charset="0"/>
                      </a:rPr>
                      <m:t>°</m:t>
                    </m:r>
                    <m:r>
                      <a:rPr lang="en-US" sz="1600" b="1" i="1" dirty="0" smtClean="0">
                        <a:latin typeface="Cambria Math" panose="02040503050406030204" pitchFamily="18" charset="0"/>
                      </a:rPr>
                      <m:t>𝑬</m:t>
                    </m:r>
                  </m:oMath>
                </a14:m>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9782800" cy="4570518"/>
              </a:xfrm>
              <a:prstGeom prst="rect">
                <a:avLst/>
              </a:prstGeom>
              <a:blipFill>
                <a:blip r:embed="rId2"/>
                <a:stretch>
                  <a:fillRect l="-312" t="-933"/>
                </a:stretch>
              </a:blipFill>
            </p:spPr>
            <p:txBody>
              <a:bodyPr/>
              <a:lstStyle/>
              <a:p>
                <a:r>
                  <a:rPr lang="en-US">
                    <a:noFill/>
                  </a:rPr>
                  <a:t> </a:t>
                </a:r>
              </a:p>
            </p:txBody>
          </p:sp>
        </mc:Fallback>
      </mc:AlternateContent>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1751012" y="3075242"/>
            <a:ext cx="4580576" cy="30711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p:blipFill>
        <p:spPr bwMode="auto">
          <a:xfrm>
            <a:off x="6792261" y="3075242"/>
            <a:ext cx="4580576" cy="3095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394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Shape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an </a:t>
            </a:r>
            <a:r>
              <a:rPr lang="en-US" sz="1600" b="1" dirty="0"/>
              <a:t>oblong</a:t>
            </a:r>
            <a:r>
              <a:rPr lang="en-US" sz="1600" dirty="0"/>
              <a:t> structure on Mars (left) and the Tarim Basin on Earth (right). </a:t>
            </a:r>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1768997" y="2819400"/>
            <a:ext cx="4544606" cy="30711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6792261" y="2873602"/>
            <a:ext cx="4580576" cy="298701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10A9266-5419-4BA9-99A3-D1F5F40552D5}"/>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https://en.wikipedia.org/wiki/Tarim_Basin</a:t>
            </a:r>
            <a:endParaRPr lang="en-US" sz="1200" dirty="0"/>
          </a:p>
        </p:txBody>
      </p:sp>
      <p:sp>
        <p:nvSpPr>
          <p:cNvPr id="18" name="TextBox 17">
            <a:extLst>
              <a:ext uri="{FF2B5EF4-FFF2-40B4-BE49-F238E27FC236}">
                <a16:creationId xmlns:a16="http://schemas.microsoft.com/office/drawing/2014/main" id="{E4B978BF-8217-40E7-B721-DEA6CB95D43B}"/>
              </a:ext>
            </a:extLst>
          </p:cNvPr>
          <p:cNvSpPr txBox="1"/>
          <p:nvPr/>
        </p:nvSpPr>
        <p:spPr>
          <a:xfrm>
            <a:off x="8144984" y="6005811"/>
            <a:ext cx="1875129" cy="307777"/>
          </a:xfrm>
          <a:prstGeom prst="rect">
            <a:avLst/>
          </a:prstGeom>
          <a:noFill/>
        </p:spPr>
        <p:txBody>
          <a:bodyPr wrap="none" rtlCol="0">
            <a:spAutoFit/>
          </a:bodyPr>
          <a:lstStyle/>
          <a:p>
            <a:r>
              <a:rPr lang="en-US" sz="1400" dirty="0"/>
              <a:t>Tarim Basin on Earth</a:t>
            </a:r>
          </a:p>
        </p:txBody>
      </p:sp>
      <p:sp>
        <p:nvSpPr>
          <p:cNvPr id="19" name="TextBox 18">
            <a:extLst>
              <a:ext uri="{FF2B5EF4-FFF2-40B4-BE49-F238E27FC236}">
                <a16:creationId xmlns:a16="http://schemas.microsoft.com/office/drawing/2014/main" id="{2C93A104-0E73-41F5-A04C-D45985CC4FE4}"/>
              </a:ext>
            </a:extLst>
          </p:cNvPr>
          <p:cNvSpPr txBox="1"/>
          <p:nvPr/>
        </p:nvSpPr>
        <p:spPr>
          <a:xfrm>
            <a:off x="2741612" y="6005811"/>
            <a:ext cx="2302490" cy="307777"/>
          </a:xfrm>
          <a:prstGeom prst="rect">
            <a:avLst/>
          </a:prstGeom>
          <a:noFill/>
        </p:spPr>
        <p:txBody>
          <a:bodyPr wrap="none" rtlCol="0">
            <a:spAutoFit/>
          </a:bodyPr>
          <a:lstStyle/>
          <a:p>
            <a:r>
              <a:rPr lang="en-US" sz="1400" dirty="0"/>
              <a:t>Oblong Structure on Mars</a:t>
            </a:r>
          </a:p>
        </p:txBody>
      </p:sp>
      <p:grpSp>
        <p:nvGrpSpPr>
          <p:cNvPr id="20" name="Group 19">
            <a:extLst>
              <a:ext uri="{FF2B5EF4-FFF2-40B4-BE49-F238E27FC236}">
                <a16:creationId xmlns:a16="http://schemas.microsoft.com/office/drawing/2014/main" id="{5E8DC1AD-D4C5-475F-97EB-0D0413D121F7}"/>
              </a:ext>
            </a:extLst>
          </p:cNvPr>
          <p:cNvGrpSpPr/>
          <p:nvPr/>
        </p:nvGrpSpPr>
        <p:grpSpPr>
          <a:xfrm rot="281296">
            <a:off x="7825817" y="4048884"/>
            <a:ext cx="2481656" cy="769119"/>
            <a:chOff x="2894012" y="4343400"/>
            <a:chExt cx="2481656" cy="769119"/>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A7958D3-01BF-4011-B1E6-EE0E8239B44C}"/>
                    </a:ext>
                  </a:extLst>
                </p:cNvPr>
                <p:cNvSpPr txBox="1"/>
                <p:nvPr/>
              </p:nvSpPr>
              <p:spPr>
                <a:xfrm rot="20547148">
                  <a:off x="3990832" y="4383041"/>
                  <a:ext cx="90922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1" dirty="0" smtClean="0">
                            <a:solidFill>
                              <a:schemeClr val="bg1"/>
                            </a:solidFill>
                            <a:latin typeface="Cambria Math" panose="02040503050406030204" pitchFamily="18" charset="0"/>
                          </a:rPr>
                          <m:t>𝟏</m:t>
                        </m:r>
                        <m:r>
                          <a:rPr lang="en-US" sz="1200" b="1" i="1" dirty="0" smtClean="0">
                            <a:solidFill>
                              <a:schemeClr val="bg1"/>
                            </a:solidFill>
                            <a:latin typeface="Cambria Math" panose="02040503050406030204" pitchFamily="18" charset="0"/>
                          </a:rPr>
                          <m:t>,</m:t>
                        </m:r>
                        <m:r>
                          <a:rPr lang="en-US" sz="1200" b="1" i="1" dirty="0" smtClean="0">
                            <a:solidFill>
                              <a:schemeClr val="bg1"/>
                            </a:solidFill>
                            <a:latin typeface="Cambria Math" panose="02040503050406030204" pitchFamily="18" charset="0"/>
                          </a:rPr>
                          <m:t>𝟒𝟐𝟑</m:t>
                        </m:r>
                        <m:r>
                          <a:rPr lang="en-US" sz="1200" b="1" i="1" dirty="0" smtClean="0">
                            <a:solidFill>
                              <a:schemeClr val="bg1"/>
                            </a:solidFill>
                            <a:latin typeface="Cambria Math" panose="02040503050406030204" pitchFamily="18" charset="0"/>
                          </a:rPr>
                          <m:t> </m:t>
                        </m:r>
                        <m:r>
                          <a:rPr lang="en-US" sz="1200" b="1" i="1" dirty="0">
                            <a:solidFill>
                              <a:schemeClr val="bg1"/>
                            </a:solidFill>
                            <a:latin typeface="Cambria Math" panose="02040503050406030204" pitchFamily="18" charset="0"/>
                          </a:rPr>
                          <m:t>𝒌𝒂</m:t>
                        </m:r>
                      </m:oMath>
                    </m:oMathPara>
                  </a14:m>
                  <a:endParaRPr lang="en-US" sz="1600" b="1" dirty="0">
                    <a:solidFill>
                      <a:schemeClr val="bg1"/>
                    </a:solidFill>
                  </a:endParaRPr>
                </a:p>
              </p:txBody>
            </p:sp>
          </mc:Choice>
          <mc:Fallback xmlns="">
            <p:sp>
              <p:nvSpPr>
                <p:cNvPr id="21" name="TextBox 20">
                  <a:extLst>
                    <a:ext uri="{FF2B5EF4-FFF2-40B4-BE49-F238E27FC236}">
                      <a16:creationId xmlns:a16="http://schemas.microsoft.com/office/drawing/2014/main" id="{DA7958D3-01BF-4011-B1E6-EE0E8239B44C}"/>
                    </a:ext>
                  </a:extLst>
                </p:cNvPr>
                <p:cNvSpPr txBox="1">
                  <a:spLocks noRot="1" noChangeAspect="1" noMove="1" noResize="1" noEditPoints="1" noAdjustHandles="1" noChangeArrowheads="1" noChangeShapeType="1" noTextEdit="1"/>
                </p:cNvSpPr>
                <p:nvPr/>
              </p:nvSpPr>
              <p:spPr>
                <a:xfrm rot="20547148">
                  <a:off x="3990832" y="4383041"/>
                  <a:ext cx="909223" cy="276999"/>
                </a:xfrm>
                <a:prstGeom prst="rect">
                  <a:avLst/>
                </a:prstGeom>
                <a:blipFill>
                  <a:blip r:embed="rId5"/>
                  <a:stretch>
                    <a:fillRect/>
                  </a:stretch>
                </a:blipFill>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5101077E-B9D1-4D09-A32E-463CB6EEE1F9}"/>
                </a:ext>
              </a:extLst>
            </p:cNvPr>
            <p:cNvCxnSpPr>
              <a:cxnSpLocks/>
            </p:cNvCxnSpPr>
            <p:nvPr/>
          </p:nvCxnSpPr>
          <p:spPr>
            <a:xfrm flipH="1">
              <a:off x="2894012" y="4419600"/>
              <a:ext cx="2481656" cy="6425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0A00E37-D827-4182-A09C-02DEF6DC78BD}"/>
                </a:ext>
              </a:extLst>
            </p:cNvPr>
            <p:cNvCxnSpPr>
              <a:cxnSpLocks/>
            </p:cNvCxnSpPr>
            <p:nvPr/>
          </p:nvCxnSpPr>
          <p:spPr>
            <a:xfrm>
              <a:off x="3808412" y="4343400"/>
              <a:ext cx="232888" cy="76911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F3E2ED4-05CE-4F7A-B51C-FC7892E5239A}"/>
                    </a:ext>
                  </a:extLst>
                </p:cNvPr>
                <p:cNvSpPr txBox="1"/>
                <p:nvPr/>
              </p:nvSpPr>
              <p:spPr>
                <a:xfrm rot="20813815">
                  <a:off x="3165783" y="4451820"/>
                  <a:ext cx="76014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1" dirty="0" smtClean="0">
                            <a:solidFill>
                              <a:schemeClr val="bg1"/>
                            </a:solidFill>
                            <a:latin typeface="Cambria Math" panose="02040503050406030204" pitchFamily="18" charset="0"/>
                          </a:rPr>
                          <m:t>𝟓𝟕𝟎</m:t>
                        </m:r>
                        <m:r>
                          <a:rPr lang="en-US" sz="1200" b="1" i="1" dirty="0" smtClean="0">
                            <a:solidFill>
                              <a:schemeClr val="bg1"/>
                            </a:solidFill>
                            <a:latin typeface="Cambria Math" panose="02040503050406030204" pitchFamily="18" charset="0"/>
                          </a:rPr>
                          <m:t> </m:t>
                        </m:r>
                        <m:r>
                          <a:rPr lang="en-US" sz="1200" b="1" i="1" dirty="0" smtClean="0">
                            <a:solidFill>
                              <a:schemeClr val="bg1"/>
                            </a:solidFill>
                            <a:latin typeface="Cambria Math" panose="02040503050406030204" pitchFamily="18" charset="0"/>
                          </a:rPr>
                          <m:t>𝒌𝒂</m:t>
                        </m:r>
                      </m:oMath>
                    </m:oMathPara>
                  </a14:m>
                  <a:endParaRPr lang="en-US" sz="1600" b="1" dirty="0">
                    <a:solidFill>
                      <a:schemeClr val="bg1"/>
                    </a:solidFill>
                  </a:endParaRPr>
                </a:p>
              </p:txBody>
            </p:sp>
          </mc:Choice>
          <mc:Fallback xmlns="">
            <p:sp>
              <p:nvSpPr>
                <p:cNvPr id="25" name="TextBox 24">
                  <a:extLst>
                    <a:ext uri="{FF2B5EF4-FFF2-40B4-BE49-F238E27FC236}">
                      <a16:creationId xmlns:a16="http://schemas.microsoft.com/office/drawing/2014/main" id="{7F3E2ED4-05CE-4F7A-B51C-FC7892E5239A}"/>
                    </a:ext>
                  </a:extLst>
                </p:cNvPr>
                <p:cNvSpPr txBox="1">
                  <a:spLocks noRot="1" noChangeAspect="1" noMove="1" noResize="1" noEditPoints="1" noAdjustHandles="1" noChangeArrowheads="1" noChangeShapeType="1" noTextEdit="1"/>
                </p:cNvSpPr>
                <p:nvPr/>
              </p:nvSpPr>
              <p:spPr>
                <a:xfrm rot="20813815">
                  <a:off x="3165783" y="4451820"/>
                  <a:ext cx="760144" cy="276999"/>
                </a:xfrm>
                <a:prstGeom prst="rect">
                  <a:avLst/>
                </a:prstGeom>
                <a:blipFill>
                  <a:blip r:embed="rId6"/>
                  <a:stretch>
                    <a:fillRect/>
                  </a:stretch>
                </a:blipFill>
              </p:spPr>
              <p:txBody>
                <a:bodyPr/>
                <a:lstStyle/>
                <a:p>
                  <a:r>
                    <a:rPr lang="en-US">
                      <a:noFill/>
                    </a:rPr>
                    <a:t> </a:t>
                  </a:r>
                </a:p>
              </p:txBody>
            </p:sp>
          </mc:Fallback>
        </mc:AlternateContent>
      </p:grpSp>
      <p:grpSp>
        <p:nvGrpSpPr>
          <p:cNvPr id="32" name="Group 31">
            <a:extLst>
              <a:ext uri="{FF2B5EF4-FFF2-40B4-BE49-F238E27FC236}">
                <a16:creationId xmlns:a16="http://schemas.microsoft.com/office/drawing/2014/main" id="{DF3874C1-BFA3-4718-92F8-464CAE47762A}"/>
              </a:ext>
            </a:extLst>
          </p:cNvPr>
          <p:cNvGrpSpPr/>
          <p:nvPr/>
        </p:nvGrpSpPr>
        <p:grpSpPr>
          <a:xfrm>
            <a:off x="2741612" y="4135894"/>
            <a:ext cx="2438058" cy="817106"/>
            <a:chOff x="2894012" y="4343400"/>
            <a:chExt cx="2481656" cy="769119"/>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8843F05-FFB7-413E-8CD9-139DDAFDB7F2}"/>
                    </a:ext>
                  </a:extLst>
                </p:cNvPr>
                <p:cNvSpPr txBox="1"/>
                <p:nvPr/>
              </p:nvSpPr>
              <p:spPr>
                <a:xfrm rot="20547148">
                  <a:off x="4065372" y="4383041"/>
                  <a:ext cx="76014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1" dirty="0" smtClean="0">
                            <a:solidFill>
                              <a:schemeClr val="bg1"/>
                            </a:solidFill>
                            <a:latin typeface="Cambria Math" panose="02040503050406030204" pitchFamily="18" charset="0"/>
                          </a:rPr>
                          <m:t>𝟓𝟒𝟎</m:t>
                        </m:r>
                        <m:r>
                          <a:rPr lang="en-US" sz="1200" b="1" i="1" dirty="0" smtClean="0">
                            <a:solidFill>
                              <a:schemeClr val="bg1"/>
                            </a:solidFill>
                            <a:latin typeface="Cambria Math" panose="02040503050406030204" pitchFamily="18" charset="0"/>
                          </a:rPr>
                          <m:t> </m:t>
                        </m:r>
                        <m:r>
                          <a:rPr lang="en-US" sz="1200" b="1" i="1" dirty="0" smtClean="0">
                            <a:solidFill>
                              <a:schemeClr val="bg1"/>
                            </a:solidFill>
                            <a:latin typeface="Cambria Math" panose="02040503050406030204" pitchFamily="18" charset="0"/>
                          </a:rPr>
                          <m:t>𝒌𝒂</m:t>
                        </m:r>
                      </m:oMath>
                    </m:oMathPara>
                  </a14:m>
                  <a:endParaRPr lang="en-US" sz="1600" b="1" dirty="0">
                    <a:solidFill>
                      <a:schemeClr val="bg1"/>
                    </a:solidFill>
                  </a:endParaRPr>
                </a:p>
              </p:txBody>
            </p:sp>
          </mc:Choice>
          <mc:Fallback xmlns="">
            <p:sp>
              <p:nvSpPr>
                <p:cNvPr id="33" name="TextBox 32">
                  <a:extLst>
                    <a:ext uri="{FF2B5EF4-FFF2-40B4-BE49-F238E27FC236}">
                      <a16:creationId xmlns:a16="http://schemas.microsoft.com/office/drawing/2014/main" id="{38843F05-FFB7-413E-8CD9-139DDAFDB7F2}"/>
                    </a:ext>
                  </a:extLst>
                </p:cNvPr>
                <p:cNvSpPr txBox="1">
                  <a:spLocks noRot="1" noChangeAspect="1" noMove="1" noResize="1" noEditPoints="1" noAdjustHandles="1" noChangeArrowheads="1" noChangeShapeType="1" noTextEdit="1"/>
                </p:cNvSpPr>
                <p:nvPr/>
              </p:nvSpPr>
              <p:spPr>
                <a:xfrm rot="20547148">
                  <a:off x="4065372" y="4383041"/>
                  <a:ext cx="760143" cy="276999"/>
                </a:xfrm>
                <a:prstGeom prst="rect">
                  <a:avLst/>
                </a:prstGeom>
                <a:blipFill>
                  <a:blip r:embed="rId7"/>
                  <a:stretch>
                    <a:fillRect/>
                  </a:stretch>
                </a:blipFill>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2034E2A1-B480-4BA3-AA9C-3405E7B1ADA1}"/>
                </a:ext>
              </a:extLst>
            </p:cNvPr>
            <p:cNvCxnSpPr>
              <a:cxnSpLocks/>
            </p:cNvCxnSpPr>
            <p:nvPr/>
          </p:nvCxnSpPr>
          <p:spPr>
            <a:xfrm flipH="1">
              <a:off x="2894012" y="4419600"/>
              <a:ext cx="2481656" cy="6425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EB84FD1-AF3D-4058-9875-6C3A68B14BA8}"/>
                </a:ext>
              </a:extLst>
            </p:cNvPr>
            <p:cNvCxnSpPr>
              <a:cxnSpLocks/>
            </p:cNvCxnSpPr>
            <p:nvPr/>
          </p:nvCxnSpPr>
          <p:spPr>
            <a:xfrm>
              <a:off x="3808412" y="4343400"/>
              <a:ext cx="232888" cy="76911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778D79A-BA10-4097-A7B2-9D4AA3822A02}"/>
                    </a:ext>
                  </a:extLst>
                </p:cNvPr>
                <p:cNvSpPr txBox="1"/>
                <p:nvPr/>
              </p:nvSpPr>
              <p:spPr>
                <a:xfrm rot="20813815">
                  <a:off x="3165783" y="4451820"/>
                  <a:ext cx="76014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1" dirty="0" smtClean="0">
                            <a:solidFill>
                              <a:schemeClr val="bg1"/>
                            </a:solidFill>
                            <a:latin typeface="Cambria Math" panose="02040503050406030204" pitchFamily="18" charset="0"/>
                          </a:rPr>
                          <m:t>𝟏𝟕𝟕</m:t>
                        </m:r>
                        <m:r>
                          <a:rPr lang="en-US" sz="1200" b="1" i="1" dirty="0" smtClean="0">
                            <a:solidFill>
                              <a:schemeClr val="bg1"/>
                            </a:solidFill>
                            <a:latin typeface="Cambria Math" panose="02040503050406030204" pitchFamily="18" charset="0"/>
                          </a:rPr>
                          <m:t> </m:t>
                        </m:r>
                        <m:r>
                          <a:rPr lang="en-US" sz="1200" b="1" i="1" dirty="0" smtClean="0">
                            <a:solidFill>
                              <a:schemeClr val="bg1"/>
                            </a:solidFill>
                            <a:latin typeface="Cambria Math" panose="02040503050406030204" pitchFamily="18" charset="0"/>
                          </a:rPr>
                          <m:t>𝒌𝒂</m:t>
                        </m:r>
                      </m:oMath>
                    </m:oMathPara>
                  </a14:m>
                  <a:endParaRPr lang="en-US" sz="1600" b="1" dirty="0">
                    <a:solidFill>
                      <a:schemeClr val="bg1"/>
                    </a:solidFill>
                  </a:endParaRPr>
                </a:p>
              </p:txBody>
            </p:sp>
          </mc:Choice>
          <mc:Fallback xmlns="">
            <p:sp>
              <p:nvSpPr>
                <p:cNvPr id="36" name="TextBox 35">
                  <a:extLst>
                    <a:ext uri="{FF2B5EF4-FFF2-40B4-BE49-F238E27FC236}">
                      <a16:creationId xmlns:a16="http://schemas.microsoft.com/office/drawing/2014/main" id="{1778D79A-BA10-4097-A7B2-9D4AA3822A02}"/>
                    </a:ext>
                  </a:extLst>
                </p:cNvPr>
                <p:cNvSpPr txBox="1">
                  <a:spLocks noRot="1" noChangeAspect="1" noMove="1" noResize="1" noEditPoints="1" noAdjustHandles="1" noChangeArrowheads="1" noChangeShapeType="1" noTextEdit="1"/>
                </p:cNvSpPr>
                <p:nvPr/>
              </p:nvSpPr>
              <p:spPr>
                <a:xfrm rot="20813815">
                  <a:off x="3165783" y="4451820"/>
                  <a:ext cx="760144" cy="276999"/>
                </a:xfrm>
                <a:prstGeom prst="rect">
                  <a:avLst/>
                </a:prstGeom>
                <a:blipFill>
                  <a:blip r:embed="rId8"/>
                  <a:stretch>
                    <a:fillRect/>
                  </a:stretch>
                </a:blipFill>
              </p:spPr>
              <p:txBody>
                <a:bodyPr/>
                <a:lstStyle/>
                <a:p>
                  <a:r>
                    <a:rPr lang="en-US">
                      <a:noFill/>
                    </a:rPr>
                    <a:t> </a:t>
                  </a:r>
                </a:p>
              </p:txBody>
            </p:sp>
          </mc:Fallback>
        </mc:AlternateContent>
      </p:grpSp>
      <p:pic>
        <p:nvPicPr>
          <p:cNvPr id="37" name="Picture 2">
            <a:extLst>
              <a:ext uri="{FF2B5EF4-FFF2-40B4-BE49-F238E27FC236}">
                <a16:creationId xmlns:a16="http://schemas.microsoft.com/office/drawing/2014/main" id="{9B30709E-BABA-4B4F-BA8F-00A6C8F28B52}"/>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p:blipFill>
        <p:spPr bwMode="auto">
          <a:xfrm>
            <a:off x="5609231" y="4898121"/>
            <a:ext cx="2077255" cy="1549174"/>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38" name="Oval 37">
            <a:extLst>
              <a:ext uri="{FF2B5EF4-FFF2-40B4-BE49-F238E27FC236}">
                <a16:creationId xmlns:a16="http://schemas.microsoft.com/office/drawing/2014/main" id="{9833A2F5-D91C-43FC-A610-29A653A45843}"/>
              </a:ext>
            </a:extLst>
          </p:cNvPr>
          <p:cNvSpPr/>
          <p:nvPr/>
        </p:nvSpPr>
        <p:spPr>
          <a:xfrm>
            <a:off x="6150323" y="5381011"/>
            <a:ext cx="738012" cy="575212"/>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39724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Shape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an </a:t>
            </a:r>
            <a:r>
              <a:rPr lang="en-US" sz="1600" b="1" dirty="0"/>
              <a:t>oblong</a:t>
            </a:r>
            <a:r>
              <a:rPr lang="en-US" sz="1600" dirty="0"/>
              <a:t> structure on Mars (left) and the Tarim Basin on Earth (right). </a:t>
            </a:r>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1768997" y="2819400"/>
            <a:ext cx="4544606" cy="30711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6792261" y="2873602"/>
            <a:ext cx="4580576" cy="298701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10A9266-5419-4BA9-99A3-D1F5F40552D5}"/>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https://en.wikipedia.org/wiki/Tarim_Basin</a:t>
            </a:r>
            <a:endParaRPr lang="en-US" sz="1200" dirty="0"/>
          </a:p>
        </p:txBody>
      </p:sp>
      <p:sp>
        <p:nvSpPr>
          <p:cNvPr id="18" name="TextBox 17">
            <a:extLst>
              <a:ext uri="{FF2B5EF4-FFF2-40B4-BE49-F238E27FC236}">
                <a16:creationId xmlns:a16="http://schemas.microsoft.com/office/drawing/2014/main" id="{E4B978BF-8217-40E7-B721-DEA6CB95D43B}"/>
              </a:ext>
            </a:extLst>
          </p:cNvPr>
          <p:cNvSpPr txBox="1"/>
          <p:nvPr/>
        </p:nvSpPr>
        <p:spPr>
          <a:xfrm>
            <a:off x="8144984" y="6005811"/>
            <a:ext cx="1875129" cy="307777"/>
          </a:xfrm>
          <a:prstGeom prst="rect">
            <a:avLst/>
          </a:prstGeom>
          <a:noFill/>
        </p:spPr>
        <p:txBody>
          <a:bodyPr wrap="none" rtlCol="0">
            <a:spAutoFit/>
          </a:bodyPr>
          <a:lstStyle/>
          <a:p>
            <a:r>
              <a:rPr lang="en-US" sz="1400" dirty="0"/>
              <a:t>Tarim Basin on Earth</a:t>
            </a:r>
          </a:p>
        </p:txBody>
      </p:sp>
      <p:sp>
        <p:nvSpPr>
          <p:cNvPr id="19" name="TextBox 18">
            <a:extLst>
              <a:ext uri="{FF2B5EF4-FFF2-40B4-BE49-F238E27FC236}">
                <a16:creationId xmlns:a16="http://schemas.microsoft.com/office/drawing/2014/main" id="{2C93A104-0E73-41F5-A04C-D45985CC4FE4}"/>
              </a:ext>
            </a:extLst>
          </p:cNvPr>
          <p:cNvSpPr txBox="1"/>
          <p:nvPr/>
        </p:nvSpPr>
        <p:spPr>
          <a:xfrm>
            <a:off x="2741612" y="6005811"/>
            <a:ext cx="2302490" cy="307777"/>
          </a:xfrm>
          <a:prstGeom prst="rect">
            <a:avLst/>
          </a:prstGeom>
          <a:noFill/>
        </p:spPr>
        <p:txBody>
          <a:bodyPr wrap="none" rtlCol="0">
            <a:spAutoFit/>
          </a:bodyPr>
          <a:lstStyle/>
          <a:p>
            <a:r>
              <a:rPr lang="en-US" sz="1400" dirty="0"/>
              <a:t>Oblong Structure on Mars</a:t>
            </a:r>
          </a:p>
        </p:txBody>
      </p:sp>
    </p:spTree>
    <p:extLst>
      <p:ext uri="{BB962C8B-B14F-4D97-AF65-F5344CB8AC3E}">
        <p14:creationId xmlns:p14="http://schemas.microsoft.com/office/powerpoint/2010/main" val="295013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Great Pyramid of Giza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Great Pyramid of Giza has the following coordinates:</a:t>
                </a:r>
              </a:p>
              <a:p>
                <a:pPr indent="-246888">
                  <a:lnSpc>
                    <a:spcPct val="90000"/>
                  </a:lnSpc>
                  <a:spcAft>
                    <a:spcPts val="600"/>
                  </a:spcAft>
                </a:pPr>
                <a:endParaRPr lang="en-US" sz="1600" i="1" dirty="0">
                  <a:latin typeface="Cambria Math" panose="02040503050406030204" pitchFamily="18" charset="0"/>
                </a:endParaRPr>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29.9792°  </m:t>
                      </m:r>
                      <m:r>
                        <a:rPr lang="en-US" sz="1600" b="0" i="1" dirty="0" smtClean="0">
                          <a:latin typeface="Cambria Math" panose="02040503050406030204" pitchFamily="18" charset="0"/>
                        </a:rPr>
                        <m:t>𝑁</m:t>
                      </m:r>
                    </m:oMath>
                  </m:oMathPara>
                </a14:m>
                <a:endParaRPr lang="en-US" sz="1600" i="1" dirty="0">
                  <a:latin typeface="Cambria Math" panose="02040503050406030204" pitchFamily="18" charset="0"/>
                </a:endParaRPr>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𝟏𝟑𝟒𝟐</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p>
                <a:pPr indent="-246888" algn="ctr">
                  <a:lnSpc>
                    <a:spcPct val="90000"/>
                  </a:lnSpc>
                  <a:spcAft>
                    <a:spcPts val="600"/>
                  </a:spcAft>
                </a:pPr>
                <a:endParaRPr lang="en-US" sz="1600" dirty="0"/>
              </a:p>
              <a:p>
                <a:pPr indent="-246888">
                  <a:lnSpc>
                    <a:spcPct val="90000"/>
                  </a:lnSpc>
                  <a:spcAft>
                    <a:spcPts val="600"/>
                  </a:spcAft>
                </a:pPr>
                <a:r>
                  <a:rPr lang="en-US" sz="1600" dirty="0"/>
                  <a:t>Note that the sexagesimal calibration system of Jupiter (</a:t>
                </a:r>
                <a14:m>
                  <m:oMath xmlns:m="http://schemas.openxmlformats.org/officeDocument/2006/math">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𝟒𝟔𝟖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𝟕𝟓𝟎</m:t>
                    </m:r>
                  </m:oMath>
                </a14:m>
                <a:r>
                  <a:rPr lang="en-US" sz="1600" dirty="0"/>
                  <a:t>) creates the following average orbital radius of Mars:</a:t>
                </a:r>
              </a:p>
              <a:p>
                <a:pPr indent="-246888">
                  <a:lnSpc>
                    <a:spcPct val="90000"/>
                  </a:lnSpc>
                  <a:spcAft>
                    <a:spcPts val="600"/>
                  </a:spcAft>
                </a:pPr>
                <a:endParaRPr lang="en-US" sz="1600" b="1"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𝟏𝟑𝟑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𝟖𝟒𝟕</m:t>
                      </m:r>
                    </m:oMath>
                  </m:oMathPara>
                </a14:m>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In addition, the minimum orbital radius of Mars is:</a:t>
                </a: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𝟏𝟏</m:t>
                          </m:r>
                        </m:sup>
                      </m:sSup>
                      <m:r>
                        <a:rPr lang="en-US" sz="1600" b="1"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𝑎𝑛𝑡𝑠</m:t>
                      </m:r>
                    </m:oMath>
                  </m:oMathPara>
                </a14:m>
                <a:endParaRPr lang="en-US" sz="1600"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4531141" cy="4570518"/>
              </a:xfrm>
              <a:prstGeom prst="rect">
                <a:avLst/>
              </a:prstGeom>
              <a:blipFill>
                <a:blip r:embed="rId2"/>
                <a:stretch>
                  <a:fillRect l="-672" t="-933" r="-1747"/>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C10A9266-5419-4BA9-99A3-D1F5F40552D5}"/>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https://en.wikipedia.org/wiki/Great_Pyramid_of_Giza</a:t>
            </a:r>
            <a:endParaRPr lang="en-US" sz="1200" dirty="0"/>
          </a:p>
        </p:txBody>
      </p:sp>
      <p:pic>
        <p:nvPicPr>
          <p:cNvPr id="1026" name="Picture 2" descr="Great Pyramid | pyramid, Egypt | Britannica">
            <a:extLst>
              <a:ext uri="{FF2B5EF4-FFF2-40B4-BE49-F238E27FC236}">
                <a16:creationId xmlns:a16="http://schemas.microsoft.com/office/drawing/2014/main" id="{671E674D-0D55-4F28-BE85-4A0573BE30F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579129" y="2066925"/>
            <a:ext cx="4730941" cy="27241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059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Great Pyramid of Giza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“prefix” of the following values are mirrors of the subsequent digits:</a:t>
                </a:r>
              </a:p>
              <a:p>
                <a:pPr indent="-246888">
                  <a:lnSpc>
                    <a:spcPct val="90000"/>
                  </a:lnSpc>
                  <a:spcAft>
                    <a:spcPts val="600"/>
                  </a:spcAft>
                </a:pPr>
                <a:endParaRPr lang="en-US" sz="1600" i="1" dirty="0">
                  <a:latin typeface="Cambria Math" panose="02040503050406030204" pitchFamily="18" charset="0"/>
                </a:endParaRPr>
              </a:p>
              <a:p>
                <a:pPr indent="-246888" algn="ctr">
                  <a:lnSpc>
                    <a:spcPct val="90000"/>
                  </a:lnSpc>
                  <a:spcAft>
                    <a:spcPts val="600"/>
                  </a:spcAft>
                </a:pPr>
                <a14:m>
                  <m:oMath xmlns:m="http://schemas.openxmlformats.org/officeDocument/2006/math">
                    <m:r>
                      <a:rPr lang="en-US" sz="1600" b="0" i="1" dirty="0" smtClean="0">
                        <a:latin typeface="Cambria Math" panose="02040503050406030204" pitchFamily="18" charset="0"/>
                      </a:rPr>
                      <m:t>31.13°  </m:t>
                    </m:r>
                    <m:r>
                      <a:rPr lang="en-US" sz="1600" b="0" i="1" dirty="0" smtClean="0">
                        <a:latin typeface="Cambria Math" panose="02040503050406030204" pitchFamily="18" charset="0"/>
                      </a:rPr>
                      <m:t>𝐸</m:t>
                    </m:r>
                    <m:r>
                      <a:rPr lang="en-US" sz="1600" b="0"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𝟏𝟑</m:t>
                    </m:r>
                  </m:oMath>
                </a14:m>
                <a:r>
                  <a:rPr lang="en-US" sz="1600" b="1" dirty="0"/>
                  <a:t> </a:t>
                </a:r>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31,133,221,847</m:t>
                      </m:r>
                      <m:r>
                        <a:rPr lang="en-US" sz="1600" b="0" i="1" dirty="0" smtClean="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𝟑𝟏</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𝟏𝟑</m:t>
                      </m:r>
                    </m:oMath>
                  </m:oMathPara>
                </a14:m>
                <a:endParaRPr lang="en-US" sz="1600" b="1" dirty="0"/>
              </a:p>
              <a:p>
                <a:pPr indent="-246888" algn="ctr">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4531141" cy="4570518"/>
              </a:xfrm>
              <a:prstGeom prst="rect">
                <a:avLst/>
              </a:prstGeom>
              <a:blipFill>
                <a:blip r:embed="rId2"/>
                <a:stretch>
                  <a:fillRect l="-672" t="-933"/>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C10A9266-5419-4BA9-99A3-D1F5F40552D5}"/>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https://en.wikipedia.org/wiki/Great_Pyramid_of_Giza</a:t>
            </a:r>
            <a:endParaRPr lang="en-US" sz="1200" dirty="0"/>
          </a:p>
        </p:txBody>
      </p:sp>
      <p:pic>
        <p:nvPicPr>
          <p:cNvPr id="1026" name="Picture 2" descr="Great Pyramid | pyramid, Egypt | Britannica">
            <a:extLst>
              <a:ext uri="{FF2B5EF4-FFF2-40B4-BE49-F238E27FC236}">
                <a16:creationId xmlns:a16="http://schemas.microsoft.com/office/drawing/2014/main" id="{671E674D-0D55-4F28-BE85-4A0573BE30F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579129" y="2066925"/>
            <a:ext cx="4730941" cy="27241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626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Great Pyramid of Giza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17" name="TextBox 16">
            <a:extLst>
              <a:ext uri="{FF2B5EF4-FFF2-40B4-BE49-F238E27FC236}">
                <a16:creationId xmlns:a16="http://schemas.microsoft.com/office/drawing/2014/main" id="{C10A9266-5419-4BA9-99A3-D1F5F40552D5}"/>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https://en.wikipedia.org/wiki/Great_Pyramid_of_Giza</a:t>
            </a:r>
            <a:endParaRPr lang="en-US" sz="1200" dirty="0"/>
          </a:p>
        </p:txBody>
      </p:sp>
      <p:pic>
        <p:nvPicPr>
          <p:cNvPr id="16" name="Picture 15">
            <a:extLst>
              <a:ext uri="{FF2B5EF4-FFF2-40B4-BE49-F238E27FC236}">
                <a16:creationId xmlns:a16="http://schemas.microsoft.com/office/drawing/2014/main" id="{24F3940B-AD18-4FB6-A793-75FBE047256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979612" y="1785425"/>
            <a:ext cx="4335924" cy="4114800"/>
          </a:xfrm>
          <a:prstGeom prst="rect">
            <a:avLst/>
          </a:prstGeom>
        </p:spPr>
      </p:pic>
      <p:pic>
        <p:nvPicPr>
          <p:cNvPr id="19" name="Picture 18">
            <a:extLst>
              <a:ext uri="{FF2B5EF4-FFF2-40B4-BE49-F238E27FC236}">
                <a16:creationId xmlns:a16="http://schemas.microsoft.com/office/drawing/2014/main" id="{7505BA1F-BE4D-4C4E-BD0C-1E6F8EA3FD8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780212" y="1785425"/>
            <a:ext cx="4243691" cy="4114800"/>
          </a:xfrm>
          <a:prstGeom prst="rect">
            <a:avLst/>
          </a:prstGeom>
        </p:spPr>
      </p:pic>
    </p:spTree>
    <p:extLst>
      <p:ext uri="{BB962C8B-B14F-4D97-AF65-F5344CB8AC3E}">
        <p14:creationId xmlns:p14="http://schemas.microsoft.com/office/powerpoint/2010/main" val="255836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E6C6DF-F6A2-4916-80C1-79B453F563B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265612" y="1828800"/>
            <a:ext cx="4440839" cy="4305960"/>
          </a:xfrm>
          <a:prstGeom prst="rect">
            <a:avLst/>
          </a:prstGeom>
        </p:spPr>
      </p:pic>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Great Pyramid of Giza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17" name="TextBox 16">
            <a:extLst>
              <a:ext uri="{FF2B5EF4-FFF2-40B4-BE49-F238E27FC236}">
                <a16:creationId xmlns:a16="http://schemas.microsoft.com/office/drawing/2014/main" id="{C10A9266-5419-4BA9-99A3-D1F5F40552D5}"/>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https://en.wikipedia.org/wiki/Great_Pyramid_of_Giza</a:t>
            </a:r>
            <a:endParaRPr lang="en-US" sz="1200" dirty="0"/>
          </a:p>
        </p:txBody>
      </p:sp>
      <p:sp>
        <p:nvSpPr>
          <p:cNvPr id="2" name="Oval 1">
            <a:extLst>
              <a:ext uri="{FF2B5EF4-FFF2-40B4-BE49-F238E27FC236}">
                <a16:creationId xmlns:a16="http://schemas.microsoft.com/office/drawing/2014/main" id="{61112B05-A4A6-4DDA-8AEC-D4E98B191653}"/>
              </a:ext>
            </a:extLst>
          </p:cNvPr>
          <p:cNvSpPr>
            <a:spLocks noChangeAspect="1"/>
          </p:cNvSpPr>
          <p:nvPr/>
        </p:nvSpPr>
        <p:spPr>
          <a:xfrm>
            <a:off x="4722812" y="3465760"/>
            <a:ext cx="320040" cy="320040"/>
          </a:xfrm>
          <a:prstGeom prst="ellipse">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DC8E286-E746-4A36-BBBF-CB6A842BAB5D}"/>
              </a:ext>
            </a:extLst>
          </p:cNvPr>
          <p:cNvSpPr>
            <a:spLocks noChangeAspect="1"/>
          </p:cNvSpPr>
          <p:nvPr/>
        </p:nvSpPr>
        <p:spPr>
          <a:xfrm>
            <a:off x="7770812" y="3465760"/>
            <a:ext cx="320040" cy="320040"/>
          </a:xfrm>
          <a:prstGeom prst="ellipse">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7872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E6C6DF-F6A2-4916-80C1-79B453F563B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265612" y="1828800"/>
            <a:ext cx="4440839" cy="4305960"/>
          </a:xfrm>
          <a:prstGeom prst="rect">
            <a:avLst/>
          </a:prstGeom>
        </p:spPr>
      </p:pic>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Great Pyramid of Giza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17" name="TextBox 16">
            <a:extLst>
              <a:ext uri="{FF2B5EF4-FFF2-40B4-BE49-F238E27FC236}">
                <a16:creationId xmlns:a16="http://schemas.microsoft.com/office/drawing/2014/main" id="{C10A9266-5419-4BA9-99A3-D1F5F40552D5}"/>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https://en.wikipedia.org/wiki/Great_Pyramid_of_Giza</a:t>
            </a:r>
            <a:endParaRPr lang="en-US" sz="1200" dirty="0"/>
          </a:p>
        </p:txBody>
      </p:sp>
      <p:pic>
        <p:nvPicPr>
          <p:cNvPr id="8" name="Picture 7">
            <a:extLst>
              <a:ext uri="{FF2B5EF4-FFF2-40B4-BE49-F238E27FC236}">
                <a16:creationId xmlns:a16="http://schemas.microsoft.com/office/drawing/2014/main" id="{75E14200-94E7-407A-BCBC-65DE8B1CD23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618412" y="2223700"/>
            <a:ext cx="3836425" cy="3124200"/>
          </a:xfrm>
          <a:prstGeom prst="rect">
            <a:avLst/>
          </a:prstGeom>
        </p:spPr>
      </p:pic>
      <p:pic>
        <p:nvPicPr>
          <p:cNvPr id="9" name="Picture 8">
            <a:extLst>
              <a:ext uri="{FF2B5EF4-FFF2-40B4-BE49-F238E27FC236}">
                <a16:creationId xmlns:a16="http://schemas.microsoft.com/office/drawing/2014/main" id="{3B6EC49A-2782-4DE7-83BD-CF099E71B4FA}"/>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2044502" y="2214422"/>
            <a:ext cx="3287909" cy="3133478"/>
          </a:xfrm>
          <a:prstGeom prst="rect">
            <a:avLst/>
          </a:prstGeom>
        </p:spPr>
      </p:pic>
      <p:sp>
        <p:nvSpPr>
          <p:cNvPr id="10" name="Oval 9">
            <a:extLst>
              <a:ext uri="{FF2B5EF4-FFF2-40B4-BE49-F238E27FC236}">
                <a16:creationId xmlns:a16="http://schemas.microsoft.com/office/drawing/2014/main" id="{8DC8E286-E746-4A36-BBBF-CB6A842BAB5D}"/>
              </a:ext>
            </a:extLst>
          </p:cNvPr>
          <p:cNvSpPr>
            <a:spLocks noChangeAspect="1"/>
          </p:cNvSpPr>
          <p:nvPr/>
        </p:nvSpPr>
        <p:spPr>
          <a:xfrm>
            <a:off x="8609012" y="2784256"/>
            <a:ext cx="2199768" cy="2199768"/>
          </a:xfrm>
          <a:prstGeom prst="ellipse">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021596F-A116-4B97-883F-2DF1694FCDCB}"/>
              </a:ext>
            </a:extLst>
          </p:cNvPr>
          <p:cNvSpPr>
            <a:spLocks noChangeAspect="1"/>
          </p:cNvSpPr>
          <p:nvPr/>
        </p:nvSpPr>
        <p:spPr>
          <a:xfrm>
            <a:off x="2513012" y="2743986"/>
            <a:ext cx="2199768" cy="2199768"/>
          </a:xfrm>
          <a:prstGeom prst="ellipse">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3851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Links: </a:t>
            </a:r>
            <a:br>
              <a:rPr lang="en-US" dirty="0"/>
            </a:br>
            <a:br>
              <a:rPr lang="en-US" dirty="0"/>
            </a:br>
            <a:r>
              <a:rPr lang="en-US" sz="3200" dirty="0"/>
              <a:t>Documents and Source Code</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contains links to all the documents and source code included with this series (Archaeological Renaissance). These include content files (such as the document you are reading now) in multiple formats as well as data reference files. These data reference files are Excel spreadsheets that contain the data referenced throughout this series.</a:t>
            </a:r>
          </a:p>
          <a:p>
            <a:pPr>
              <a:lnSpc>
                <a:spcPct val="90000"/>
              </a:lnSpc>
              <a:spcAft>
                <a:spcPts val="600"/>
              </a:spcAft>
            </a:pPr>
            <a:endParaRPr lang="en-US" sz="1600" dirty="0"/>
          </a:p>
        </p:txBody>
      </p:sp>
    </p:spTree>
    <p:extLst>
      <p:ext uri="{BB962C8B-B14F-4D97-AF65-F5344CB8AC3E}">
        <p14:creationId xmlns:p14="http://schemas.microsoft.com/office/powerpoint/2010/main" val="2616325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Archaeological Renaissance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3287C0B-7E30-4D98-BAD6-34DE74AB915C}"/>
                  </a:ext>
                </a:extLst>
              </p:cNvPr>
              <p:cNvSpPr txBox="1"/>
              <p:nvPr/>
            </p:nvSpPr>
            <p:spPr>
              <a:xfrm>
                <a:off x="5027612" y="914400"/>
                <a:ext cx="6629400" cy="6146800"/>
              </a:xfrm>
              <a:prstGeom prst="rect">
                <a:avLst/>
              </a:prstGeom>
            </p:spPr>
            <p:txBody>
              <a:bodyPr vert="horz" lIns="91440" tIns="45720" rIns="91440" bIns="45720" rtlCol="0">
                <a:normAutofit/>
              </a:bodyPr>
              <a:lstStyle/>
              <a:p>
                <a:pPr indent="-246888">
                  <a:lnSpc>
                    <a:spcPct val="90000"/>
                  </a:lnSpc>
                  <a:spcAft>
                    <a:spcPts val="600"/>
                  </a:spcAft>
                </a:pPr>
                <a:r>
                  <a:rPr lang="en-US" sz="1400" dirty="0"/>
                  <a:t>Archaeological Renaissance is a four (</a:t>
                </a:r>
                <a14:m>
                  <m:oMath xmlns:m="http://schemas.openxmlformats.org/officeDocument/2006/math">
                    <m:r>
                      <a:rPr lang="en-US" sz="1400" b="1" i="1" dirty="0" smtClean="0">
                        <a:latin typeface="Cambria Math" panose="02040503050406030204" pitchFamily="18" charset="0"/>
                      </a:rPr>
                      <m:t>𝟒</m:t>
                    </m:r>
                  </m:oMath>
                </a14:m>
                <a:r>
                  <a:rPr lang="en-US" sz="1400" dirty="0"/>
                  <a:t>) part series that explores the details of recent </a:t>
                </a:r>
                <a:r>
                  <a:rPr lang="en-US" sz="1400" b="1" dirty="0"/>
                  <a:t>archaeological/scientific discoveries</a:t>
                </a:r>
                <a:r>
                  <a:rPr lang="en-US" sz="1400" dirty="0"/>
                  <a:t>. These discoveries are </a:t>
                </a:r>
                <a:r>
                  <a:rPr lang="en-US" sz="1400" b="1" dirty="0"/>
                  <a:t>groundbreaking </a:t>
                </a:r>
                <a:r>
                  <a:rPr lang="en-US" sz="1400" dirty="0"/>
                  <a:t>and will change both human history and science as we know it. </a:t>
                </a:r>
                <a:r>
                  <a:rPr lang="en-US" sz="1400" b="1" dirty="0"/>
                  <a:t>Some</a:t>
                </a:r>
                <a:r>
                  <a:rPr lang="en-US" sz="1400" dirty="0"/>
                  <a:t> of these discoveries include:</a:t>
                </a:r>
              </a:p>
              <a:p>
                <a:pPr indent="-246888">
                  <a:lnSpc>
                    <a:spcPct val="90000"/>
                  </a:lnSpc>
                  <a:spcAft>
                    <a:spcPts val="600"/>
                  </a:spcAft>
                </a:pPr>
                <a:endParaRPr lang="en-US" sz="1400" dirty="0"/>
              </a:p>
              <a:p>
                <a:pPr marL="553212" lvl="1" indent="-342900">
                  <a:spcAft>
                    <a:spcPts val="600"/>
                  </a:spcAft>
                  <a:buFont typeface="+mj-lt"/>
                  <a:buAutoNum type="arabicPeriod"/>
                </a:pPr>
                <a:r>
                  <a:rPr lang="en-US" sz="1400" dirty="0"/>
                  <a:t>Mathematical proof of the </a:t>
                </a:r>
                <a:r>
                  <a:rPr lang="en-US" sz="1400" b="1" dirty="0"/>
                  <a:t>existence of Atlantis </a:t>
                </a:r>
                <a:r>
                  <a:rPr lang="en-US" sz="1400" dirty="0"/>
                  <a:t>and that its layout is a </a:t>
                </a:r>
                <a:r>
                  <a:rPr lang="en-US" sz="1400" b="1" dirty="0"/>
                  <a:t>model of the solar system</a:t>
                </a:r>
                <a:r>
                  <a:rPr lang="en-US" sz="1400" dirty="0"/>
                  <a:t>.</a:t>
                </a:r>
                <a:endParaRPr lang="en-US" sz="1400" b="1" dirty="0"/>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Mathematical proof that </a:t>
                </a:r>
                <a:r>
                  <a:rPr lang="en-US" sz="1400" b="1" dirty="0"/>
                  <a:t>Plato knew the precise orbits of the planets in the solar system</a:t>
                </a:r>
                <a:r>
                  <a:rPr lang="en-US" sz="1400" dirty="0"/>
                  <a:t>.</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Mathematical evidence that the </a:t>
                </a:r>
                <a:r>
                  <a:rPr lang="en-US" sz="1400" b="1" dirty="0"/>
                  <a:t>poles have shifted </a:t>
                </a:r>
                <a:r>
                  <a:rPr lang="en-US" sz="1400" dirty="0"/>
                  <a:t>several times.</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Physical proof of the </a:t>
                </a:r>
                <a:r>
                  <a:rPr lang="en-US" sz="1400" b="1" dirty="0"/>
                  <a:t>"ruins" of Atlantis</a:t>
                </a:r>
                <a:r>
                  <a:rPr lang="en-US" sz="1400" dirty="0"/>
                  <a:t> with measurements </a:t>
                </a:r>
                <a:r>
                  <a:rPr lang="en-US" sz="1400" b="1" dirty="0"/>
                  <a:t>verified</a:t>
                </a:r>
                <a:r>
                  <a:rPr lang="en-US" sz="1400" dirty="0"/>
                  <a:t> mathematically.</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Evidence that human </a:t>
                </a:r>
                <a:r>
                  <a:rPr lang="en-US" sz="1400" b="1" dirty="0"/>
                  <a:t>civilization is at least </a:t>
                </a:r>
                <a14:m>
                  <m:oMath xmlns:m="http://schemas.openxmlformats.org/officeDocument/2006/math">
                    <m:r>
                      <a:rPr lang="en-US" sz="1400" b="1" i="1" dirty="0">
                        <a:latin typeface="Cambria Math" panose="02040503050406030204" pitchFamily="18" charset="0"/>
                      </a:rPr>
                      <m:t>𝟒𝟎</m:t>
                    </m:r>
                    <m:r>
                      <a:rPr lang="en-US" sz="1400" b="1" i="1" dirty="0">
                        <a:latin typeface="Cambria Math" panose="02040503050406030204" pitchFamily="18" charset="0"/>
                      </a:rPr>
                      <m:t>,</m:t>
                    </m:r>
                    <m:r>
                      <a:rPr lang="en-US" sz="1400" b="1" i="1" dirty="0">
                        <a:latin typeface="Cambria Math" panose="02040503050406030204" pitchFamily="18" charset="0"/>
                      </a:rPr>
                      <m:t>𝟎𝟎𝟎</m:t>
                    </m:r>
                    <m:r>
                      <a:rPr lang="en-US" sz="1400" b="1" i="1" dirty="0">
                        <a:latin typeface="Cambria Math" panose="02040503050406030204" pitchFamily="18" charset="0"/>
                      </a:rPr>
                      <m:t> </m:t>
                    </m:r>
                  </m:oMath>
                </a14:m>
                <a:r>
                  <a:rPr lang="en-US" sz="1400" b="1" dirty="0"/>
                  <a:t>years older </a:t>
                </a:r>
                <a:r>
                  <a:rPr lang="en-US" sz="1400" dirty="0"/>
                  <a:t>than the currently accepted timeline.</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Evidence of other "mythical" locations such as </a:t>
                </a:r>
                <a:r>
                  <a:rPr lang="en-US" sz="1400" b="1" dirty="0"/>
                  <a:t>Hyperborea</a:t>
                </a:r>
                <a:r>
                  <a:rPr lang="en-US" sz="1400" dirty="0"/>
                  <a:t>, </a:t>
                </a:r>
                <a:r>
                  <a:rPr lang="en-US" sz="1400" b="1" dirty="0"/>
                  <a:t>Hy-Brasil</a:t>
                </a:r>
                <a:r>
                  <a:rPr lang="en-US" sz="1400" dirty="0"/>
                  <a:t>, and </a:t>
                </a:r>
                <a:r>
                  <a:rPr lang="en-US" sz="1400" b="1" dirty="0"/>
                  <a:t>Aztlan</a:t>
                </a:r>
                <a:r>
                  <a:rPr lang="en-US" sz="1400" dirty="0"/>
                  <a:t>.</a:t>
                </a:r>
              </a:p>
              <a:p>
                <a:pPr indent="-246888">
                  <a:lnSpc>
                    <a:spcPct val="90000"/>
                  </a:lnSpc>
                  <a:spcAft>
                    <a:spcPts val="600"/>
                  </a:spcAft>
                </a:pPr>
                <a:endParaRPr lang="en-US" sz="1600" dirty="0"/>
              </a:p>
            </p:txBody>
          </p:sp>
        </mc:Choice>
        <mc:Fallback xmlns="">
          <p:sp>
            <p:nvSpPr>
              <p:cNvPr id="4" name="TextBox 3">
                <a:extLst>
                  <a:ext uri="{FF2B5EF4-FFF2-40B4-BE49-F238E27FC236}">
                    <a16:creationId xmlns:a16="http://schemas.microsoft.com/office/drawing/2014/main" id="{03287C0B-7E30-4D98-BAD6-34DE74AB915C}"/>
                  </a:ext>
                </a:extLst>
              </p:cNvPr>
              <p:cNvSpPr txBox="1">
                <a:spLocks noRot="1" noChangeAspect="1" noMove="1" noResize="1" noEditPoints="1" noAdjustHandles="1" noChangeArrowheads="1" noChangeShapeType="1" noTextEdit="1"/>
              </p:cNvSpPr>
              <p:nvPr/>
            </p:nvSpPr>
            <p:spPr>
              <a:xfrm>
                <a:off x="5027612" y="914400"/>
                <a:ext cx="6629400" cy="6146800"/>
              </a:xfrm>
              <a:prstGeom prst="rect">
                <a:avLst/>
              </a:prstGeom>
              <a:blipFill>
                <a:blip r:embed="rId3"/>
                <a:stretch>
                  <a:fillRect l="-276" t="-595" r="-1012"/>
                </a:stretch>
              </a:blipFill>
            </p:spPr>
            <p:txBody>
              <a:bodyPr/>
              <a:lstStyle/>
              <a:p>
                <a:r>
                  <a:rPr lang="en-US">
                    <a:noFill/>
                  </a:rPr>
                  <a:t> </a:t>
                </a:r>
              </a:p>
            </p:txBody>
          </p:sp>
        </mc:Fallback>
      </mc:AlternateContent>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3293422" cy="381000"/>
          </a:xfrm>
        </p:spPr>
        <p:txBody>
          <a:bodyPr>
            <a:normAutofit fontScale="92500" lnSpcReduction="10000"/>
          </a:bodyPr>
          <a:lstStyle/>
          <a:p>
            <a:r>
              <a:rPr lang="en-US" sz="2400" b="1" cap="none" dirty="0">
                <a:solidFill>
                  <a:schemeClr val="tx1"/>
                </a:solidFill>
              </a:rPr>
              <a:t>Summary</a:t>
            </a:r>
            <a:endParaRPr lang="en-US"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Tree>
    <p:extLst>
      <p:ext uri="{BB962C8B-B14F-4D97-AF65-F5344CB8AC3E}">
        <p14:creationId xmlns:p14="http://schemas.microsoft.com/office/powerpoint/2010/main" val="3939208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calibration values of the Pyramid Inch in the five different pole locations (axis positions).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Antediluvian Systems</a:t>
            </a:r>
            <a:r>
              <a:rPr lang="en-US" sz="1800" b="1" dirty="0">
                <a:solidFill>
                  <a:srgbClr val="465562"/>
                </a:solidFill>
              </a:rPr>
              <a:t> </a:t>
            </a:r>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2000F591-0614-4914-9117-981D7E2A6FF6}"/>
                  </a:ext>
                </a:extLst>
              </p:cNvPr>
              <p:cNvGraphicFramePr>
                <a:graphicFrameLocks noGrp="1"/>
              </p:cNvGraphicFramePr>
              <p:nvPr>
                <p:extLst>
                  <p:ext uri="{D42A27DB-BD31-4B8C-83A1-F6EECF244321}">
                    <p14:modId xmlns:p14="http://schemas.microsoft.com/office/powerpoint/2010/main" val="4275110214"/>
                  </p:ext>
                </p:extLst>
              </p:nvPr>
            </p:nvGraphicFramePr>
            <p:xfrm>
              <a:off x="1722692" y="2362200"/>
              <a:ext cx="9463955" cy="2428240"/>
            </p:xfrm>
            <a:graphic>
              <a:graphicData uri="http://schemas.openxmlformats.org/drawingml/2006/table">
                <a:tbl>
                  <a:tblPr firstRow="1" bandRow="1">
                    <a:tableStyleId>{073A0DAA-6AF3-43AB-8588-CEC1D06C72B9}</a:tableStyleId>
                  </a:tblPr>
                  <a:tblGrid>
                    <a:gridCol w="1996355">
                      <a:extLst>
                        <a:ext uri="{9D8B030D-6E8A-4147-A177-3AD203B41FA5}">
                          <a16:colId xmlns:a16="http://schemas.microsoft.com/office/drawing/2014/main" val="770250192"/>
                        </a:ext>
                      </a:extLst>
                    </a:gridCol>
                    <a:gridCol w="2362200">
                      <a:extLst>
                        <a:ext uri="{9D8B030D-6E8A-4147-A177-3AD203B41FA5}">
                          <a16:colId xmlns:a16="http://schemas.microsoft.com/office/drawing/2014/main" val="3364595671"/>
                        </a:ext>
                      </a:extLst>
                    </a:gridCol>
                    <a:gridCol w="2514600">
                      <a:extLst>
                        <a:ext uri="{9D8B030D-6E8A-4147-A177-3AD203B41FA5}">
                          <a16:colId xmlns:a16="http://schemas.microsoft.com/office/drawing/2014/main" val="3005162576"/>
                        </a:ext>
                      </a:extLst>
                    </a:gridCol>
                    <a:gridCol w="2590800">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Axis Position</a:t>
                          </a:r>
                        </a:p>
                      </a:txBody>
                      <a:tcPr/>
                    </a:tc>
                    <a:tc>
                      <a:txBody>
                        <a:bodyPr/>
                        <a:lstStyle/>
                        <a:p>
                          <a:r>
                            <a:rPr lang="en-US" sz="1400" dirty="0"/>
                            <a:t>Eq. Circumference</a:t>
                          </a:r>
                        </a:p>
                      </a:txBody>
                      <a:tcPr/>
                    </a:tc>
                    <a:tc>
                      <a:txBody>
                        <a:bodyPr/>
                        <a:lstStyle/>
                        <a:p>
                          <a:r>
                            <a:rPr lang="en-US" sz="1400" dirty="0"/>
                            <a:t>Polar Circumference</a:t>
                          </a:r>
                        </a:p>
                      </a:txBody>
                      <a:tcPr/>
                    </a:tc>
                    <a:tc>
                      <a:txBody>
                        <a:bodyPr/>
                        <a:lstStyle/>
                        <a:p>
                          <a:r>
                            <a:rPr lang="en-US" sz="1400" dirty="0"/>
                            <a:t>True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400" b="1" dirty="0"/>
                            <a:t>Current Location</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𝟓𝟕𝟔</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𝟓𝟖𝟖</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𝟓𝟏𝟗</m:t>
                                </m:r>
                              </m:oMath>
                            </m:oMathPara>
                          </a14:m>
                          <a:endParaRPr lang="en-US" sz="14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1,579,214,700</m:t>
                                </m:r>
                              </m:oMath>
                            </m:oMathPara>
                          </a14:m>
                          <a:endParaRPr lang="en-US" sz="14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1,577,958,218</m:t>
                                </m:r>
                              </m:oMath>
                            </m:oMathPara>
                          </a14:m>
                          <a:endParaRPr lang="en-US" sz="1400" b="0" dirty="0"/>
                        </a:p>
                      </a:txBody>
                      <a:tcPr/>
                    </a:tc>
                    <a:extLst>
                      <a:ext uri="{0D108BD9-81ED-4DB2-BD59-A6C34878D82A}">
                        <a16:rowId xmlns:a16="http://schemas.microsoft.com/office/drawing/2014/main" val="2336781587"/>
                      </a:ext>
                    </a:extLst>
                  </a:tr>
                  <a:tr h="370840">
                    <a:tc>
                      <a:txBody>
                        <a:bodyPr/>
                        <a:lstStyle/>
                        <a:p>
                          <a:pPr>
                            <a:lnSpc>
                              <a:spcPct val="150000"/>
                            </a:lnSpc>
                          </a:pPr>
                          <a:r>
                            <a:rPr lang="en-US" sz="1400" b="0" dirty="0"/>
                            <a:t>Hudson Bay</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1,575,000,000</m:t>
                                </m:r>
                              </m:oMath>
                            </m:oMathPara>
                          </a14:m>
                          <a:endParaRPr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1,580,811,960</m:t>
                                </m:r>
                              </m:oMath>
                            </m:oMathPara>
                          </a14:m>
                          <a:endParaRPr lang="en-US" sz="14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1,577,958,218</m:t>
                                </m:r>
                              </m:oMath>
                            </m:oMathPara>
                          </a14:m>
                          <a:endParaRPr lang="en-US" sz="1400" b="0" dirty="0"/>
                        </a:p>
                      </a:txBody>
                      <a:tcPr/>
                    </a:tc>
                    <a:extLst>
                      <a:ext uri="{0D108BD9-81ED-4DB2-BD59-A6C34878D82A}">
                        <a16:rowId xmlns:a16="http://schemas.microsoft.com/office/drawing/2014/main" val="570913032"/>
                      </a:ext>
                    </a:extLst>
                  </a:tr>
                  <a:tr h="370840">
                    <a:tc>
                      <a:txBody>
                        <a:bodyPr/>
                        <a:lstStyle/>
                        <a:p>
                          <a:pPr>
                            <a:lnSpc>
                              <a:spcPct val="150000"/>
                            </a:lnSpc>
                          </a:pPr>
                          <a:r>
                            <a:rPr lang="en-US" sz="1400" b="0" dirty="0"/>
                            <a:t>Yukon</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1,575,000,000</m:t>
                                </m:r>
                              </m:oMath>
                            </m:oMathPara>
                          </a14:m>
                          <a:endParaRPr lang="en-US" sz="1400" b="0"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1,579,214,700</m:t>
                                </m:r>
                              </m:oMath>
                            </m:oMathPara>
                          </a14:m>
                          <a:endParaRPr lang="en-US" sz="14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1,577,050,598</m:t>
                                </m:r>
                              </m:oMath>
                            </m:oMathPara>
                          </a14:m>
                          <a:endParaRPr lang="en-US" sz="1400" b="0" dirty="0"/>
                        </a:p>
                      </a:txBody>
                      <a:tcPr/>
                    </a:tc>
                    <a:extLst>
                      <a:ext uri="{0D108BD9-81ED-4DB2-BD59-A6C34878D82A}">
                        <a16:rowId xmlns:a16="http://schemas.microsoft.com/office/drawing/2014/main" val="2215523364"/>
                      </a:ext>
                    </a:extLst>
                  </a:tr>
                  <a:tr h="370840">
                    <a:tc>
                      <a:txBody>
                        <a:bodyPr/>
                        <a:lstStyle/>
                        <a:p>
                          <a:pPr>
                            <a:lnSpc>
                              <a:spcPct val="150000"/>
                            </a:lnSpc>
                          </a:pPr>
                          <a:r>
                            <a:rPr lang="en-US" sz="1400" b="0" dirty="0"/>
                            <a:t>Norwegian Sea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1,577,958,218</m:t>
                                </m:r>
                              </m:oMath>
                            </m:oMathPara>
                          </a14:m>
                          <a:endParaRPr lang="en-US" sz="14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1,580,811,960</m:t>
                                </m:r>
                              </m:oMath>
                            </m:oMathPara>
                          </a14:m>
                          <a:endParaRPr lang="en-US" sz="14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1,579,214,700</m:t>
                                </m:r>
                              </m:oMath>
                            </m:oMathPara>
                          </a14:m>
                          <a:endParaRPr lang="en-US" sz="1400" b="0" dirty="0"/>
                        </a:p>
                      </a:txBody>
                      <a:tcPr/>
                    </a:tc>
                    <a:extLst>
                      <a:ext uri="{0D108BD9-81ED-4DB2-BD59-A6C34878D82A}">
                        <a16:rowId xmlns:a16="http://schemas.microsoft.com/office/drawing/2014/main" val="3410081072"/>
                      </a:ext>
                    </a:extLst>
                  </a:tr>
                  <a:tr h="370840">
                    <a:tc>
                      <a:txBody>
                        <a:bodyPr/>
                        <a:lstStyle/>
                        <a:p>
                          <a:pPr>
                            <a:lnSpc>
                              <a:spcPct val="150000"/>
                            </a:lnSpc>
                          </a:pPr>
                          <a:r>
                            <a:rPr lang="en-US" sz="1400" b="1" dirty="0"/>
                            <a:t>Beaufort Sea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1,575,000,000</m:t>
                                </m:r>
                              </m:oMath>
                            </m:oMathPara>
                          </a14:m>
                          <a:endParaRPr lang="en-US" sz="14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1,577,958,218</m:t>
                                </m:r>
                              </m:oMath>
                            </m:oMathPara>
                          </a14:m>
                          <a:endParaRPr lang="en-US" sz="14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𝟓𝟕𝟔</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𝟓𝟖𝟖</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𝟓𝟏𝟗</m:t>
                                </m:r>
                              </m:oMath>
                            </m:oMathPara>
                          </a14:m>
                          <a:endParaRPr lang="en-US" sz="1400" b="1" dirty="0"/>
                        </a:p>
                      </a:txBody>
                      <a:tcPr/>
                    </a:tc>
                    <a:extLst>
                      <a:ext uri="{0D108BD9-81ED-4DB2-BD59-A6C34878D82A}">
                        <a16:rowId xmlns:a16="http://schemas.microsoft.com/office/drawing/2014/main" val="679645858"/>
                      </a:ext>
                    </a:extLst>
                  </a:tr>
                </a:tbl>
              </a:graphicData>
            </a:graphic>
          </p:graphicFrame>
        </mc:Choice>
        <mc:Fallback xmlns="">
          <p:graphicFrame>
            <p:nvGraphicFramePr>
              <p:cNvPr id="6" name="Table 4">
                <a:extLst>
                  <a:ext uri="{FF2B5EF4-FFF2-40B4-BE49-F238E27FC236}">
                    <a16:creationId xmlns:a16="http://schemas.microsoft.com/office/drawing/2014/main" id="{2000F591-0614-4914-9117-981D7E2A6FF6}"/>
                  </a:ext>
                </a:extLst>
              </p:cNvPr>
              <p:cNvGraphicFramePr>
                <a:graphicFrameLocks noGrp="1"/>
              </p:cNvGraphicFramePr>
              <p:nvPr>
                <p:extLst>
                  <p:ext uri="{D42A27DB-BD31-4B8C-83A1-F6EECF244321}">
                    <p14:modId xmlns:p14="http://schemas.microsoft.com/office/powerpoint/2010/main" val="4275110214"/>
                  </p:ext>
                </p:extLst>
              </p:nvPr>
            </p:nvGraphicFramePr>
            <p:xfrm>
              <a:off x="1722692" y="2362200"/>
              <a:ext cx="9463955" cy="2428240"/>
            </p:xfrm>
            <a:graphic>
              <a:graphicData uri="http://schemas.openxmlformats.org/drawingml/2006/table">
                <a:tbl>
                  <a:tblPr firstRow="1" bandRow="1">
                    <a:tableStyleId>{073A0DAA-6AF3-43AB-8588-CEC1D06C72B9}</a:tableStyleId>
                  </a:tblPr>
                  <a:tblGrid>
                    <a:gridCol w="1996355">
                      <a:extLst>
                        <a:ext uri="{9D8B030D-6E8A-4147-A177-3AD203B41FA5}">
                          <a16:colId xmlns:a16="http://schemas.microsoft.com/office/drawing/2014/main" val="770250192"/>
                        </a:ext>
                      </a:extLst>
                    </a:gridCol>
                    <a:gridCol w="2362200">
                      <a:extLst>
                        <a:ext uri="{9D8B030D-6E8A-4147-A177-3AD203B41FA5}">
                          <a16:colId xmlns:a16="http://schemas.microsoft.com/office/drawing/2014/main" val="3364595671"/>
                        </a:ext>
                      </a:extLst>
                    </a:gridCol>
                    <a:gridCol w="2514600">
                      <a:extLst>
                        <a:ext uri="{9D8B030D-6E8A-4147-A177-3AD203B41FA5}">
                          <a16:colId xmlns:a16="http://schemas.microsoft.com/office/drawing/2014/main" val="3005162576"/>
                        </a:ext>
                      </a:extLst>
                    </a:gridCol>
                    <a:gridCol w="2590800">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Axis Position</a:t>
                          </a:r>
                        </a:p>
                      </a:txBody>
                      <a:tcPr/>
                    </a:tc>
                    <a:tc>
                      <a:txBody>
                        <a:bodyPr/>
                        <a:lstStyle/>
                        <a:p>
                          <a:r>
                            <a:rPr lang="en-US" sz="1400" dirty="0"/>
                            <a:t>Eq. Circumference</a:t>
                          </a:r>
                        </a:p>
                      </a:txBody>
                      <a:tcPr/>
                    </a:tc>
                    <a:tc>
                      <a:txBody>
                        <a:bodyPr/>
                        <a:lstStyle/>
                        <a:p>
                          <a:r>
                            <a:rPr lang="en-US" sz="1400" dirty="0"/>
                            <a:t>Polar Circumference</a:t>
                          </a:r>
                        </a:p>
                      </a:txBody>
                      <a:tcPr/>
                    </a:tc>
                    <a:tc>
                      <a:txBody>
                        <a:bodyPr/>
                        <a:lstStyle/>
                        <a:p>
                          <a:r>
                            <a:rPr lang="en-US" sz="1400" dirty="0"/>
                            <a:t>True Polar Circumference</a:t>
                          </a:r>
                        </a:p>
                      </a:txBody>
                      <a:tcPr/>
                    </a:tc>
                    <a:extLst>
                      <a:ext uri="{0D108BD9-81ED-4DB2-BD59-A6C34878D82A}">
                        <a16:rowId xmlns:a16="http://schemas.microsoft.com/office/drawing/2014/main" val="1007486080"/>
                      </a:ext>
                    </a:extLst>
                  </a:tr>
                  <a:tr h="411480">
                    <a:tc>
                      <a:txBody>
                        <a:bodyPr/>
                        <a:lstStyle/>
                        <a:p>
                          <a:pPr>
                            <a:lnSpc>
                              <a:spcPct val="150000"/>
                            </a:lnSpc>
                          </a:pPr>
                          <a:r>
                            <a:rPr lang="en-US" sz="1400" b="1" dirty="0"/>
                            <a:t>Current Location</a:t>
                          </a:r>
                        </a:p>
                      </a:txBody>
                      <a:tcPr/>
                    </a:tc>
                    <a:tc>
                      <a:txBody>
                        <a:bodyPr/>
                        <a:lstStyle/>
                        <a:p>
                          <a:endParaRPr lang="en-US"/>
                        </a:p>
                      </a:txBody>
                      <a:tcPr>
                        <a:blipFill>
                          <a:blip r:embed="rId2"/>
                          <a:stretch>
                            <a:fillRect l="-84794" t="-91176" r="-217010" b="-401471"/>
                          </a:stretch>
                        </a:blipFill>
                      </a:tcPr>
                    </a:tc>
                    <a:tc>
                      <a:txBody>
                        <a:bodyPr/>
                        <a:lstStyle/>
                        <a:p>
                          <a:endParaRPr lang="en-US"/>
                        </a:p>
                      </a:txBody>
                      <a:tcPr>
                        <a:blipFill>
                          <a:blip r:embed="rId2"/>
                          <a:stretch>
                            <a:fillRect l="-173608" t="-91176" r="-103874" b="-401471"/>
                          </a:stretch>
                        </a:blipFill>
                      </a:tcPr>
                    </a:tc>
                    <a:tc>
                      <a:txBody>
                        <a:bodyPr/>
                        <a:lstStyle/>
                        <a:p>
                          <a:endParaRPr lang="en-US"/>
                        </a:p>
                      </a:txBody>
                      <a:tcPr>
                        <a:blipFill>
                          <a:blip r:embed="rId2"/>
                          <a:stretch>
                            <a:fillRect l="-265882" t="-91176" r="-941" b="-401471"/>
                          </a:stretch>
                        </a:blipFill>
                      </a:tcPr>
                    </a:tc>
                    <a:extLst>
                      <a:ext uri="{0D108BD9-81ED-4DB2-BD59-A6C34878D82A}">
                        <a16:rowId xmlns:a16="http://schemas.microsoft.com/office/drawing/2014/main" val="2336781587"/>
                      </a:ext>
                    </a:extLst>
                  </a:tr>
                  <a:tr h="411480">
                    <a:tc>
                      <a:txBody>
                        <a:bodyPr/>
                        <a:lstStyle/>
                        <a:p>
                          <a:pPr>
                            <a:lnSpc>
                              <a:spcPct val="150000"/>
                            </a:lnSpc>
                          </a:pPr>
                          <a:r>
                            <a:rPr lang="en-US" sz="1400" b="0" dirty="0"/>
                            <a:t>Hudson Bay</a:t>
                          </a:r>
                        </a:p>
                      </a:txBody>
                      <a:tcPr/>
                    </a:tc>
                    <a:tc>
                      <a:txBody>
                        <a:bodyPr/>
                        <a:lstStyle/>
                        <a:p>
                          <a:endParaRPr lang="en-US"/>
                        </a:p>
                      </a:txBody>
                      <a:tcPr>
                        <a:blipFill>
                          <a:blip r:embed="rId2"/>
                          <a:stretch>
                            <a:fillRect l="-84794" t="-194030" r="-217010" b="-307463"/>
                          </a:stretch>
                        </a:blipFill>
                      </a:tcPr>
                    </a:tc>
                    <a:tc>
                      <a:txBody>
                        <a:bodyPr/>
                        <a:lstStyle/>
                        <a:p>
                          <a:endParaRPr lang="en-US"/>
                        </a:p>
                      </a:txBody>
                      <a:tcPr>
                        <a:blipFill>
                          <a:blip r:embed="rId2"/>
                          <a:stretch>
                            <a:fillRect l="-173608" t="-194030" r="-103874" b="-307463"/>
                          </a:stretch>
                        </a:blipFill>
                      </a:tcPr>
                    </a:tc>
                    <a:tc>
                      <a:txBody>
                        <a:bodyPr/>
                        <a:lstStyle/>
                        <a:p>
                          <a:endParaRPr lang="en-US"/>
                        </a:p>
                      </a:txBody>
                      <a:tcPr>
                        <a:blipFill>
                          <a:blip r:embed="rId2"/>
                          <a:stretch>
                            <a:fillRect l="-265882" t="-194030" r="-941" b="-307463"/>
                          </a:stretch>
                        </a:blipFill>
                      </a:tcPr>
                    </a:tc>
                    <a:extLst>
                      <a:ext uri="{0D108BD9-81ED-4DB2-BD59-A6C34878D82A}">
                        <a16:rowId xmlns:a16="http://schemas.microsoft.com/office/drawing/2014/main" val="570913032"/>
                      </a:ext>
                    </a:extLst>
                  </a:tr>
                  <a:tr h="411480">
                    <a:tc>
                      <a:txBody>
                        <a:bodyPr/>
                        <a:lstStyle/>
                        <a:p>
                          <a:pPr>
                            <a:lnSpc>
                              <a:spcPct val="150000"/>
                            </a:lnSpc>
                          </a:pPr>
                          <a:r>
                            <a:rPr lang="en-US" sz="1400" b="0" dirty="0"/>
                            <a:t>Yukon</a:t>
                          </a:r>
                        </a:p>
                      </a:txBody>
                      <a:tcPr/>
                    </a:tc>
                    <a:tc>
                      <a:txBody>
                        <a:bodyPr/>
                        <a:lstStyle/>
                        <a:p>
                          <a:endParaRPr lang="en-US"/>
                        </a:p>
                      </a:txBody>
                      <a:tcPr>
                        <a:blipFill>
                          <a:blip r:embed="rId2"/>
                          <a:stretch>
                            <a:fillRect l="-84794" t="-289706" r="-217010" b="-202941"/>
                          </a:stretch>
                        </a:blipFill>
                      </a:tcPr>
                    </a:tc>
                    <a:tc>
                      <a:txBody>
                        <a:bodyPr/>
                        <a:lstStyle/>
                        <a:p>
                          <a:endParaRPr lang="en-US"/>
                        </a:p>
                      </a:txBody>
                      <a:tcPr>
                        <a:blipFill>
                          <a:blip r:embed="rId2"/>
                          <a:stretch>
                            <a:fillRect l="-173608" t="-289706" r="-103874" b="-202941"/>
                          </a:stretch>
                        </a:blipFill>
                      </a:tcPr>
                    </a:tc>
                    <a:tc>
                      <a:txBody>
                        <a:bodyPr/>
                        <a:lstStyle/>
                        <a:p>
                          <a:endParaRPr lang="en-US"/>
                        </a:p>
                      </a:txBody>
                      <a:tcPr>
                        <a:blipFill>
                          <a:blip r:embed="rId2"/>
                          <a:stretch>
                            <a:fillRect l="-265882" t="-289706" r="-941" b="-202941"/>
                          </a:stretch>
                        </a:blipFill>
                      </a:tcPr>
                    </a:tc>
                    <a:extLst>
                      <a:ext uri="{0D108BD9-81ED-4DB2-BD59-A6C34878D82A}">
                        <a16:rowId xmlns:a16="http://schemas.microsoft.com/office/drawing/2014/main" val="2215523364"/>
                      </a:ext>
                    </a:extLst>
                  </a:tr>
                  <a:tr h="411480">
                    <a:tc>
                      <a:txBody>
                        <a:bodyPr/>
                        <a:lstStyle/>
                        <a:p>
                          <a:pPr>
                            <a:lnSpc>
                              <a:spcPct val="150000"/>
                            </a:lnSpc>
                          </a:pPr>
                          <a:r>
                            <a:rPr lang="en-US" sz="1400" b="0" dirty="0"/>
                            <a:t>Norwegian Sea</a:t>
                          </a:r>
                        </a:p>
                      </a:txBody>
                      <a:tcPr/>
                    </a:tc>
                    <a:tc>
                      <a:txBody>
                        <a:bodyPr/>
                        <a:lstStyle/>
                        <a:p>
                          <a:endParaRPr lang="en-US"/>
                        </a:p>
                      </a:txBody>
                      <a:tcPr>
                        <a:blipFill>
                          <a:blip r:embed="rId2"/>
                          <a:stretch>
                            <a:fillRect l="-84794" t="-395522" r="-217010" b="-105970"/>
                          </a:stretch>
                        </a:blipFill>
                      </a:tcPr>
                    </a:tc>
                    <a:tc>
                      <a:txBody>
                        <a:bodyPr/>
                        <a:lstStyle/>
                        <a:p>
                          <a:endParaRPr lang="en-US"/>
                        </a:p>
                      </a:txBody>
                      <a:tcPr>
                        <a:blipFill>
                          <a:blip r:embed="rId2"/>
                          <a:stretch>
                            <a:fillRect l="-173608" t="-395522" r="-103874" b="-105970"/>
                          </a:stretch>
                        </a:blipFill>
                      </a:tcPr>
                    </a:tc>
                    <a:tc>
                      <a:txBody>
                        <a:bodyPr/>
                        <a:lstStyle/>
                        <a:p>
                          <a:endParaRPr lang="en-US"/>
                        </a:p>
                      </a:txBody>
                      <a:tcPr>
                        <a:blipFill>
                          <a:blip r:embed="rId2"/>
                          <a:stretch>
                            <a:fillRect l="-265882" t="-395522" r="-941" b="-105970"/>
                          </a:stretch>
                        </a:blipFill>
                      </a:tcPr>
                    </a:tc>
                    <a:extLst>
                      <a:ext uri="{0D108BD9-81ED-4DB2-BD59-A6C34878D82A}">
                        <a16:rowId xmlns:a16="http://schemas.microsoft.com/office/drawing/2014/main" val="3410081072"/>
                      </a:ext>
                    </a:extLst>
                  </a:tr>
                  <a:tr h="411480">
                    <a:tc>
                      <a:txBody>
                        <a:bodyPr/>
                        <a:lstStyle/>
                        <a:p>
                          <a:pPr>
                            <a:lnSpc>
                              <a:spcPct val="150000"/>
                            </a:lnSpc>
                          </a:pPr>
                          <a:r>
                            <a:rPr lang="en-US" sz="1400" b="1" dirty="0"/>
                            <a:t>Beaufort Sea</a:t>
                          </a:r>
                        </a:p>
                      </a:txBody>
                      <a:tcPr/>
                    </a:tc>
                    <a:tc>
                      <a:txBody>
                        <a:bodyPr/>
                        <a:lstStyle/>
                        <a:p>
                          <a:endParaRPr lang="en-US"/>
                        </a:p>
                      </a:txBody>
                      <a:tcPr>
                        <a:blipFill>
                          <a:blip r:embed="rId2"/>
                          <a:stretch>
                            <a:fillRect l="-84794" t="-488235" r="-217010" b="-4412"/>
                          </a:stretch>
                        </a:blipFill>
                      </a:tcPr>
                    </a:tc>
                    <a:tc>
                      <a:txBody>
                        <a:bodyPr/>
                        <a:lstStyle/>
                        <a:p>
                          <a:endParaRPr lang="en-US"/>
                        </a:p>
                      </a:txBody>
                      <a:tcPr>
                        <a:blipFill>
                          <a:blip r:embed="rId2"/>
                          <a:stretch>
                            <a:fillRect l="-173608" t="-488235" r="-103874" b="-4412"/>
                          </a:stretch>
                        </a:blipFill>
                      </a:tcPr>
                    </a:tc>
                    <a:tc>
                      <a:txBody>
                        <a:bodyPr/>
                        <a:lstStyle/>
                        <a:p>
                          <a:endParaRPr lang="en-US"/>
                        </a:p>
                      </a:txBody>
                      <a:tcPr>
                        <a:blipFill>
                          <a:blip r:embed="rId2"/>
                          <a:stretch>
                            <a:fillRect l="-265882" t="-488235" r="-941" b="-4412"/>
                          </a:stretch>
                        </a:blipFill>
                      </a:tcPr>
                    </a:tc>
                    <a:extLst>
                      <a:ext uri="{0D108BD9-81ED-4DB2-BD59-A6C34878D82A}">
                        <a16:rowId xmlns:a16="http://schemas.microsoft.com/office/drawing/2014/main" val="679645858"/>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1943B7D-B6E6-4153-BEB4-CA0517BDBFA4}"/>
                  </a:ext>
                </a:extLst>
              </p:cNvPr>
              <p:cNvSpPr txBox="1"/>
              <p:nvPr/>
            </p:nvSpPr>
            <p:spPr>
              <a:xfrm>
                <a:off x="1563271" y="5161067"/>
                <a:ext cx="9782799" cy="1981200"/>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equatorial calibration value at the current location and the true polar calibration value at the Beaufort Sea location is very close to the calibration value of the inch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𝟓𝟕𝟔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𝟔𝟔𝟗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𝟓𝟎𝟎</m:t>
                    </m:r>
                  </m:oMath>
                </a14:m>
                <a:r>
                  <a:rPr lang="en-US" sz="1600" dirty="0"/>
                  <a:t>), with a difference of </a:t>
                </a:r>
                <a14:m>
                  <m:oMath xmlns:m="http://schemas.openxmlformats.org/officeDocument/2006/math">
                    <m:r>
                      <a:rPr lang="en-US" sz="1600" b="1" i="1" dirty="0" smtClean="0">
                        <a:latin typeface="Cambria Math" panose="02040503050406030204" pitchFamily="18" charset="0"/>
                      </a:rPr>
                      <m:t>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𝟎𝟎𝟓𝟏</m:t>
                    </m:r>
                    <m:r>
                      <a:rPr lang="en-US" sz="1600" b="1" i="1" dirty="0" smtClean="0">
                        <a:latin typeface="Cambria Math" panose="02040503050406030204" pitchFamily="18" charset="0"/>
                        <a:ea typeface="Cambria Math" panose="02040503050406030204" pitchFamily="18" charset="0"/>
                      </a:rPr>
                      <m:t>%</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This indicates that the inch (and subsequently the foot, yard, and mile) may have been derived from the Pyramid Inch while in those two pole locations.</a:t>
                </a:r>
              </a:p>
            </p:txBody>
          </p:sp>
        </mc:Choice>
        <mc:Fallback xmlns="">
          <p:sp>
            <p:nvSpPr>
              <p:cNvPr id="7" name="TextBox 6">
                <a:extLst>
                  <a:ext uri="{FF2B5EF4-FFF2-40B4-BE49-F238E27FC236}">
                    <a16:creationId xmlns:a16="http://schemas.microsoft.com/office/drawing/2014/main" id="{41943B7D-B6E6-4153-BEB4-CA0517BDBFA4}"/>
                  </a:ext>
                </a:extLst>
              </p:cNvPr>
              <p:cNvSpPr txBox="1">
                <a:spLocks noRot="1" noChangeAspect="1" noMove="1" noResize="1" noEditPoints="1" noAdjustHandles="1" noChangeArrowheads="1" noChangeShapeType="1" noTextEdit="1"/>
              </p:cNvSpPr>
              <p:nvPr/>
            </p:nvSpPr>
            <p:spPr>
              <a:xfrm>
                <a:off x="1563271" y="5161067"/>
                <a:ext cx="9782799" cy="1981200"/>
              </a:xfrm>
              <a:prstGeom prst="rect">
                <a:avLst/>
              </a:prstGeom>
              <a:blipFill>
                <a:blip r:embed="rId3"/>
                <a:stretch>
                  <a:fillRect l="-312" t="-2154" r="-685"/>
                </a:stretch>
              </a:blipFill>
            </p:spPr>
            <p:txBody>
              <a:bodyPr/>
              <a:lstStyle/>
              <a:p>
                <a:r>
                  <a:rPr lang="en-US">
                    <a:noFill/>
                  </a:rPr>
                  <a:t> </a:t>
                </a:r>
              </a:p>
            </p:txBody>
          </p:sp>
        </mc:Fallback>
      </mc:AlternateContent>
    </p:spTree>
    <p:extLst>
      <p:ext uri="{BB962C8B-B14F-4D97-AF65-F5344CB8AC3E}">
        <p14:creationId xmlns:p14="http://schemas.microsoft.com/office/powerpoint/2010/main" val="4225004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b="1" dirty="0"/>
              <a:t>Links</a:t>
            </a:r>
            <a:endParaRPr kumimoji="0" lang="en-US" sz="2400" b="1" u="none" strike="noStrike" kern="1200" cap="none" spc="0" normalizeH="0" baseline="0" noProof="0" dirty="0">
              <a:ln>
                <a:noFill/>
              </a:ln>
              <a:solidFill>
                <a:srgbClr val="465562"/>
              </a:solidFill>
              <a:effectLst/>
              <a:uLnTx/>
              <a:uFillTx/>
              <a:latin typeface="Euphemia"/>
              <a:ea typeface="+mn-ea"/>
              <a:cs typeface="+mn-cs"/>
            </a:endParaRPr>
          </a:p>
        </p:txBody>
      </p:sp>
      <p:sp>
        <p:nvSpPr>
          <p:cNvPr id="11" name="TextBox 10">
            <a:extLst>
              <a:ext uri="{FF2B5EF4-FFF2-40B4-BE49-F238E27FC236}">
                <a16:creationId xmlns:a16="http://schemas.microsoft.com/office/drawing/2014/main" id="{CA10B999-8754-424A-B870-987A68A29DD4}"/>
              </a:ext>
            </a:extLst>
          </p:cNvPr>
          <p:cNvSpPr txBox="1"/>
          <p:nvPr/>
        </p:nvSpPr>
        <p:spPr>
          <a:xfrm>
            <a:off x="3733984" y="6400800"/>
            <a:ext cx="4720856" cy="307777"/>
          </a:xfrm>
          <a:prstGeom prst="rect">
            <a:avLst/>
          </a:prstGeom>
          <a:noFill/>
        </p:spPr>
        <p:txBody>
          <a:bodyPr wrap="square">
            <a:spAutoFit/>
          </a:bodyPr>
          <a:lstStyle/>
          <a:p>
            <a:pPr algn="ctr"/>
            <a:r>
              <a:rPr lang="en-US" sz="1400" b="1" dirty="0">
                <a:solidFill>
                  <a:schemeClr val="bg1"/>
                </a:solidFill>
              </a:rPr>
              <a:t>Not a Threat</a:t>
            </a:r>
          </a:p>
        </p:txBody>
      </p:sp>
      <p:sp>
        <p:nvSpPr>
          <p:cNvPr id="6" name="TextBox 5">
            <a:extLst>
              <a:ext uri="{FF2B5EF4-FFF2-40B4-BE49-F238E27FC236}">
                <a16:creationId xmlns:a16="http://schemas.microsoft.com/office/drawing/2014/main" id="{5F199CB7-C90E-48A7-96E7-7439E75AA7FA}"/>
              </a:ext>
            </a:extLst>
          </p:cNvPr>
          <p:cNvSpPr txBox="1">
            <a:spLocks/>
          </p:cNvSpPr>
          <p:nvPr/>
        </p:nvSpPr>
        <p:spPr>
          <a:xfrm>
            <a:off x="1558140" y="1371600"/>
            <a:ext cx="10327472" cy="4267200"/>
          </a:xfrm>
          <a:prstGeom prst="rect">
            <a:avLst/>
          </a:prstGeom>
        </p:spPr>
        <p:txBody>
          <a:bodyPr vert="horz" lIns="91440" tIns="45720" rIns="91440" bIns="45720" numCol="2" rtlCol="0">
            <a:normAutofit/>
          </a:bodyPr>
          <a:lstStyle/>
          <a:p>
            <a:pPr marL="0" marR="0">
              <a:lnSpc>
                <a:spcPct val="107000"/>
              </a:lnSpc>
              <a:spcBef>
                <a:spcPts val="0"/>
              </a:spcBef>
              <a:spcAft>
                <a:spcPts val="0"/>
              </a:spcAft>
            </a:pPr>
            <a:r>
              <a:rPr lang="en-US" b="1" dirty="0">
                <a:solidFill>
                  <a:srgbClr val="222222"/>
                </a:solidFill>
                <a:effectLst/>
                <a:latin typeface="Euphemia (Body)"/>
                <a:ea typeface="Times New Roman" panose="02020603050405020304" pitchFamily="18" charset="0"/>
                <a:cs typeface="Times New Roman" panose="02020603050405020304" pitchFamily="18" charset="0"/>
              </a:rPr>
              <a:t>Archaeological Renaissance Download Links:</a:t>
            </a:r>
            <a:endParaRPr lang="en-US"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PDF Format:</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2"/>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(includes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3"/>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(no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4"/>
              </a:rPr>
              <a:t>Part II: Pivots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5"/>
              </a:rPr>
              <a:t>Part III: Projections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6"/>
              </a:rPr>
              <a:t>Part IV: Frames</a:t>
            </a:r>
            <a:endParaRPr lang="en-US" sz="1600"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PowerPoint Format:</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7"/>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(includes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8"/>
              </a:rPr>
              <a:t>Part II: Pivots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9"/>
              </a:rPr>
              <a:t>Part III: Projections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0"/>
              </a:rPr>
              <a:t>Part IV: Frames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dirty="0">
                <a:solidFill>
                  <a:srgbClr val="222222"/>
                </a:solidFill>
                <a:effectLst/>
                <a:latin typeface="Euphemia (Body)"/>
                <a:ea typeface="Times New Roman" panose="02020603050405020304" pitchFamily="18" charset="0"/>
                <a:cs typeface="Times New Roman" panose="02020603050405020304" pitchFamily="18" charset="0"/>
              </a:rPr>
              <a:t>Data Reference Download Links:</a:t>
            </a:r>
            <a:endParaRPr lang="en-US"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Excel Spreadsheets: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1"/>
              </a:rPr>
              <a:t>Ancient Site and Pole Location Reference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2"/>
              </a:rPr>
              <a:t>Measurement System Reference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3"/>
              </a:rPr>
              <a:t>Solar System Reference</a:t>
            </a:r>
            <a:endParaRPr lang="en-US" sz="1600"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GitHub Links (Source Code):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Repository:</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u="sng" dirty="0">
                <a:solidFill>
                  <a:srgbClr val="1155CC"/>
                </a:solidFill>
                <a:effectLst/>
                <a:latin typeface="Euphemia (Body)"/>
                <a:ea typeface="Times New Roman" panose="02020603050405020304" pitchFamily="18" charset="0"/>
                <a:cs typeface="Times New Roman" panose="02020603050405020304" pitchFamily="18" charset="0"/>
                <a:hlinkClick r:id="rId14"/>
              </a:rPr>
              <a:t>https://github.com/pmeaster/ArchaeologyTools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Clone Repository:</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u="sng" dirty="0">
                <a:solidFill>
                  <a:srgbClr val="1155CC"/>
                </a:solidFill>
                <a:effectLst/>
                <a:latin typeface="Euphemia (Body)"/>
                <a:ea typeface="Times New Roman" panose="02020603050405020304" pitchFamily="18" charset="0"/>
                <a:cs typeface="Times New Roman" panose="02020603050405020304" pitchFamily="18" charset="0"/>
                <a:hlinkClick r:id="rId15"/>
              </a:rPr>
              <a:t>https://github.com/pmeaster/ArchaeologyTools.git</a:t>
            </a:r>
            <a:endParaRPr lang="en-US" sz="1600" dirty="0">
              <a:effectLst/>
              <a:latin typeface="Euphemia (Body)"/>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39800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E4B3CAB-5E02-40FE-8FEF-D7A5C7A3EBF1}"/>
              </a:ext>
            </a:extLst>
          </p:cNvPr>
          <p:cNvGrpSpPr>
            <a:grpSpLocks noChangeAspect="1"/>
          </p:cNvGrpSpPr>
          <p:nvPr/>
        </p:nvGrpSpPr>
        <p:grpSpPr>
          <a:xfrm>
            <a:off x="601097" y="1756363"/>
            <a:ext cx="4184860" cy="4184860"/>
            <a:chOff x="6799066" y="604274"/>
            <a:chExt cx="4184860" cy="4184860"/>
          </a:xfrm>
        </p:grpSpPr>
        <p:pic>
          <p:nvPicPr>
            <p:cNvPr id="11" name="Graphic 10" descr="Shield with solid fill">
              <a:extLst>
                <a:ext uri="{FF2B5EF4-FFF2-40B4-BE49-F238E27FC236}">
                  <a16:creationId xmlns:a16="http://schemas.microsoft.com/office/drawing/2014/main" id="{AF4863D2-50F8-4853-AAFC-653D5EB666D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799066" y="604274"/>
              <a:ext cx="4184860" cy="4184860"/>
            </a:xfrm>
            <a:prstGeom prst="rect">
              <a:avLst/>
            </a:prstGeom>
          </p:spPr>
        </p:pic>
        <p:pic>
          <p:nvPicPr>
            <p:cNvPr id="16" name="Picture 2" descr="18 Nibiru Illustrations &amp; Clip Art - iStock">
              <a:extLst>
                <a:ext uri="{FF2B5EF4-FFF2-40B4-BE49-F238E27FC236}">
                  <a16:creationId xmlns:a16="http://schemas.microsoft.com/office/drawing/2014/main" id="{A6CF2BC8-2808-42EF-B498-2F81319CBFF0}"/>
                </a:ext>
              </a:extLst>
            </p:cNvPr>
            <p:cNvPicPr>
              <a:picLocks noChangeAspect="1" noChangeArrowheads="1"/>
            </p:cNvPicPr>
            <p:nvPr/>
          </p:nvPicPr>
          <p:blipFill rotWithShape="1">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artisticGlowEdges/>
                      </a14:imgEffect>
                    </a14:imgLayer>
                  </a14:imgProps>
                </a:ext>
                <a:ext uri="{28A0092B-C50C-407E-A947-70E740481C1C}">
                  <a14:useLocalDpi xmlns:a14="http://schemas.microsoft.com/office/drawing/2010/main"/>
                </a:ext>
              </a:extLst>
            </a:blip>
            <a:srcRect/>
            <a:stretch/>
          </p:blipFill>
          <p:spPr bwMode="auto">
            <a:xfrm>
              <a:off x="8203817" y="1478008"/>
              <a:ext cx="1344574" cy="2389388"/>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Title 12"/>
          <p:cNvSpPr>
            <a:spLocks noGrp="1"/>
          </p:cNvSpPr>
          <p:nvPr>
            <p:ph type="title"/>
          </p:nvPr>
        </p:nvSpPr>
        <p:spPr>
          <a:xfrm>
            <a:off x="608012" y="381000"/>
            <a:ext cx="4114800" cy="1371600"/>
          </a:xfrm>
        </p:spPr>
        <p:txBody>
          <a:bodyPr vert="horz" lIns="91440" tIns="45720" rIns="91440" bIns="45720" rtlCol="0" anchor="b">
            <a:normAutofit/>
          </a:bodyPr>
          <a:lstStyle/>
          <a:p>
            <a:pPr algn="ctr"/>
            <a:r>
              <a:rPr lang="en-US" dirty="0"/>
              <a:t>End of Part III</a:t>
            </a:r>
          </a:p>
        </p:txBody>
      </p:sp>
      <p:sp>
        <p:nvSpPr>
          <p:cNvPr id="12" name="TextBox 11">
            <a:extLst>
              <a:ext uri="{FF2B5EF4-FFF2-40B4-BE49-F238E27FC236}">
                <a16:creationId xmlns:a16="http://schemas.microsoft.com/office/drawing/2014/main" id="{AC332E9B-316C-42D3-9EF3-4AB9A9BB67D6}"/>
              </a:ext>
            </a:extLst>
          </p:cNvPr>
          <p:cNvSpPr txBox="1"/>
          <p:nvPr/>
        </p:nvSpPr>
        <p:spPr>
          <a:xfrm>
            <a:off x="5180251" y="482600"/>
            <a:ext cx="6195986" cy="5689600"/>
          </a:xfrm>
          <a:prstGeom prst="rect">
            <a:avLst/>
          </a:prstGeom>
        </p:spPr>
        <p:txBody>
          <a:bodyPr vert="horz" lIns="91440" tIns="45720" rIns="91440" bIns="45720" rtlCol="0">
            <a:normAutofit/>
          </a:bodyPr>
          <a:lstStyle/>
          <a:p>
            <a:pPr indent="-246888">
              <a:lnSpc>
                <a:spcPct val="90000"/>
              </a:lnSpc>
              <a:spcAft>
                <a:spcPts val="600"/>
              </a:spcAft>
            </a:pPr>
            <a:r>
              <a:rPr lang="en-US" sz="2000" b="1" dirty="0">
                <a:latin typeface="Euphemia (Body)"/>
              </a:rPr>
              <a:t>Next:</a:t>
            </a:r>
          </a:p>
          <a:p>
            <a:pPr indent="-246888">
              <a:lnSpc>
                <a:spcPct val="90000"/>
              </a:lnSpc>
              <a:spcAft>
                <a:spcPts val="600"/>
              </a:spcAft>
            </a:pPr>
            <a:endParaRPr lang="en-US" sz="2000" b="1" dirty="0">
              <a:latin typeface="Euphemia (Body)"/>
            </a:endParaRPr>
          </a:p>
          <a:p>
            <a:pPr indent="-246888">
              <a:lnSpc>
                <a:spcPct val="90000"/>
              </a:lnSpc>
              <a:spcAft>
                <a:spcPts val="600"/>
              </a:spcAft>
            </a:pPr>
            <a:r>
              <a:rPr lang="en-US" sz="2000" b="1" dirty="0">
                <a:latin typeface="Euphemia (Body)"/>
              </a:rPr>
              <a:t>Part IV </a:t>
            </a:r>
          </a:p>
          <a:p>
            <a:pPr indent="-246888">
              <a:lnSpc>
                <a:spcPct val="90000"/>
              </a:lnSpc>
              <a:spcAft>
                <a:spcPts val="600"/>
              </a:spcAft>
            </a:pPr>
            <a:r>
              <a:rPr lang="en-US" sz="2000" b="1" dirty="0">
                <a:latin typeface="Euphemia (Body)"/>
              </a:rPr>
              <a:t>Frames</a:t>
            </a:r>
          </a:p>
          <a:p>
            <a:pPr indent="-246888">
              <a:lnSpc>
                <a:spcPct val="90000"/>
              </a:lnSpc>
              <a:spcAft>
                <a:spcPts val="600"/>
              </a:spcAft>
            </a:pPr>
            <a:endParaRPr lang="en-US" sz="2000" b="1" dirty="0">
              <a:latin typeface="Euphemia (Body)"/>
            </a:endParaRPr>
          </a:p>
          <a:p>
            <a:pPr indent="-246888">
              <a:lnSpc>
                <a:spcPct val="90000"/>
              </a:lnSpc>
              <a:spcAft>
                <a:spcPts val="600"/>
              </a:spcAft>
            </a:pPr>
            <a:r>
              <a:rPr lang="en-US" b="1" dirty="0">
                <a:latin typeface="Euphemia (Body)"/>
              </a:rPr>
              <a:t>Covers the following topics:</a:t>
            </a:r>
          </a:p>
          <a:p>
            <a:pPr>
              <a:lnSpc>
                <a:spcPct val="90000"/>
              </a:lnSpc>
              <a:spcAft>
                <a:spcPts val="600"/>
              </a:spcAft>
            </a:pPr>
            <a:endParaRPr lang="en-US" sz="1600" dirty="0">
              <a:latin typeface="Euphemia (Body)"/>
            </a:endParaRPr>
          </a:p>
          <a:p>
            <a:pPr marL="96012" marR="0" lvl="0" indent="-246888" algn="l" defTabSz="914400" rtl="0" eaLnBrk="1" fontAlgn="auto" latinLnBrk="0" hangingPunct="1">
              <a:lnSpc>
                <a:spcPct val="90000"/>
              </a:lnSpc>
              <a:spcBef>
                <a:spcPts val="0"/>
              </a:spcBef>
              <a:spcAft>
                <a:spcPts val="600"/>
              </a:spcAft>
              <a:buClrTx/>
              <a:buSzTx/>
              <a:buFont typeface="+mj-lt"/>
              <a:buAutoNum type="arabicPeriod"/>
              <a:tabLst/>
              <a:defRPr/>
            </a:pPr>
            <a:r>
              <a:rPr kumimoji="0" lang="en-US" sz="1600" b="0" i="0" u="none" strike="noStrike" kern="1200" cap="none" spc="0" normalizeH="0" baseline="0" noProof="0" dirty="0">
                <a:ln>
                  <a:noFill/>
                </a:ln>
                <a:effectLst/>
                <a:uLnTx/>
                <a:uFillTx/>
                <a:latin typeface="Euphemia (Body)"/>
              </a:rPr>
              <a:t>Cataclysms.</a:t>
            </a:r>
          </a:p>
          <a:p>
            <a:pPr marL="96012" marR="0" lvl="0" indent="-246888" algn="l" defTabSz="914400" rtl="0" eaLnBrk="1" fontAlgn="auto" latinLnBrk="0" hangingPunct="1">
              <a:lnSpc>
                <a:spcPct val="90000"/>
              </a:lnSpc>
              <a:spcBef>
                <a:spcPts val="0"/>
              </a:spcBef>
              <a:spcAft>
                <a:spcPts val="600"/>
              </a:spcAft>
              <a:buClrTx/>
              <a:buSzTx/>
              <a:buFont typeface="+mj-lt"/>
              <a:buAutoNum type="arabicPeriod"/>
              <a:tabLst/>
              <a:defRPr/>
            </a:pPr>
            <a:endParaRPr kumimoji="0" lang="en-US" sz="1600" b="0" i="0" u="none" strike="noStrike" kern="1200" cap="none" spc="0" normalizeH="0" baseline="0" noProof="0" dirty="0">
              <a:ln>
                <a:noFill/>
              </a:ln>
              <a:effectLst/>
              <a:uLnTx/>
              <a:uFillTx/>
              <a:latin typeface="Euphemia (Body)"/>
            </a:endParaRPr>
          </a:p>
          <a:p>
            <a:pPr marL="96012" marR="0" lvl="0" indent="-246888" algn="l" defTabSz="914400" rtl="0" eaLnBrk="1" fontAlgn="auto" latinLnBrk="0" hangingPunct="1">
              <a:lnSpc>
                <a:spcPct val="90000"/>
              </a:lnSpc>
              <a:spcBef>
                <a:spcPts val="0"/>
              </a:spcBef>
              <a:spcAft>
                <a:spcPts val="600"/>
              </a:spcAft>
              <a:buClrTx/>
              <a:buSzTx/>
              <a:buFont typeface="+mj-lt"/>
              <a:buAutoNum type="arabicPeriod"/>
              <a:tabLst/>
              <a:defRPr/>
            </a:pPr>
            <a:r>
              <a:rPr kumimoji="0" lang="en-US" sz="1600" b="0" i="0" u="none" strike="noStrike" kern="1200" cap="none" spc="0" normalizeH="0" baseline="0" noProof="0" dirty="0">
                <a:ln>
                  <a:noFill/>
                </a:ln>
                <a:effectLst/>
                <a:uLnTx/>
                <a:uFillTx/>
                <a:latin typeface="Euphemia (Body)"/>
              </a:rPr>
              <a:t>The Book of Revelation. </a:t>
            </a:r>
          </a:p>
          <a:p>
            <a:pPr marL="96012" marR="0" lvl="0" indent="-246888" algn="l" defTabSz="914400" rtl="0" eaLnBrk="1" fontAlgn="auto" latinLnBrk="0" hangingPunct="1">
              <a:lnSpc>
                <a:spcPct val="90000"/>
              </a:lnSpc>
              <a:spcBef>
                <a:spcPts val="0"/>
              </a:spcBef>
              <a:spcAft>
                <a:spcPts val="600"/>
              </a:spcAft>
              <a:buClrTx/>
              <a:buSzTx/>
              <a:buFont typeface="+mj-lt"/>
              <a:buAutoNum type="arabicPeriod"/>
              <a:tabLst/>
              <a:defRPr/>
            </a:pPr>
            <a:endParaRPr kumimoji="0" lang="en-US" sz="1600" b="0" i="0" u="none" strike="noStrike" kern="1200" cap="none" spc="0" normalizeH="0" baseline="0" noProof="0" dirty="0">
              <a:ln>
                <a:noFill/>
              </a:ln>
              <a:effectLst/>
              <a:uLnTx/>
              <a:uFillTx/>
              <a:latin typeface="Euphemia (Body)"/>
            </a:endParaRPr>
          </a:p>
          <a:p>
            <a:pPr marL="96012" marR="0" lvl="0" indent="-246888" algn="l" defTabSz="914400" rtl="0" eaLnBrk="1" fontAlgn="auto" latinLnBrk="0" hangingPunct="1">
              <a:lnSpc>
                <a:spcPct val="90000"/>
              </a:lnSpc>
              <a:spcBef>
                <a:spcPts val="0"/>
              </a:spcBef>
              <a:spcAft>
                <a:spcPts val="600"/>
              </a:spcAft>
              <a:buClrTx/>
              <a:buSzTx/>
              <a:buFont typeface="+mj-lt"/>
              <a:buAutoNum type="arabicPeriod"/>
              <a:tabLst/>
              <a:defRPr/>
            </a:pPr>
            <a:r>
              <a:rPr kumimoji="0" lang="en-US" sz="1600" b="0" i="0" u="none" strike="noStrike" kern="1200" cap="none" spc="0" normalizeH="0" baseline="0" noProof="0" dirty="0">
                <a:ln>
                  <a:noFill/>
                </a:ln>
                <a:effectLst/>
                <a:uLnTx/>
                <a:uFillTx/>
                <a:latin typeface="Euphemia (Body)"/>
              </a:rPr>
              <a:t>Deoxyribonucleic Acid (DNA).</a:t>
            </a:r>
          </a:p>
          <a:p>
            <a:pPr marL="96012" marR="0" lvl="0" indent="-246888" algn="l" defTabSz="914400" rtl="0" eaLnBrk="1" fontAlgn="auto" latinLnBrk="0" hangingPunct="1">
              <a:lnSpc>
                <a:spcPct val="90000"/>
              </a:lnSpc>
              <a:spcBef>
                <a:spcPts val="0"/>
              </a:spcBef>
              <a:spcAft>
                <a:spcPts val="600"/>
              </a:spcAft>
              <a:buClrTx/>
              <a:buSzTx/>
              <a:buFont typeface="+mj-lt"/>
              <a:buAutoNum type="arabicPeriod"/>
              <a:tabLst/>
              <a:defRPr/>
            </a:pPr>
            <a:endParaRPr kumimoji="0" lang="en-US" sz="1600" b="0" i="0" u="none" strike="noStrike" kern="1200" cap="none" spc="0" normalizeH="0" baseline="0" noProof="0" dirty="0">
              <a:ln>
                <a:noFill/>
              </a:ln>
              <a:effectLst/>
              <a:uLnTx/>
              <a:uFillTx/>
              <a:latin typeface="Euphemia (Body)"/>
            </a:endParaRPr>
          </a:p>
          <a:p>
            <a:pPr marL="96012" marR="0" lvl="0" indent="-246888" algn="l" defTabSz="914400" rtl="0" eaLnBrk="1" fontAlgn="auto" latinLnBrk="0" hangingPunct="1">
              <a:lnSpc>
                <a:spcPct val="90000"/>
              </a:lnSpc>
              <a:spcBef>
                <a:spcPts val="0"/>
              </a:spcBef>
              <a:spcAft>
                <a:spcPts val="600"/>
              </a:spcAft>
              <a:buClrTx/>
              <a:buSzTx/>
              <a:buFont typeface="+mj-lt"/>
              <a:buAutoNum type="arabicPeriod"/>
              <a:tabLst/>
              <a:defRPr/>
            </a:pPr>
            <a:r>
              <a:rPr kumimoji="0" lang="en-US" sz="1600" b="0" i="0" u="none" strike="noStrike" kern="1200" cap="none" spc="0" normalizeH="0" baseline="0" noProof="0" dirty="0">
                <a:ln>
                  <a:noFill/>
                </a:ln>
                <a:effectLst/>
                <a:uLnTx/>
                <a:uFillTx/>
                <a:latin typeface="Euphemia (Body)"/>
              </a:rPr>
              <a:t>Other Planetary Systems.</a:t>
            </a:r>
          </a:p>
          <a:p>
            <a:pPr indent="-246888">
              <a:lnSpc>
                <a:spcPct val="90000"/>
              </a:lnSpc>
              <a:spcAft>
                <a:spcPts val="600"/>
              </a:spcAft>
            </a:pPr>
            <a:endParaRPr lang="en-US" sz="1500" i="1" dirty="0"/>
          </a:p>
          <a:p>
            <a:pPr indent="-246888">
              <a:lnSpc>
                <a:spcPct val="90000"/>
              </a:lnSpc>
              <a:spcAft>
                <a:spcPts val="600"/>
              </a:spcAft>
            </a:pPr>
            <a:endParaRPr lang="en-US" sz="1500" b="0" i="1" dirty="0"/>
          </a:p>
        </p:txBody>
      </p:sp>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0B0F51D2-61D2-422A-9FBF-C5B38693E426}"/>
              </a:ext>
            </a:extLst>
          </p:cNvPr>
          <p:cNvSpPr txBox="1"/>
          <p:nvPr/>
        </p:nvSpPr>
        <p:spPr>
          <a:xfrm>
            <a:off x="703902" y="6019800"/>
            <a:ext cx="1997663" cy="830997"/>
          </a:xfrm>
          <a:prstGeom prst="rect">
            <a:avLst/>
          </a:prstGeom>
          <a:noFill/>
        </p:spPr>
        <p:txBody>
          <a:bodyPr wrap="none" rtlCol="0">
            <a:spAutoFit/>
          </a:bodyPr>
          <a:lstStyle/>
          <a:p>
            <a:r>
              <a:rPr lang="en-US" sz="1200" dirty="0">
                <a:solidFill>
                  <a:schemeClr val="tx1">
                    <a:lumMod val="40000"/>
                    <a:lumOff val="60000"/>
                  </a:schemeClr>
                </a:solidFill>
              </a:rPr>
              <a:t>Paul McKay Easter</a:t>
            </a:r>
          </a:p>
          <a:p>
            <a:r>
              <a:rPr lang="en-US" sz="1200" dirty="0">
                <a:solidFill>
                  <a:schemeClr val="tx1">
                    <a:lumMod val="40000"/>
                    <a:lumOff val="60000"/>
                  </a:schemeClr>
                </a:solidFill>
              </a:rPr>
              <a:t>Fairbanks, AK</a:t>
            </a:r>
          </a:p>
          <a:p>
            <a:r>
              <a:rPr lang="en-US" sz="1200" dirty="0">
                <a:solidFill>
                  <a:schemeClr val="tx1">
                    <a:lumMod val="40000"/>
                    <a:lumOff val="60000"/>
                  </a:schemeClr>
                </a:solidFill>
              </a:rPr>
              <a:t>paul.m.easter@gmail.com</a:t>
            </a:r>
          </a:p>
          <a:p>
            <a:r>
              <a:rPr lang="en-US" sz="1200" dirty="0">
                <a:solidFill>
                  <a:schemeClr val="tx1">
                    <a:lumMod val="40000"/>
                    <a:lumOff val="60000"/>
                  </a:schemeClr>
                </a:solidFill>
              </a:rPr>
              <a:t>972-474-7501</a:t>
            </a:r>
          </a:p>
        </p:txBody>
      </p:sp>
      <p:sp>
        <p:nvSpPr>
          <p:cNvPr id="14" name="Title 12">
            <a:extLst>
              <a:ext uri="{FF2B5EF4-FFF2-40B4-BE49-F238E27FC236}">
                <a16:creationId xmlns:a16="http://schemas.microsoft.com/office/drawing/2014/main" id="{817A5634-74FF-42E2-9162-A516E42FE9D2}"/>
              </a:ext>
            </a:extLst>
          </p:cNvPr>
          <p:cNvSpPr txBox="1">
            <a:spLocks/>
          </p:cNvSpPr>
          <p:nvPr/>
        </p:nvSpPr>
        <p:spPr bwMode="white">
          <a:xfrm>
            <a:off x="5649660" y="5727371"/>
            <a:ext cx="5766303" cy="6569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0" kern="1200" cap="all" baseline="0">
                <a:solidFill>
                  <a:schemeClr val="bg1"/>
                </a:solidFill>
                <a:latin typeface="+mj-lt"/>
                <a:ea typeface="+mj-ea"/>
                <a:cs typeface="+mj-cs"/>
              </a:defRPr>
            </a:lvl1pPr>
          </a:lstStyle>
          <a:p>
            <a:pPr algn="ctr"/>
            <a:r>
              <a:rPr lang="en-US" sz="2600" b="1" cap="none" dirty="0">
                <a:solidFill>
                  <a:schemeClr val="tx1"/>
                </a:solidFill>
              </a:rPr>
              <a:t>Archaeological Renaissance</a:t>
            </a:r>
          </a:p>
        </p:txBody>
      </p:sp>
    </p:spTree>
    <p:extLst>
      <p:ext uri="{BB962C8B-B14F-4D97-AF65-F5344CB8AC3E}">
        <p14:creationId xmlns:p14="http://schemas.microsoft.com/office/powerpoint/2010/main" val="220488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a:t>
            </a:r>
            <a:r>
              <a:rPr lang="en-US" sz="1600" b="1" dirty="0"/>
              <a:t>Yax’xu</a:t>
            </a:r>
            <a:r>
              <a:rPr lang="en-US" sz="1600" dirty="0"/>
              <a:t>, which derives its name from the Mayan language for “</a:t>
            </a:r>
            <a:r>
              <a:rPr lang="en-US" sz="1600" b="1" dirty="0"/>
              <a:t>blue ant</a:t>
            </a:r>
            <a:r>
              <a:rPr lang="en-US" sz="1600" dirty="0"/>
              <a:t>”</a:t>
            </a:r>
            <a:r>
              <a:rPr lang="en-US" sz="1600" dirty="0">
                <a:solidFill>
                  <a:srgbClr val="465562"/>
                </a:solidFill>
              </a:rPr>
              <a:t>, is the base unit of length used at the archaeological site of </a:t>
            </a:r>
            <a:r>
              <a:rPr lang="en-US" sz="1600" b="1" dirty="0">
                <a:solidFill>
                  <a:srgbClr val="465562"/>
                </a:solidFill>
              </a:rPr>
              <a:t>Teotihuacan</a:t>
            </a:r>
            <a:r>
              <a:rPr lang="en-US" sz="1600" dirty="0">
                <a:solidFill>
                  <a:srgbClr val="465562"/>
                </a:solidFill>
              </a:rPr>
              <a:t>, Mexico.</a:t>
            </a: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The table below displays the details of the Yax’xu.</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Antediluvian Systems</a:t>
            </a:r>
            <a:r>
              <a:rPr lang="en-US" sz="1800" b="1" dirty="0">
                <a:solidFill>
                  <a:srgbClr val="465562"/>
                </a:solidFill>
              </a:rPr>
              <a:t>: The Yax’xu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094865172"/>
                  </p:ext>
                </p:extLst>
              </p:nvPr>
            </p:nvGraphicFramePr>
            <p:xfrm>
              <a:off x="2062762" y="3179835"/>
              <a:ext cx="9205052" cy="675640"/>
            </p:xfrm>
            <a:graphic>
              <a:graphicData uri="http://schemas.openxmlformats.org/drawingml/2006/table">
                <a:tbl>
                  <a:tblPr firstRow="1" bandRow="1">
                    <a:tableStyleId>{073A0DAA-6AF3-43AB-8588-CEC1D06C72B9}</a:tableStyleId>
                  </a:tblPr>
                  <a:tblGrid>
                    <a:gridCol w="2380321">
                      <a:extLst>
                        <a:ext uri="{9D8B030D-6E8A-4147-A177-3AD203B41FA5}">
                          <a16:colId xmlns:a16="http://schemas.microsoft.com/office/drawing/2014/main" val="647043331"/>
                        </a:ext>
                      </a:extLst>
                    </a:gridCol>
                    <a:gridCol w="2003425">
                      <a:extLst>
                        <a:ext uri="{9D8B030D-6E8A-4147-A177-3AD203B41FA5}">
                          <a16:colId xmlns:a16="http://schemas.microsoft.com/office/drawing/2014/main" val="2089465188"/>
                        </a:ext>
                      </a:extLst>
                    </a:gridCol>
                    <a:gridCol w="2017914">
                      <a:extLst>
                        <a:ext uri="{9D8B030D-6E8A-4147-A177-3AD203B41FA5}">
                          <a16:colId xmlns:a16="http://schemas.microsoft.com/office/drawing/2014/main" val="2886636609"/>
                        </a:ext>
                      </a:extLst>
                    </a:gridCol>
                    <a:gridCol w="2803392">
                      <a:extLst>
                        <a:ext uri="{9D8B030D-6E8A-4147-A177-3AD203B41FA5}">
                          <a16:colId xmlns:a16="http://schemas.microsoft.com/office/drawing/2014/main" val="3090527911"/>
                        </a:ext>
                      </a:extLst>
                    </a:gridCol>
                  </a:tblGrid>
                  <a:tr h="248920">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r>
                            <a:rPr lang="en-US" sz="1400" b="1" dirty="0"/>
                            <a:t>Yax’xu (</a:t>
                          </a:r>
                          <a14:m>
                            <m:oMath xmlns:m="http://schemas.openxmlformats.org/officeDocument/2006/math">
                              <m:r>
                                <a:rPr lang="en-US" sz="1400" b="1" i="1" dirty="0" smtClean="0">
                                  <a:latin typeface="Cambria Math" panose="02040503050406030204" pitchFamily="18" charset="0"/>
                                </a:rPr>
                                <m:t>𝒚</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𝟔𝟏𝟗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𝟎𝟒𝟖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094865172"/>
                  </p:ext>
                </p:extLst>
              </p:nvPr>
            </p:nvGraphicFramePr>
            <p:xfrm>
              <a:off x="2062762" y="3179835"/>
              <a:ext cx="9205052" cy="675640"/>
            </p:xfrm>
            <a:graphic>
              <a:graphicData uri="http://schemas.openxmlformats.org/drawingml/2006/table">
                <a:tbl>
                  <a:tblPr firstRow="1" bandRow="1">
                    <a:tableStyleId>{073A0DAA-6AF3-43AB-8588-CEC1D06C72B9}</a:tableStyleId>
                  </a:tblPr>
                  <a:tblGrid>
                    <a:gridCol w="2380321">
                      <a:extLst>
                        <a:ext uri="{9D8B030D-6E8A-4147-A177-3AD203B41FA5}">
                          <a16:colId xmlns:a16="http://schemas.microsoft.com/office/drawing/2014/main" val="647043331"/>
                        </a:ext>
                      </a:extLst>
                    </a:gridCol>
                    <a:gridCol w="2003425">
                      <a:extLst>
                        <a:ext uri="{9D8B030D-6E8A-4147-A177-3AD203B41FA5}">
                          <a16:colId xmlns:a16="http://schemas.microsoft.com/office/drawing/2014/main" val="2089465188"/>
                        </a:ext>
                      </a:extLst>
                    </a:gridCol>
                    <a:gridCol w="2017914">
                      <a:extLst>
                        <a:ext uri="{9D8B030D-6E8A-4147-A177-3AD203B41FA5}">
                          <a16:colId xmlns:a16="http://schemas.microsoft.com/office/drawing/2014/main" val="2886636609"/>
                        </a:ext>
                      </a:extLst>
                    </a:gridCol>
                    <a:gridCol w="2803392">
                      <a:extLst>
                        <a:ext uri="{9D8B030D-6E8A-4147-A177-3AD203B41FA5}">
                          <a16:colId xmlns:a16="http://schemas.microsoft.com/office/drawing/2014/main" val="3090527911"/>
                        </a:ext>
                      </a:extLst>
                    </a:gridCol>
                  </a:tblGrid>
                  <a:tr h="304800">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endParaRPr lang="en-US"/>
                        </a:p>
                      </a:txBody>
                      <a:tcPr>
                        <a:blipFill>
                          <a:blip r:embed="rId2"/>
                          <a:stretch>
                            <a:fillRect l="-256" t="-85246" r="-287468" b="-327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p>
                      </a:txBody>
                      <a:tcPr/>
                    </a:tc>
                    <a:tc>
                      <a:txBody>
                        <a:bodyPr/>
                        <a:lstStyle/>
                        <a:p>
                          <a:endParaRPr lang="en-US"/>
                        </a:p>
                      </a:txBody>
                      <a:tcPr>
                        <a:blipFill>
                          <a:blip r:embed="rId2"/>
                          <a:stretch>
                            <a:fillRect l="-217825" t="-85246" r="-140181" b="-3279"/>
                          </a:stretch>
                        </a:blipFill>
                      </a:tcPr>
                    </a:tc>
                    <a:tc>
                      <a:txBody>
                        <a:bodyPr/>
                        <a:lstStyle/>
                        <a:p>
                          <a:endParaRPr lang="en-US"/>
                        </a:p>
                      </a:txBody>
                      <a:tcPr>
                        <a:blipFill>
                          <a:blip r:embed="rId2"/>
                          <a:stretch>
                            <a:fillRect l="-228696" t="-85246" r="-870" b="-3279"/>
                          </a:stretch>
                        </a:blipFill>
                      </a:tcPr>
                    </a:tc>
                    <a:extLst>
                      <a:ext uri="{0D108BD9-81ED-4DB2-BD59-A6C34878D82A}">
                        <a16:rowId xmlns:a16="http://schemas.microsoft.com/office/drawing/2014/main" val="1121925249"/>
                      </a:ext>
                    </a:extLst>
                  </a:tr>
                </a:tbl>
              </a:graphicData>
            </a:graphic>
          </p:graphicFrame>
        </mc:Fallback>
      </mc:AlternateContent>
      <p:sp>
        <p:nvSpPr>
          <p:cNvPr id="7" name="TextBox 6">
            <a:extLst>
              <a:ext uri="{FF2B5EF4-FFF2-40B4-BE49-F238E27FC236}">
                <a16:creationId xmlns:a16="http://schemas.microsoft.com/office/drawing/2014/main" id="{6AE59A08-32A7-41FC-A354-30E386EFAB36}"/>
              </a:ext>
            </a:extLst>
          </p:cNvPr>
          <p:cNvSpPr txBox="1"/>
          <p:nvPr/>
        </p:nvSpPr>
        <p:spPr>
          <a:xfrm>
            <a:off x="1593436" y="6557575"/>
            <a:ext cx="9746850" cy="276999"/>
          </a:xfrm>
          <a:prstGeom prst="rect">
            <a:avLst/>
          </a:prstGeom>
          <a:noFill/>
        </p:spPr>
        <p:txBody>
          <a:bodyPr wrap="square" rtlCol="0">
            <a:spAutoFit/>
          </a:bodyPr>
          <a:lstStyle/>
          <a:p>
            <a:r>
              <a:rPr lang="en-US" sz="1200" dirty="0">
                <a:hlinkClick r:id="rId3"/>
              </a:rPr>
              <a:t>https://news.asu.edu/content/asu-archaeologist-determines-standard-unit-measurement-ancient-mesoamerican-city</a:t>
            </a:r>
            <a:endParaRPr lang="en-US" sz="1200" dirty="0"/>
          </a:p>
        </p:txBody>
      </p:sp>
    </p:spTree>
    <p:extLst>
      <p:ext uri="{BB962C8B-B14F-4D97-AF65-F5344CB8AC3E}">
        <p14:creationId xmlns:p14="http://schemas.microsoft.com/office/powerpoint/2010/main" val="88318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621204" y="1696933"/>
            <a:ext cx="9782799"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There are several systems based on the </a:t>
            </a:r>
            <a:r>
              <a:rPr lang="en-US" sz="1600" b="1" dirty="0"/>
              <a:t>Yax’xu</a:t>
            </a:r>
            <a:r>
              <a:rPr lang="en-US" sz="1600" dirty="0"/>
              <a:t> (and vice-versa). The table below displays the details of these measurement systems. Note that all systems are circumference-based.</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Antediluvian Systems</a:t>
            </a:r>
            <a:r>
              <a:rPr lang="en-US" sz="1800" b="1" dirty="0">
                <a:solidFill>
                  <a:srgbClr val="465562"/>
                </a:solidFill>
              </a:rPr>
              <a:t>: The Yax’xu </a:t>
            </a:r>
          </a:p>
        </p:txBody>
      </p:sp>
      <p:sp>
        <p:nvSpPr>
          <p:cNvPr id="6" name="TextBox 5">
            <a:extLst>
              <a:ext uri="{FF2B5EF4-FFF2-40B4-BE49-F238E27FC236}">
                <a16:creationId xmlns:a16="http://schemas.microsoft.com/office/drawing/2014/main" id="{E6C72DE8-5686-49E1-9034-8F9A4754017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https://es.wikipedia.org/wiki/Sistema_m%C3%A9trico_mexica#Teotihuac%C3%A1n</a:t>
            </a:r>
            <a:endParaRPr lang="en-US" sz="1200" dirty="0"/>
          </a:p>
        </p:txBody>
      </p:sp>
      <mc:AlternateContent xmlns:mc="http://schemas.openxmlformats.org/markup-compatibility/2006" xmlns:a14="http://schemas.microsoft.com/office/drawing/2010/main">
        <mc:Choice Requires="a14">
          <p:graphicFrame>
            <p:nvGraphicFramePr>
              <p:cNvPr id="7" name="Table 2">
                <a:extLst>
                  <a:ext uri="{FF2B5EF4-FFF2-40B4-BE49-F238E27FC236}">
                    <a16:creationId xmlns:a16="http://schemas.microsoft.com/office/drawing/2014/main" id="{C5338C02-DC4C-44D8-AC26-1C1FF36476DF}"/>
                  </a:ext>
                </a:extLst>
              </p:cNvPr>
              <p:cNvGraphicFramePr>
                <a:graphicFrameLocks noGrp="1"/>
              </p:cNvGraphicFramePr>
              <p:nvPr/>
            </p:nvGraphicFramePr>
            <p:xfrm>
              <a:off x="1648419" y="2590800"/>
              <a:ext cx="9697652" cy="3627120"/>
            </p:xfrm>
            <a:graphic>
              <a:graphicData uri="http://schemas.openxmlformats.org/drawingml/2006/table">
                <a:tbl>
                  <a:tblPr firstRow="1" bandRow="1">
                    <a:tableStyleId>{073A0DAA-6AF3-43AB-8588-CEC1D06C72B9}</a:tableStyleId>
                  </a:tblPr>
                  <a:tblGrid>
                    <a:gridCol w="2103376">
                      <a:extLst>
                        <a:ext uri="{9D8B030D-6E8A-4147-A177-3AD203B41FA5}">
                          <a16:colId xmlns:a16="http://schemas.microsoft.com/office/drawing/2014/main" val="647043331"/>
                        </a:ext>
                      </a:extLst>
                    </a:gridCol>
                    <a:gridCol w="1561038">
                      <a:extLst>
                        <a:ext uri="{9D8B030D-6E8A-4147-A177-3AD203B41FA5}">
                          <a16:colId xmlns:a16="http://schemas.microsoft.com/office/drawing/2014/main" val="3029317101"/>
                        </a:ext>
                      </a:extLst>
                    </a:gridCol>
                    <a:gridCol w="1910383">
                      <a:extLst>
                        <a:ext uri="{9D8B030D-6E8A-4147-A177-3AD203B41FA5}">
                          <a16:colId xmlns:a16="http://schemas.microsoft.com/office/drawing/2014/main" val="2886636609"/>
                        </a:ext>
                      </a:extLst>
                    </a:gridCol>
                    <a:gridCol w="1875869">
                      <a:extLst>
                        <a:ext uri="{9D8B030D-6E8A-4147-A177-3AD203B41FA5}">
                          <a16:colId xmlns:a16="http://schemas.microsoft.com/office/drawing/2014/main" val="3090527911"/>
                        </a:ext>
                      </a:extLst>
                    </a:gridCol>
                    <a:gridCol w="2246986">
                      <a:extLst>
                        <a:ext uri="{9D8B030D-6E8A-4147-A177-3AD203B41FA5}">
                          <a16:colId xmlns:a16="http://schemas.microsoft.com/office/drawing/2014/main" val="1464731862"/>
                        </a:ext>
                      </a:extLst>
                    </a:gridCol>
                  </a:tblGrid>
                  <a:tr h="351971">
                    <a:tc>
                      <a:txBody>
                        <a:bodyPr/>
                        <a:lstStyle/>
                        <a:p>
                          <a:pPr algn="ctr"/>
                          <a:r>
                            <a:rPr lang="en-US" sz="1400" dirty="0"/>
                            <a:t>Unit/Measurement </a:t>
                          </a:r>
                        </a:p>
                        <a:p>
                          <a:pPr algn="ctr"/>
                          <a:r>
                            <a:rPr lang="en-US" sz="1400" dirty="0"/>
                            <a:t>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Conversion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Polar Radius</a:t>
                          </a:r>
                        </a:p>
                      </a:txBody>
                      <a:tcPr/>
                    </a:tc>
                    <a:extLst>
                      <a:ext uri="{0D108BD9-81ED-4DB2-BD59-A6C34878D82A}">
                        <a16:rowId xmlns:a16="http://schemas.microsoft.com/office/drawing/2014/main" val="1745595342"/>
                      </a:ext>
                    </a:extLst>
                  </a:tr>
                  <a:tr h="351971">
                    <a:tc>
                      <a:txBody>
                        <a:bodyPr/>
                        <a:lstStyle/>
                        <a:p>
                          <a:pPr algn="l"/>
                          <a:r>
                            <a:rPr lang="en-US" sz="1400" b="1" dirty="0"/>
                            <a:t>Macpalli (</a:t>
                          </a:r>
                          <a14:m>
                            <m:oMath xmlns:m="http://schemas.openxmlformats.org/officeDocument/2006/math">
                              <m:r>
                                <a:rPr lang="en-US" sz="1400" b="1" i="1" dirty="0" smtClean="0">
                                  <a:latin typeface="Cambria Math" panose="02040503050406030204" pitchFamily="18" charset="0"/>
                                </a:rPr>
                                <m:t>𝒎𝒄𝒑</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𝑚𝑐𝑝</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=0.25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𝑚𝑐𝑝</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𝟏𝟗𝟐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𝟏𝟗𝟎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539322788"/>
                      </a:ext>
                    </a:extLst>
                  </a:tr>
                  <a:tr h="351971">
                    <a:tc>
                      <a:txBody>
                        <a:bodyPr/>
                        <a:lstStyle/>
                        <a:p>
                          <a:pPr algn="l"/>
                          <a:r>
                            <a:rPr lang="en-US" sz="1400" b="1" dirty="0"/>
                            <a:t>Omitl (</a:t>
                          </a:r>
                          <a14:m>
                            <m:oMath xmlns:m="http://schemas.openxmlformats.org/officeDocument/2006/math">
                              <m:r>
                                <a:rPr lang="en-US" sz="1400" b="1" i="1" dirty="0" smtClean="0">
                                  <a:latin typeface="Cambria Math" panose="02040503050406030204" pitchFamily="18" charset="0"/>
                                </a:rPr>
                                <m:t>𝒐𝒎𝒍</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𝑜𝑚𝑙</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=0.4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=2.5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𝑜𝑚𝑙</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𝟎𝟒𝟕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𝟔𝟏𝟗</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70984331"/>
                      </a:ext>
                    </a:extLst>
                  </a:tr>
                  <a:tr h="351971">
                    <a:tc>
                      <a:txBody>
                        <a:bodyPr/>
                        <a:lstStyle/>
                        <a:p>
                          <a:pPr algn="l"/>
                          <a:r>
                            <a:rPr lang="en-US" sz="1400" b="1" dirty="0"/>
                            <a:t>Mitl (</a:t>
                          </a:r>
                          <a14:m>
                            <m:oMath xmlns:m="http://schemas.openxmlformats.org/officeDocument/2006/math">
                              <m:r>
                                <a:rPr lang="en-US" sz="1400" b="1" i="1" dirty="0" smtClean="0">
                                  <a:latin typeface="Cambria Math" panose="02040503050406030204" pitchFamily="18" charset="0"/>
                                </a:rPr>
                                <m:t>𝒎𝒊𝒍</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𝑚𝑖𝑙</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=1.5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oMath>
                            </m:oMathPara>
                          </a14:m>
                          <a:endPar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=0.667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𝑚𝑖𝑙</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𝟎𝟕𝟗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354798848"/>
                      </a:ext>
                    </a:extLst>
                  </a:tr>
                  <a:tr h="351971">
                    <a:tc>
                      <a:txBody>
                        <a:bodyPr/>
                        <a:lstStyle/>
                        <a:p>
                          <a:pPr algn="l"/>
                          <a:r>
                            <a:rPr lang="en-US" sz="1400" b="1" dirty="0"/>
                            <a:t>Maitl (</a:t>
                          </a:r>
                          <a14:m>
                            <m:oMath xmlns:m="http://schemas.openxmlformats.org/officeDocument/2006/math">
                              <m:r>
                                <a:rPr lang="en-US" sz="1400" b="1" i="1" dirty="0" smtClean="0">
                                  <a:latin typeface="Cambria Math" panose="02040503050406030204" pitchFamily="18" charset="0"/>
                                </a:rPr>
                                <m:t>𝒎𝒂𝒕</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𝑚𝑎𝑡</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=0.5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𝑚𝑎𝑡</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486505312"/>
                      </a:ext>
                    </a:extLst>
                  </a:tr>
                  <a:tr h="351971">
                    <a:tc>
                      <a:txBody>
                        <a:bodyPr/>
                        <a:lstStyle/>
                        <a:p>
                          <a:pPr algn="l"/>
                          <a:r>
                            <a:rPr lang="en-US" sz="1400" b="1" dirty="0"/>
                            <a:t>Niquizantli (</a:t>
                          </a:r>
                          <a14:m>
                            <m:oMath xmlns:m="http://schemas.openxmlformats.org/officeDocument/2006/math">
                              <m:r>
                                <a:rPr lang="en-US" sz="1400" b="1" i="1" dirty="0" smtClean="0">
                                  <a:latin typeface="Cambria Math" panose="02040503050406030204" pitchFamily="18" charset="0"/>
                                </a:rPr>
                                <m:t>𝒏𝒊𝒒</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𝑛𝑖𝑞</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=2.5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oMath>
                            </m:oMathPara>
                          </a14:m>
                          <a:endPar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=0.4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𝑛𝑖𝑞</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𝟎𝟒𝟕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𝟔𝟏𝟗</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412711625"/>
                      </a:ext>
                    </a:extLst>
                  </a:tr>
                  <a:tr h="351971">
                    <a:tc>
                      <a:txBody>
                        <a:bodyPr/>
                        <a:lstStyle/>
                        <a:p>
                          <a:pPr algn="l"/>
                          <a:r>
                            <a:rPr lang="en-US" sz="1400" b="1" dirty="0"/>
                            <a:t>Tlalcuahuitl (</a:t>
                          </a:r>
                          <a14:m>
                            <m:oMath xmlns:m="http://schemas.openxmlformats.org/officeDocument/2006/math">
                              <m:r>
                                <a:rPr lang="en-US" sz="1400" b="1" i="1" dirty="0" smtClean="0">
                                  <a:latin typeface="Cambria Math" panose="02040503050406030204" pitchFamily="18" charset="0"/>
                                </a:rPr>
                                <m:t>𝒕𝒍𝒄</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𝑡𝑙𝑐</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=0.333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𝑡𝑙𝑐</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𝟓𝟑𝟗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𝟔𝟖𝟑</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875280700"/>
                      </a:ext>
                    </a:extLst>
                  </a:tr>
                </a:tbl>
              </a:graphicData>
            </a:graphic>
          </p:graphicFrame>
        </mc:Choice>
        <mc:Fallback xmlns="">
          <p:graphicFrame>
            <p:nvGraphicFramePr>
              <p:cNvPr id="7" name="Table 2">
                <a:extLst>
                  <a:ext uri="{FF2B5EF4-FFF2-40B4-BE49-F238E27FC236}">
                    <a16:creationId xmlns:a16="http://schemas.microsoft.com/office/drawing/2014/main" id="{C5338C02-DC4C-44D8-AC26-1C1FF36476DF}"/>
                  </a:ext>
                </a:extLst>
              </p:cNvPr>
              <p:cNvGraphicFramePr>
                <a:graphicFrameLocks noGrp="1"/>
              </p:cNvGraphicFramePr>
              <p:nvPr>
                <p:extLst>
                  <p:ext uri="{D42A27DB-BD31-4B8C-83A1-F6EECF244321}">
                    <p14:modId xmlns:p14="http://schemas.microsoft.com/office/powerpoint/2010/main" val="1193121235"/>
                  </p:ext>
                </p:extLst>
              </p:nvPr>
            </p:nvGraphicFramePr>
            <p:xfrm>
              <a:off x="1648419" y="2590800"/>
              <a:ext cx="9697652" cy="3627120"/>
            </p:xfrm>
            <a:graphic>
              <a:graphicData uri="http://schemas.openxmlformats.org/drawingml/2006/table">
                <a:tbl>
                  <a:tblPr firstRow="1" bandRow="1">
                    <a:tableStyleId>{073A0DAA-6AF3-43AB-8588-CEC1D06C72B9}</a:tableStyleId>
                  </a:tblPr>
                  <a:tblGrid>
                    <a:gridCol w="2103376">
                      <a:extLst>
                        <a:ext uri="{9D8B030D-6E8A-4147-A177-3AD203B41FA5}">
                          <a16:colId xmlns:a16="http://schemas.microsoft.com/office/drawing/2014/main" val="647043331"/>
                        </a:ext>
                      </a:extLst>
                    </a:gridCol>
                    <a:gridCol w="1561038">
                      <a:extLst>
                        <a:ext uri="{9D8B030D-6E8A-4147-A177-3AD203B41FA5}">
                          <a16:colId xmlns:a16="http://schemas.microsoft.com/office/drawing/2014/main" val="3029317101"/>
                        </a:ext>
                      </a:extLst>
                    </a:gridCol>
                    <a:gridCol w="1910383">
                      <a:extLst>
                        <a:ext uri="{9D8B030D-6E8A-4147-A177-3AD203B41FA5}">
                          <a16:colId xmlns:a16="http://schemas.microsoft.com/office/drawing/2014/main" val="2886636609"/>
                        </a:ext>
                      </a:extLst>
                    </a:gridCol>
                    <a:gridCol w="1875869">
                      <a:extLst>
                        <a:ext uri="{9D8B030D-6E8A-4147-A177-3AD203B41FA5}">
                          <a16:colId xmlns:a16="http://schemas.microsoft.com/office/drawing/2014/main" val="3090527911"/>
                        </a:ext>
                      </a:extLst>
                    </a:gridCol>
                    <a:gridCol w="2246986">
                      <a:extLst>
                        <a:ext uri="{9D8B030D-6E8A-4147-A177-3AD203B41FA5}">
                          <a16:colId xmlns:a16="http://schemas.microsoft.com/office/drawing/2014/main" val="1464731862"/>
                        </a:ext>
                      </a:extLst>
                    </a:gridCol>
                  </a:tblGrid>
                  <a:tr h="518160">
                    <a:tc>
                      <a:txBody>
                        <a:bodyPr/>
                        <a:lstStyle/>
                        <a:p>
                          <a:pPr algn="ctr"/>
                          <a:r>
                            <a:rPr lang="en-US" sz="1400" dirty="0"/>
                            <a:t>Unit/Measurement </a:t>
                          </a:r>
                        </a:p>
                        <a:p>
                          <a:pPr algn="ctr"/>
                          <a:r>
                            <a:rPr lang="en-US" sz="1400" dirty="0"/>
                            <a:t>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Conversion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Polar Radius</a:t>
                          </a:r>
                        </a:p>
                      </a:txBody>
                      <a:tcPr/>
                    </a:tc>
                    <a:extLst>
                      <a:ext uri="{0D108BD9-81ED-4DB2-BD59-A6C34878D82A}">
                        <a16:rowId xmlns:a16="http://schemas.microsoft.com/office/drawing/2014/main" val="1745595342"/>
                      </a:ext>
                    </a:extLst>
                  </a:tr>
                  <a:tr h="518160">
                    <a:tc>
                      <a:txBody>
                        <a:bodyPr/>
                        <a:lstStyle/>
                        <a:p>
                          <a:endParaRPr lang="en-US"/>
                        </a:p>
                      </a:txBody>
                      <a:tcPr>
                        <a:blipFill>
                          <a:blip r:embed="rId3"/>
                          <a:stretch>
                            <a:fillRect l="-290" t="-102353" r="-362609" b="-50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3"/>
                          <a:stretch>
                            <a:fillRect l="-192652" t="-102353" r="-217572" b="-503529"/>
                          </a:stretch>
                        </a:blipFill>
                      </a:tcPr>
                    </a:tc>
                    <a:tc>
                      <a:txBody>
                        <a:bodyPr/>
                        <a:lstStyle/>
                        <a:p>
                          <a:endParaRPr lang="en-US"/>
                        </a:p>
                      </a:txBody>
                      <a:tcPr>
                        <a:blipFill>
                          <a:blip r:embed="rId3"/>
                          <a:stretch>
                            <a:fillRect l="-297403" t="-102353" r="-121104" b="-503529"/>
                          </a:stretch>
                        </a:blipFill>
                      </a:tcPr>
                    </a:tc>
                    <a:tc>
                      <a:txBody>
                        <a:bodyPr/>
                        <a:lstStyle/>
                        <a:p>
                          <a:endParaRPr lang="en-US"/>
                        </a:p>
                      </a:txBody>
                      <a:tcPr>
                        <a:blipFill>
                          <a:blip r:embed="rId3"/>
                          <a:stretch>
                            <a:fillRect l="-331707" t="-102353" r="-1084" b="-503529"/>
                          </a:stretch>
                        </a:blipFill>
                      </a:tcPr>
                    </a:tc>
                    <a:extLst>
                      <a:ext uri="{0D108BD9-81ED-4DB2-BD59-A6C34878D82A}">
                        <a16:rowId xmlns:a16="http://schemas.microsoft.com/office/drawing/2014/main" val="539322788"/>
                      </a:ext>
                    </a:extLst>
                  </a:tr>
                  <a:tr h="518160">
                    <a:tc>
                      <a:txBody>
                        <a:bodyPr/>
                        <a:lstStyle/>
                        <a:p>
                          <a:endParaRPr lang="en-US"/>
                        </a:p>
                      </a:txBody>
                      <a:tcPr>
                        <a:blipFill>
                          <a:blip r:embed="rId3"/>
                          <a:stretch>
                            <a:fillRect l="-290" t="-202353" r="-362609" b="-40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3"/>
                          <a:stretch>
                            <a:fillRect l="-192652" t="-202353" r="-217572" b="-403529"/>
                          </a:stretch>
                        </a:blipFill>
                      </a:tcPr>
                    </a:tc>
                    <a:tc>
                      <a:txBody>
                        <a:bodyPr/>
                        <a:lstStyle/>
                        <a:p>
                          <a:endParaRPr lang="en-US"/>
                        </a:p>
                      </a:txBody>
                      <a:tcPr>
                        <a:blipFill>
                          <a:blip r:embed="rId3"/>
                          <a:stretch>
                            <a:fillRect l="-297403" t="-202353" r="-121104" b="-403529"/>
                          </a:stretch>
                        </a:blipFill>
                      </a:tcPr>
                    </a:tc>
                    <a:tc>
                      <a:txBody>
                        <a:bodyPr/>
                        <a:lstStyle/>
                        <a:p>
                          <a:endParaRPr lang="en-US"/>
                        </a:p>
                      </a:txBody>
                      <a:tcPr>
                        <a:blipFill>
                          <a:blip r:embed="rId3"/>
                          <a:stretch>
                            <a:fillRect l="-331707" t="-202353" r="-1084" b="-403529"/>
                          </a:stretch>
                        </a:blipFill>
                      </a:tcPr>
                    </a:tc>
                    <a:extLst>
                      <a:ext uri="{0D108BD9-81ED-4DB2-BD59-A6C34878D82A}">
                        <a16:rowId xmlns:a16="http://schemas.microsoft.com/office/drawing/2014/main" val="2770984331"/>
                      </a:ext>
                    </a:extLst>
                  </a:tr>
                  <a:tr h="518160">
                    <a:tc>
                      <a:txBody>
                        <a:bodyPr/>
                        <a:lstStyle/>
                        <a:p>
                          <a:endParaRPr lang="en-US"/>
                        </a:p>
                      </a:txBody>
                      <a:tcPr>
                        <a:blipFill>
                          <a:blip r:embed="rId3"/>
                          <a:stretch>
                            <a:fillRect l="-290" t="-302353" r="-362609" b="-30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txBody>
                      <a:tcPr/>
                    </a:tc>
                    <a:tc>
                      <a:txBody>
                        <a:bodyPr/>
                        <a:lstStyle/>
                        <a:p>
                          <a:endParaRPr lang="en-US"/>
                        </a:p>
                      </a:txBody>
                      <a:tcPr>
                        <a:blipFill>
                          <a:blip r:embed="rId3"/>
                          <a:stretch>
                            <a:fillRect l="-192652" t="-302353" r="-217572" b="-303529"/>
                          </a:stretch>
                        </a:blipFill>
                      </a:tcPr>
                    </a:tc>
                    <a:tc>
                      <a:txBody>
                        <a:bodyPr/>
                        <a:lstStyle/>
                        <a:p>
                          <a:endParaRPr lang="en-US"/>
                        </a:p>
                      </a:txBody>
                      <a:tcPr>
                        <a:blipFill>
                          <a:blip r:embed="rId3"/>
                          <a:stretch>
                            <a:fillRect l="-297403" t="-302353" r="-121104" b="-303529"/>
                          </a:stretch>
                        </a:blipFill>
                      </a:tcPr>
                    </a:tc>
                    <a:tc>
                      <a:txBody>
                        <a:bodyPr/>
                        <a:lstStyle/>
                        <a:p>
                          <a:endParaRPr lang="en-US"/>
                        </a:p>
                      </a:txBody>
                      <a:tcPr>
                        <a:blipFill>
                          <a:blip r:embed="rId3"/>
                          <a:stretch>
                            <a:fillRect l="-331707" t="-302353" r="-1084" b="-303529"/>
                          </a:stretch>
                        </a:blipFill>
                      </a:tcPr>
                    </a:tc>
                    <a:extLst>
                      <a:ext uri="{0D108BD9-81ED-4DB2-BD59-A6C34878D82A}">
                        <a16:rowId xmlns:a16="http://schemas.microsoft.com/office/drawing/2014/main" val="3354798848"/>
                      </a:ext>
                    </a:extLst>
                  </a:tr>
                  <a:tr h="518160">
                    <a:tc>
                      <a:txBody>
                        <a:bodyPr/>
                        <a:lstStyle/>
                        <a:p>
                          <a:endParaRPr lang="en-US"/>
                        </a:p>
                      </a:txBody>
                      <a:tcPr>
                        <a:blipFill>
                          <a:blip r:embed="rId3"/>
                          <a:stretch>
                            <a:fillRect l="-290" t="-402353" r="-362609" b="-20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3"/>
                          <a:stretch>
                            <a:fillRect l="-192652" t="-402353" r="-217572" b="-203529"/>
                          </a:stretch>
                        </a:blipFill>
                      </a:tcPr>
                    </a:tc>
                    <a:tc>
                      <a:txBody>
                        <a:bodyPr/>
                        <a:lstStyle/>
                        <a:p>
                          <a:endParaRPr lang="en-US"/>
                        </a:p>
                      </a:txBody>
                      <a:tcPr>
                        <a:blipFill>
                          <a:blip r:embed="rId3"/>
                          <a:stretch>
                            <a:fillRect l="-297403" t="-402353" r="-121104" b="-203529"/>
                          </a:stretch>
                        </a:blipFill>
                      </a:tcPr>
                    </a:tc>
                    <a:tc>
                      <a:txBody>
                        <a:bodyPr/>
                        <a:lstStyle/>
                        <a:p>
                          <a:endParaRPr lang="en-US"/>
                        </a:p>
                      </a:txBody>
                      <a:tcPr>
                        <a:blipFill>
                          <a:blip r:embed="rId3"/>
                          <a:stretch>
                            <a:fillRect l="-331707" t="-402353" r="-1084" b="-203529"/>
                          </a:stretch>
                        </a:blipFill>
                      </a:tcPr>
                    </a:tc>
                    <a:extLst>
                      <a:ext uri="{0D108BD9-81ED-4DB2-BD59-A6C34878D82A}">
                        <a16:rowId xmlns:a16="http://schemas.microsoft.com/office/drawing/2014/main" val="3486505312"/>
                      </a:ext>
                    </a:extLst>
                  </a:tr>
                  <a:tr h="518160">
                    <a:tc>
                      <a:txBody>
                        <a:bodyPr/>
                        <a:lstStyle/>
                        <a:p>
                          <a:endParaRPr lang="en-US"/>
                        </a:p>
                      </a:txBody>
                      <a:tcPr>
                        <a:blipFill>
                          <a:blip r:embed="rId3"/>
                          <a:stretch>
                            <a:fillRect l="-290" t="-502353" r="-362609" b="-10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txBody>
                      <a:tcPr/>
                    </a:tc>
                    <a:tc>
                      <a:txBody>
                        <a:bodyPr/>
                        <a:lstStyle/>
                        <a:p>
                          <a:endParaRPr lang="en-US"/>
                        </a:p>
                      </a:txBody>
                      <a:tcPr>
                        <a:blipFill>
                          <a:blip r:embed="rId3"/>
                          <a:stretch>
                            <a:fillRect l="-192652" t="-502353" r="-217572" b="-103529"/>
                          </a:stretch>
                        </a:blipFill>
                      </a:tcPr>
                    </a:tc>
                    <a:tc>
                      <a:txBody>
                        <a:bodyPr/>
                        <a:lstStyle/>
                        <a:p>
                          <a:endParaRPr lang="en-US"/>
                        </a:p>
                      </a:txBody>
                      <a:tcPr>
                        <a:blipFill>
                          <a:blip r:embed="rId3"/>
                          <a:stretch>
                            <a:fillRect l="-297403" t="-502353" r="-121104" b="-103529"/>
                          </a:stretch>
                        </a:blipFill>
                      </a:tcPr>
                    </a:tc>
                    <a:tc>
                      <a:txBody>
                        <a:bodyPr/>
                        <a:lstStyle/>
                        <a:p>
                          <a:endParaRPr lang="en-US"/>
                        </a:p>
                      </a:txBody>
                      <a:tcPr>
                        <a:blipFill>
                          <a:blip r:embed="rId3"/>
                          <a:stretch>
                            <a:fillRect l="-331707" t="-502353" r="-1084" b="-103529"/>
                          </a:stretch>
                        </a:blipFill>
                      </a:tcPr>
                    </a:tc>
                    <a:extLst>
                      <a:ext uri="{0D108BD9-81ED-4DB2-BD59-A6C34878D82A}">
                        <a16:rowId xmlns:a16="http://schemas.microsoft.com/office/drawing/2014/main" val="2412711625"/>
                      </a:ext>
                    </a:extLst>
                  </a:tr>
                  <a:tr h="518160">
                    <a:tc>
                      <a:txBody>
                        <a:bodyPr/>
                        <a:lstStyle/>
                        <a:p>
                          <a:endParaRPr lang="en-US"/>
                        </a:p>
                      </a:txBody>
                      <a:tcPr>
                        <a:blipFill>
                          <a:blip r:embed="rId3"/>
                          <a:stretch>
                            <a:fillRect l="-290" t="-602353" r="-362609" b="-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3"/>
                          <a:stretch>
                            <a:fillRect l="-192652" t="-602353" r="-217572" b="-3529"/>
                          </a:stretch>
                        </a:blipFill>
                      </a:tcPr>
                    </a:tc>
                    <a:tc>
                      <a:txBody>
                        <a:bodyPr/>
                        <a:lstStyle/>
                        <a:p>
                          <a:endParaRPr lang="en-US"/>
                        </a:p>
                      </a:txBody>
                      <a:tcPr>
                        <a:blipFill>
                          <a:blip r:embed="rId3"/>
                          <a:stretch>
                            <a:fillRect l="-297403" t="-602353" r="-121104" b="-3529"/>
                          </a:stretch>
                        </a:blipFill>
                      </a:tcPr>
                    </a:tc>
                    <a:tc>
                      <a:txBody>
                        <a:bodyPr/>
                        <a:lstStyle/>
                        <a:p>
                          <a:endParaRPr lang="en-US"/>
                        </a:p>
                      </a:txBody>
                      <a:tcPr>
                        <a:blipFill>
                          <a:blip r:embed="rId3"/>
                          <a:stretch>
                            <a:fillRect l="-331707" t="-602353" r="-1084" b="-3529"/>
                          </a:stretch>
                        </a:blipFill>
                      </a:tcPr>
                    </a:tc>
                    <a:extLst>
                      <a:ext uri="{0D108BD9-81ED-4DB2-BD59-A6C34878D82A}">
                        <a16:rowId xmlns:a16="http://schemas.microsoft.com/office/drawing/2014/main" val="2875280700"/>
                      </a:ext>
                    </a:extLst>
                  </a:tr>
                </a:tbl>
              </a:graphicData>
            </a:graphic>
          </p:graphicFrame>
        </mc:Fallback>
      </mc:AlternateContent>
    </p:spTree>
    <p:extLst>
      <p:ext uri="{BB962C8B-B14F-4D97-AF65-F5344CB8AC3E}">
        <p14:creationId xmlns:p14="http://schemas.microsoft.com/office/powerpoint/2010/main" val="1455328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Caxtla, which derives its name from the archaeological site of </a:t>
            </a:r>
            <a:r>
              <a:rPr lang="en-US" sz="1600" b="1" dirty="0">
                <a:solidFill>
                  <a:srgbClr val="465562"/>
                </a:solidFill>
              </a:rPr>
              <a:t>Cacaxtla, </a:t>
            </a:r>
            <a:r>
              <a:rPr lang="en-US" sz="1600" dirty="0">
                <a:solidFill>
                  <a:srgbClr val="465562"/>
                </a:solidFill>
              </a:rPr>
              <a:t>Mexico is a base unit of length used at this and other Mayan/Mesoamerican sites.</a:t>
            </a:r>
            <a:r>
              <a:rPr lang="en-US" sz="1600" dirty="0"/>
              <a:t> The measurements are based on the research of the anthropologist, </a:t>
            </a:r>
            <a:r>
              <a:rPr lang="en-US" sz="1600" b="1" dirty="0"/>
              <a:t>Genevieve Lucet </a:t>
            </a:r>
            <a:r>
              <a:rPr lang="en-US" sz="1600" dirty="0"/>
              <a:t>(and others). </a:t>
            </a:r>
          </a:p>
          <a:p>
            <a:pPr indent="-246888">
              <a:lnSpc>
                <a:spcPct val="90000"/>
              </a:lnSpc>
              <a:spcAft>
                <a:spcPts val="600"/>
              </a:spcAft>
            </a:pPr>
            <a:endParaRPr lang="en-US" sz="1600" dirty="0"/>
          </a:p>
          <a:p>
            <a:pPr indent="-246888">
              <a:lnSpc>
                <a:spcPct val="90000"/>
              </a:lnSpc>
              <a:spcAft>
                <a:spcPts val="600"/>
              </a:spcAft>
            </a:pPr>
            <a:r>
              <a:rPr lang="en-US" sz="1600" dirty="0"/>
              <a:t>The table below displays the details of the Caxtla.</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Antediluvian Systems</a:t>
            </a:r>
            <a:r>
              <a:rPr lang="en-US" sz="1800" b="1" dirty="0">
                <a:solidFill>
                  <a:srgbClr val="465562"/>
                </a:solidFill>
              </a:rPr>
              <a:t>: The Caxtla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045338" y="3413051"/>
              <a:ext cx="9077136" cy="675640"/>
            </p:xfrm>
            <a:graphic>
              <a:graphicData uri="http://schemas.openxmlformats.org/drawingml/2006/table">
                <a:tbl>
                  <a:tblPr firstRow="1" bandRow="1">
                    <a:tableStyleId>{073A0DAA-6AF3-43AB-8588-CEC1D06C72B9}</a:tableStyleId>
                  </a:tblPr>
                  <a:tblGrid>
                    <a:gridCol w="2444395">
                      <a:extLst>
                        <a:ext uri="{9D8B030D-6E8A-4147-A177-3AD203B41FA5}">
                          <a16:colId xmlns:a16="http://schemas.microsoft.com/office/drawing/2014/main" val="647043331"/>
                        </a:ext>
                      </a:extLst>
                    </a:gridCol>
                    <a:gridCol w="1909479">
                      <a:extLst>
                        <a:ext uri="{9D8B030D-6E8A-4147-A177-3AD203B41FA5}">
                          <a16:colId xmlns:a16="http://schemas.microsoft.com/office/drawing/2014/main" val="2089465188"/>
                        </a:ext>
                      </a:extLst>
                    </a:gridCol>
                    <a:gridCol w="1844408">
                      <a:extLst>
                        <a:ext uri="{9D8B030D-6E8A-4147-A177-3AD203B41FA5}">
                          <a16:colId xmlns:a16="http://schemas.microsoft.com/office/drawing/2014/main" val="2886636609"/>
                        </a:ext>
                      </a:extLst>
                    </a:gridCol>
                    <a:gridCol w="2878854">
                      <a:extLst>
                        <a:ext uri="{9D8B030D-6E8A-4147-A177-3AD203B41FA5}">
                          <a16:colId xmlns:a16="http://schemas.microsoft.com/office/drawing/2014/main" val="3090527911"/>
                        </a:ext>
                      </a:extLst>
                    </a:gridCol>
                  </a:tblGrid>
                  <a:tr h="248920">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r>
                            <a:rPr lang="en-US" sz="1400" b="1" dirty="0"/>
                            <a:t>Caxtla (</a:t>
                          </a:r>
                          <a14:m>
                            <m:oMath xmlns:m="http://schemas.openxmlformats.org/officeDocument/2006/math">
                              <m:r>
                                <a:rPr lang="en-US" sz="1400" b="1" i="1" dirty="0" smtClean="0">
                                  <a:latin typeface="Cambria Math" panose="02040503050406030204" pitchFamily="18" charset="0"/>
                                </a:rPr>
                                <m:t>𝒄𝒙</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2280240668"/>
                  </p:ext>
                </p:extLst>
              </p:nvPr>
            </p:nvGraphicFramePr>
            <p:xfrm>
              <a:off x="2045338" y="3413051"/>
              <a:ext cx="9077136" cy="675640"/>
            </p:xfrm>
            <a:graphic>
              <a:graphicData uri="http://schemas.openxmlformats.org/drawingml/2006/table">
                <a:tbl>
                  <a:tblPr firstRow="1" bandRow="1">
                    <a:tableStyleId>{073A0DAA-6AF3-43AB-8588-CEC1D06C72B9}</a:tableStyleId>
                  </a:tblPr>
                  <a:tblGrid>
                    <a:gridCol w="2444395">
                      <a:extLst>
                        <a:ext uri="{9D8B030D-6E8A-4147-A177-3AD203B41FA5}">
                          <a16:colId xmlns:a16="http://schemas.microsoft.com/office/drawing/2014/main" val="647043331"/>
                        </a:ext>
                      </a:extLst>
                    </a:gridCol>
                    <a:gridCol w="1909479">
                      <a:extLst>
                        <a:ext uri="{9D8B030D-6E8A-4147-A177-3AD203B41FA5}">
                          <a16:colId xmlns:a16="http://schemas.microsoft.com/office/drawing/2014/main" val="2089465188"/>
                        </a:ext>
                      </a:extLst>
                    </a:gridCol>
                    <a:gridCol w="1844408">
                      <a:extLst>
                        <a:ext uri="{9D8B030D-6E8A-4147-A177-3AD203B41FA5}">
                          <a16:colId xmlns:a16="http://schemas.microsoft.com/office/drawing/2014/main" val="2886636609"/>
                        </a:ext>
                      </a:extLst>
                    </a:gridCol>
                    <a:gridCol w="2878854">
                      <a:extLst>
                        <a:ext uri="{9D8B030D-6E8A-4147-A177-3AD203B41FA5}">
                          <a16:colId xmlns:a16="http://schemas.microsoft.com/office/drawing/2014/main" val="3090527911"/>
                        </a:ext>
                      </a:extLst>
                    </a:gridCol>
                  </a:tblGrid>
                  <a:tr h="304800">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endParaRPr lang="en-US"/>
                        </a:p>
                      </a:txBody>
                      <a:tcPr>
                        <a:blipFill>
                          <a:blip r:embed="rId2"/>
                          <a:stretch>
                            <a:fillRect l="-249" t="-85246" r="-272569" b="-327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p>
                      </a:txBody>
                      <a:tcPr/>
                    </a:tc>
                    <a:tc>
                      <a:txBody>
                        <a:bodyPr/>
                        <a:lstStyle/>
                        <a:p>
                          <a:endParaRPr lang="en-US"/>
                        </a:p>
                      </a:txBody>
                      <a:tcPr>
                        <a:blipFill>
                          <a:blip r:embed="rId2"/>
                          <a:stretch>
                            <a:fillRect l="-237086" t="-85246" r="-157947" b="-3279"/>
                          </a:stretch>
                        </a:blipFill>
                      </a:tcPr>
                    </a:tc>
                    <a:tc>
                      <a:txBody>
                        <a:bodyPr/>
                        <a:lstStyle/>
                        <a:p>
                          <a:endParaRPr lang="en-US"/>
                        </a:p>
                      </a:txBody>
                      <a:tcPr>
                        <a:blipFill>
                          <a:blip r:embed="rId2"/>
                          <a:stretch>
                            <a:fillRect l="-215222" t="-85246" r="-846" b="-3279"/>
                          </a:stretch>
                        </a:blipFill>
                      </a:tcPr>
                    </a:tc>
                    <a:extLst>
                      <a:ext uri="{0D108BD9-81ED-4DB2-BD59-A6C34878D82A}">
                        <a16:rowId xmlns:a16="http://schemas.microsoft.com/office/drawing/2014/main" val="1121925249"/>
                      </a:ext>
                    </a:extLst>
                  </a:tr>
                </a:tbl>
              </a:graphicData>
            </a:graphic>
          </p:graphicFrame>
        </mc:Fallback>
      </mc:AlternateContent>
      <p:sp>
        <p:nvSpPr>
          <p:cNvPr id="6" name="TextBox 5">
            <a:extLst>
              <a:ext uri="{FF2B5EF4-FFF2-40B4-BE49-F238E27FC236}">
                <a16:creationId xmlns:a16="http://schemas.microsoft.com/office/drawing/2014/main" id="{E6C72DE8-5686-49E1-9034-8F9A4754017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Dimensioning_at_the_Epiclassic_site_of_Cacaxtla_Tlaxcala_M%C3%A9xico_An_Expression_of_Pan-Mesoamerican_Complex_Thinking</a:t>
            </a:r>
            <a:endParaRPr lang="en-US" sz="1200" dirty="0"/>
          </a:p>
        </p:txBody>
      </p:sp>
    </p:spTree>
    <p:extLst>
      <p:ext uri="{BB962C8B-B14F-4D97-AF65-F5344CB8AC3E}">
        <p14:creationId xmlns:p14="http://schemas.microsoft.com/office/powerpoint/2010/main" val="2211548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621204" y="1696933"/>
            <a:ext cx="9782799"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There are several systems based on the </a:t>
            </a:r>
            <a:r>
              <a:rPr lang="en-US" sz="1600" b="1" dirty="0">
                <a:solidFill>
                  <a:srgbClr val="465562"/>
                </a:solidFill>
              </a:rPr>
              <a:t>Caxtla</a:t>
            </a:r>
            <a:r>
              <a:rPr lang="en-US" sz="1600" dirty="0"/>
              <a:t> (and vice-versa). The table below displays the details of these measurement systems. Note that all systems are radius-based.</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Antediluvian Systems</a:t>
            </a:r>
            <a:r>
              <a:rPr lang="en-US" sz="1800" b="1" dirty="0">
                <a:solidFill>
                  <a:srgbClr val="465562"/>
                </a:solidFill>
              </a:rPr>
              <a:t>: The Caxtla </a:t>
            </a:r>
          </a:p>
        </p:txBody>
      </p:sp>
      <p:sp>
        <p:nvSpPr>
          <p:cNvPr id="6" name="TextBox 5">
            <a:extLst>
              <a:ext uri="{FF2B5EF4-FFF2-40B4-BE49-F238E27FC236}">
                <a16:creationId xmlns:a16="http://schemas.microsoft.com/office/drawing/2014/main" id="{E6C72DE8-5686-49E1-9034-8F9A4754017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https://es.wikipedia.org/wiki/Sistema_m%C3%A9trico_mexica#Teotihuac%C3%A1n</a:t>
            </a:r>
            <a:endParaRPr lang="en-US" sz="1200" dirty="0"/>
          </a:p>
        </p:txBody>
      </p:sp>
      <mc:AlternateContent xmlns:mc="http://schemas.openxmlformats.org/markup-compatibility/2006" xmlns:a14="http://schemas.microsoft.com/office/drawing/2010/main">
        <mc:Choice Requires="a14">
          <p:graphicFrame>
            <p:nvGraphicFramePr>
              <p:cNvPr id="7" name="Table 2">
                <a:extLst>
                  <a:ext uri="{FF2B5EF4-FFF2-40B4-BE49-F238E27FC236}">
                    <a16:creationId xmlns:a16="http://schemas.microsoft.com/office/drawing/2014/main" id="{C5338C02-DC4C-44D8-AC26-1C1FF36476DF}"/>
                  </a:ext>
                </a:extLst>
              </p:cNvPr>
              <p:cNvGraphicFramePr>
                <a:graphicFrameLocks noGrp="1"/>
              </p:cNvGraphicFramePr>
              <p:nvPr/>
            </p:nvGraphicFramePr>
            <p:xfrm>
              <a:off x="1648419" y="2590800"/>
              <a:ext cx="9755583" cy="2590800"/>
            </p:xfrm>
            <a:graphic>
              <a:graphicData uri="http://schemas.openxmlformats.org/drawingml/2006/table">
                <a:tbl>
                  <a:tblPr firstRow="1" bandRow="1">
                    <a:tableStyleId>{073A0DAA-6AF3-43AB-8588-CEC1D06C72B9}</a:tableStyleId>
                  </a:tblPr>
                  <a:tblGrid>
                    <a:gridCol w="2026838">
                      <a:extLst>
                        <a:ext uri="{9D8B030D-6E8A-4147-A177-3AD203B41FA5}">
                          <a16:colId xmlns:a16="http://schemas.microsoft.com/office/drawing/2014/main" val="647043331"/>
                        </a:ext>
                      </a:extLst>
                    </a:gridCol>
                    <a:gridCol w="1598170">
                      <a:extLst>
                        <a:ext uri="{9D8B030D-6E8A-4147-A177-3AD203B41FA5}">
                          <a16:colId xmlns:a16="http://schemas.microsoft.com/office/drawing/2014/main" val="3029317101"/>
                        </a:ext>
                      </a:extLst>
                    </a:gridCol>
                    <a:gridCol w="2157744">
                      <a:extLst>
                        <a:ext uri="{9D8B030D-6E8A-4147-A177-3AD203B41FA5}">
                          <a16:colId xmlns:a16="http://schemas.microsoft.com/office/drawing/2014/main" val="2886636609"/>
                        </a:ext>
                      </a:extLst>
                    </a:gridCol>
                    <a:gridCol w="1807609">
                      <a:extLst>
                        <a:ext uri="{9D8B030D-6E8A-4147-A177-3AD203B41FA5}">
                          <a16:colId xmlns:a16="http://schemas.microsoft.com/office/drawing/2014/main" val="3090527911"/>
                        </a:ext>
                      </a:extLst>
                    </a:gridCol>
                    <a:gridCol w="2165222">
                      <a:extLst>
                        <a:ext uri="{9D8B030D-6E8A-4147-A177-3AD203B41FA5}">
                          <a16:colId xmlns:a16="http://schemas.microsoft.com/office/drawing/2014/main" val="1464731862"/>
                        </a:ext>
                      </a:extLst>
                    </a:gridCol>
                  </a:tblGrid>
                  <a:tr h="351971">
                    <a:tc>
                      <a:txBody>
                        <a:bodyPr/>
                        <a:lstStyle/>
                        <a:p>
                          <a:pPr algn="ctr"/>
                          <a:r>
                            <a:rPr lang="en-US" sz="1400" dirty="0"/>
                            <a:t>Unit/Measurement </a:t>
                          </a:r>
                        </a:p>
                        <a:p>
                          <a:pPr algn="ctr"/>
                          <a:r>
                            <a:rPr lang="en-US" sz="1400" dirty="0"/>
                            <a:t>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Conversion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Polar Radius</a:t>
                          </a:r>
                        </a:p>
                      </a:txBody>
                      <a:tcPr/>
                    </a:tc>
                    <a:extLst>
                      <a:ext uri="{0D108BD9-81ED-4DB2-BD59-A6C34878D82A}">
                        <a16:rowId xmlns:a16="http://schemas.microsoft.com/office/drawing/2014/main" val="1745595342"/>
                      </a:ext>
                    </a:extLst>
                  </a:tr>
                  <a:tr h="351971">
                    <a:tc>
                      <a:txBody>
                        <a:bodyPr/>
                        <a:lstStyle/>
                        <a:p>
                          <a:pPr algn="l"/>
                          <a:r>
                            <a:rPr lang="en-US" sz="1400" b="1" dirty="0"/>
                            <a:t>Xoot (</a:t>
                          </a:r>
                          <a14:m>
                            <m:oMath xmlns:m="http://schemas.openxmlformats.org/officeDocument/2006/math">
                              <m:r>
                                <a:rPr lang="en-US" sz="1400" b="1" i="1" dirty="0" smtClean="0">
                                  <a:latin typeface="Cambria Math" panose="02040503050406030204" pitchFamily="18" charset="0"/>
                                </a:rPr>
                                <m:t>𝒙𝒕</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𝑥𝑡</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=0.020833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𝑐𝑥</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𝑐𝑥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=48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𝑥𝑡</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𝟗𝟑𝟏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𝟔𝟐𝟒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339250460"/>
                      </a:ext>
                    </a:extLst>
                  </a:tr>
                  <a:tr h="351971">
                    <a:tc>
                      <a:txBody>
                        <a:bodyPr/>
                        <a:lstStyle/>
                        <a:p>
                          <a:pPr algn="l"/>
                          <a:r>
                            <a:rPr lang="en-US" sz="1400" b="1" dirty="0"/>
                            <a:t>Kab (</a:t>
                          </a:r>
                          <a14:m>
                            <m:oMath xmlns:m="http://schemas.openxmlformats.org/officeDocument/2006/math">
                              <m:r>
                                <a:rPr lang="en-US" sz="1400" b="1" i="1" dirty="0" smtClean="0">
                                  <a:latin typeface="Cambria Math" panose="02040503050406030204" pitchFamily="18" charset="0"/>
                                </a:rPr>
                                <m:t>𝒌𝒃</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𝑘𝑏</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=0.1875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𝑐𝑥</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𝑐𝑥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=5.333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𝑘𝑏</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𝟒𝟑𝟔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𝟑𝟑𝟑</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70984331"/>
                      </a:ext>
                    </a:extLst>
                  </a:tr>
                  <a:tr h="351971">
                    <a:tc>
                      <a:txBody>
                        <a:bodyPr/>
                        <a:lstStyle/>
                        <a:p>
                          <a:pPr algn="l"/>
                          <a:r>
                            <a:rPr lang="en-US" sz="1400" b="1" dirty="0"/>
                            <a:t>Oc (</a:t>
                          </a:r>
                          <a14:m>
                            <m:oMath xmlns:m="http://schemas.openxmlformats.org/officeDocument/2006/math">
                              <m:r>
                                <a:rPr lang="en-US" sz="1400" b="1" i="1" dirty="0" smtClean="0">
                                  <a:latin typeface="Cambria Math" panose="02040503050406030204" pitchFamily="18" charset="0"/>
                                </a:rPr>
                                <m:t>𝒐𝒄</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𝑜𝑐</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=0.333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𝑐𝑥</m:t>
                                </m:r>
                              </m:oMath>
                            </m:oMathPara>
                          </a14:m>
                          <a:endPar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𝑐𝑥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𝑜𝑐</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𝟐𝟒𝟓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354798848"/>
                      </a:ext>
                    </a:extLst>
                  </a:tr>
                  <a:tr h="351971">
                    <a:tc>
                      <a:txBody>
                        <a:bodyPr/>
                        <a:lstStyle/>
                        <a:p>
                          <a:pPr algn="l"/>
                          <a:r>
                            <a:rPr lang="en-US" sz="1400" b="1" dirty="0"/>
                            <a:t>Zapal (</a:t>
                          </a:r>
                          <a14:m>
                            <m:oMath xmlns:m="http://schemas.openxmlformats.org/officeDocument/2006/math">
                              <m:r>
                                <a:rPr lang="en-US" sz="1400" b="1" i="1" dirty="0" smtClean="0">
                                  <a:latin typeface="Cambria Math" panose="02040503050406030204" pitchFamily="18" charset="0"/>
                                </a:rPr>
                                <m:t>𝒛𝒑</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𝑧𝑝</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𝑐𝑥</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𝑐𝑥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=0.333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𝑧𝑝</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𝟑𝟑𝟑</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085589898"/>
                      </a:ext>
                    </a:extLst>
                  </a:tr>
                </a:tbl>
              </a:graphicData>
            </a:graphic>
          </p:graphicFrame>
        </mc:Choice>
        <mc:Fallback xmlns="">
          <p:graphicFrame>
            <p:nvGraphicFramePr>
              <p:cNvPr id="7" name="Table 2">
                <a:extLst>
                  <a:ext uri="{FF2B5EF4-FFF2-40B4-BE49-F238E27FC236}">
                    <a16:creationId xmlns:a16="http://schemas.microsoft.com/office/drawing/2014/main" id="{C5338C02-DC4C-44D8-AC26-1C1FF36476DF}"/>
                  </a:ext>
                </a:extLst>
              </p:cNvPr>
              <p:cNvGraphicFramePr>
                <a:graphicFrameLocks noGrp="1"/>
              </p:cNvGraphicFramePr>
              <p:nvPr>
                <p:extLst>
                  <p:ext uri="{D42A27DB-BD31-4B8C-83A1-F6EECF244321}">
                    <p14:modId xmlns:p14="http://schemas.microsoft.com/office/powerpoint/2010/main" val="3609963524"/>
                  </p:ext>
                </p:extLst>
              </p:nvPr>
            </p:nvGraphicFramePr>
            <p:xfrm>
              <a:off x="1648419" y="2590800"/>
              <a:ext cx="9755583" cy="2590800"/>
            </p:xfrm>
            <a:graphic>
              <a:graphicData uri="http://schemas.openxmlformats.org/drawingml/2006/table">
                <a:tbl>
                  <a:tblPr firstRow="1" bandRow="1">
                    <a:tableStyleId>{073A0DAA-6AF3-43AB-8588-CEC1D06C72B9}</a:tableStyleId>
                  </a:tblPr>
                  <a:tblGrid>
                    <a:gridCol w="2026838">
                      <a:extLst>
                        <a:ext uri="{9D8B030D-6E8A-4147-A177-3AD203B41FA5}">
                          <a16:colId xmlns:a16="http://schemas.microsoft.com/office/drawing/2014/main" val="647043331"/>
                        </a:ext>
                      </a:extLst>
                    </a:gridCol>
                    <a:gridCol w="1598170">
                      <a:extLst>
                        <a:ext uri="{9D8B030D-6E8A-4147-A177-3AD203B41FA5}">
                          <a16:colId xmlns:a16="http://schemas.microsoft.com/office/drawing/2014/main" val="3029317101"/>
                        </a:ext>
                      </a:extLst>
                    </a:gridCol>
                    <a:gridCol w="2157744">
                      <a:extLst>
                        <a:ext uri="{9D8B030D-6E8A-4147-A177-3AD203B41FA5}">
                          <a16:colId xmlns:a16="http://schemas.microsoft.com/office/drawing/2014/main" val="2886636609"/>
                        </a:ext>
                      </a:extLst>
                    </a:gridCol>
                    <a:gridCol w="1807609">
                      <a:extLst>
                        <a:ext uri="{9D8B030D-6E8A-4147-A177-3AD203B41FA5}">
                          <a16:colId xmlns:a16="http://schemas.microsoft.com/office/drawing/2014/main" val="3090527911"/>
                        </a:ext>
                      </a:extLst>
                    </a:gridCol>
                    <a:gridCol w="2165222">
                      <a:extLst>
                        <a:ext uri="{9D8B030D-6E8A-4147-A177-3AD203B41FA5}">
                          <a16:colId xmlns:a16="http://schemas.microsoft.com/office/drawing/2014/main" val="1464731862"/>
                        </a:ext>
                      </a:extLst>
                    </a:gridCol>
                  </a:tblGrid>
                  <a:tr h="518160">
                    <a:tc>
                      <a:txBody>
                        <a:bodyPr/>
                        <a:lstStyle/>
                        <a:p>
                          <a:pPr algn="ctr"/>
                          <a:r>
                            <a:rPr lang="en-US" sz="1400" dirty="0"/>
                            <a:t>Unit/Measurement </a:t>
                          </a:r>
                        </a:p>
                        <a:p>
                          <a:pPr algn="ctr"/>
                          <a:r>
                            <a:rPr lang="en-US" sz="1400" dirty="0"/>
                            <a:t>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Conversion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Polar Radius</a:t>
                          </a:r>
                        </a:p>
                      </a:txBody>
                      <a:tcPr/>
                    </a:tc>
                    <a:extLst>
                      <a:ext uri="{0D108BD9-81ED-4DB2-BD59-A6C34878D82A}">
                        <a16:rowId xmlns:a16="http://schemas.microsoft.com/office/drawing/2014/main" val="1745595342"/>
                      </a:ext>
                    </a:extLst>
                  </a:tr>
                  <a:tr h="518160">
                    <a:tc>
                      <a:txBody>
                        <a:bodyPr/>
                        <a:lstStyle/>
                        <a:p>
                          <a:endParaRPr lang="en-US"/>
                        </a:p>
                      </a:txBody>
                      <a:tcPr>
                        <a:blipFill>
                          <a:blip r:embed="rId3"/>
                          <a:stretch>
                            <a:fillRect l="-300" t="-102353" r="-381982" b="-30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3"/>
                          <a:stretch>
                            <a:fillRect l="-168362" t="-102353" r="-185311" b="-303529"/>
                          </a:stretch>
                        </a:blipFill>
                      </a:tcPr>
                    </a:tc>
                    <a:tc>
                      <a:txBody>
                        <a:bodyPr/>
                        <a:lstStyle/>
                        <a:p>
                          <a:endParaRPr lang="en-US"/>
                        </a:p>
                      </a:txBody>
                      <a:tcPr>
                        <a:blipFill>
                          <a:blip r:embed="rId3"/>
                          <a:stretch>
                            <a:fillRect l="-319865" t="-102353" r="-120875" b="-303529"/>
                          </a:stretch>
                        </a:blipFill>
                      </a:tcPr>
                    </a:tc>
                    <a:tc>
                      <a:txBody>
                        <a:bodyPr/>
                        <a:lstStyle/>
                        <a:p>
                          <a:endParaRPr lang="en-US"/>
                        </a:p>
                      </a:txBody>
                      <a:tcPr>
                        <a:blipFill>
                          <a:blip r:embed="rId3"/>
                          <a:stretch>
                            <a:fillRect l="-351268" t="-102353" r="-1127" b="-303529"/>
                          </a:stretch>
                        </a:blipFill>
                      </a:tcPr>
                    </a:tc>
                    <a:extLst>
                      <a:ext uri="{0D108BD9-81ED-4DB2-BD59-A6C34878D82A}">
                        <a16:rowId xmlns:a16="http://schemas.microsoft.com/office/drawing/2014/main" val="2339250460"/>
                      </a:ext>
                    </a:extLst>
                  </a:tr>
                  <a:tr h="518160">
                    <a:tc>
                      <a:txBody>
                        <a:bodyPr/>
                        <a:lstStyle/>
                        <a:p>
                          <a:endParaRPr lang="en-US"/>
                        </a:p>
                      </a:txBody>
                      <a:tcPr>
                        <a:blipFill>
                          <a:blip r:embed="rId3"/>
                          <a:stretch>
                            <a:fillRect l="-300" t="-202353" r="-381982" b="-20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3"/>
                          <a:stretch>
                            <a:fillRect l="-168362" t="-202353" r="-185311" b="-203529"/>
                          </a:stretch>
                        </a:blipFill>
                      </a:tcPr>
                    </a:tc>
                    <a:tc>
                      <a:txBody>
                        <a:bodyPr/>
                        <a:lstStyle/>
                        <a:p>
                          <a:endParaRPr lang="en-US"/>
                        </a:p>
                      </a:txBody>
                      <a:tcPr>
                        <a:blipFill>
                          <a:blip r:embed="rId3"/>
                          <a:stretch>
                            <a:fillRect l="-319865" t="-202353" r="-120875" b="-203529"/>
                          </a:stretch>
                        </a:blipFill>
                      </a:tcPr>
                    </a:tc>
                    <a:tc>
                      <a:txBody>
                        <a:bodyPr/>
                        <a:lstStyle/>
                        <a:p>
                          <a:endParaRPr lang="en-US"/>
                        </a:p>
                      </a:txBody>
                      <a:tcPr>
                        <a:blipFill>
                          <a:blip r:embed="rId3"/>
                          <a:stretch>
                            <a:fillRect l="-351268" t="-202353" r="-1127" b="-203529"/>
                          </a:stretch>
                        </a:blipFill>
                      </a:tcPr>
                    </a:tc>
                    <a:extLst>
                      <a:ext uri="{0D108BD9-81ED-4DB2-BD59-A6C34878D82A}">
                        <a16:rowId xmlns:a16="http://schemas.microsoft.com/office/drawing/2014/main" val="2770984331"/>
                      </a:ext>
                    </a:extLst>
                  </a:tr>
                  <a:tr h="518160">
                    <a:tc>
                      <a:txBody>
                        <a:bodyPr/>
                        <a:lstStyle/>
                        <a:p>
                          <a:endParaRPr lang="en-US"/>
                        </a:p>
                      </a:txBody>
                      <a:tcPr>
                        <a:blipFill>
                          <a:blip r:embed="rId3"/>
                          <a:stretch>
                            <a:fillRect l="-300" t="-302353" r="-381982" b="-10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txBody>
                      <a:tcPr/>
                    </a:tc>
                    <a:tc>
                      <a:txBody>
                        <a:bodyPr/>
                        <a:lstStyle/>
                        <a:p>
                          <a:endParaRPr lang="en-US"/>
                        </a:p>
                      </a:txBody>
                      <a:tcPr>
                        <a:blipFill>
                          <a:blip r:embed="rId3"/>
                          <a:stretch>
                            <a:fillRect l="-168362" t="-302353" r="-185311" b="-103529"/>
                          </a:stretch>
                        </a:blipFill>
                      </a:tcPr>
                    </a:tc>
                    <a:tc>
                      <a:txBody>
                        <a:bodyPr/>
                        <a:lstStyle/>
                        <a:p>
                          <a:endParaRPr lang="en-US"/>
                        </a:p>
                      </a:txBody>
                      <a:tcPr>
                        <a:blipFill>
                          <a:blip r:embed="rId3"/>
                          <a:stretch>
                            <a:fillRect l="-319865" t="-302353" r="-120875" b="-103529"/>
                          </a:stretch>
                        </a:blipFill>
                      </a:tcPr>
                    </a:tc>
                    <a:tc>
                      <a:txBody>
                        <a:bodyPr/>
                        <a:lstStyle/>
                        <a:p>
                          <a:endParaRPr lang="en-US"/>
                        </a:p>
                      </a:txBody>
                      <a:tcPr>
                        <a:blipFill>
                          <a:blip r:embed="rId3"/>
                          <a:stretch>
                            <a:fillRect l="-351268" t="-302353" r="-1127" b="-103529"/>
                          </a:stretch>
                        </a:blipFill>
                      </a:tcPr>
                    </a:tc>
                    <a:extLst>
                      <a:ext uri="{0D108BD9-81ED-4DB2-BD59-A6C34878D82A}">
                        <a16:rowId xmlns:a16="http://schemas.microsoft.com/office/drawing/2014/main" val="3354798848"/>
                      </a:ext>
                    </a:extLst>
                  </a:tr>
                  <a:tr h="518160">
                    <a:tc>
                      <a:txBody>
                        <a:bodyPr/>
                        <a:lstStyle/>
                        <a:p>
                          <a:endParaRPr lang="en-US"/>
                        </a:p>
                      </a:txBody>
                      <a:tcPr>
                        <a:blipFill>
                          <a:blip r:embed="rId3"/>
                          <a:stretch>
                            <a:fillRect l="-300" t="-402353" r="-381982" b="-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3"/>
                          <a:stretch>
                            <a:fillRect l="-168362" t="-402353" r="-185311" b="-3529"/>
                          </a:stretch>
                        </a:blipFill>
                      </a:tcPr>
                    </a:tc>
                    <a:tc>
                      <a:txBody>
                        <a:bodyPr/>
                        <a:lstStyle/>
                        <a:p>
                          <a:endParaRPr lang="en-US"/>
                        </a:p>
                      </a:txBody>
                      <a:tcPr>
                        <a:blipFill>
                          <a:blip r:embed="rId3"/>
                          <a:stretch>
                            <a:fillRect l="-319865" t="-402353" r="-120875" b="-3529"/>
                          </a:stretch>
                        </a:blipFill>
                      </a:tcPr>
                    </a:tc>
                    <a:tc>
                      <a:txBody>
                        <a:bodyPr/>
                        <a:lstStyle/>
                        <a:p>
                          <a:endParaRPr lang="en-US"/>
                        </a:p>
                      </a:txBody>
                      <a:tcPr>
                        <a:blipFill>
                          <a:blip r:embed="rId3"/>
                          <a:stretch>
                            <a:fillRect l="-351268" t="-402353" r="-1127" b="-3529"/>
                          </a:stretch>
                        </a:blipFill>
                      </a:tcPr>
                    </a:tc>
                    <a:extLst>
                      <a:ext uri="{0D108BD9-81ED-4DB2-BD59-A6C34878D82A}">
                        <a16:rowId xmlns:a16="http://schemas.microsoft.com/office/drawing/2014/main" val="3085589898"/>
                      </a:ext>
                    </a:extLst>
                  </a:tr>
                </a:tbl>
              </a:graphicData>
            </a:graphic>
          </p:graphicFrame>
        </mc:Fallback>
      </mc:AlternateContent>
    </p:spTree>
    <p:extLst>
      <p:ext uri="{BB962C8B-B14F-4D97-AF65-F5344CB8AC3E}">
        <p14:creationId xmlns:p14="http://schemas.microsoft.com/office/powerpoint/2010/main" val="3855934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a:t>
                </a:r>
                <a:r>
                  <a:rPr lang="en-US" sz="1600" b="1" dirty="0"/>
                  <a:t>gravity ant </a:t>
                </a:r>
                <a:r>
                  <a:rPr lang="en-US" sz="1600" dirty="0"/>
                  <a:t>is based on a</a:t>
                </a:r>
                <a:r>
                  <a:rPr lang="en-US" sz="1600" b="1" dirty="0"/>
                  <a:t>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𝒖𝒏𝒊𝒕</m:t>
                    </m:r>
                  </m:oMath>
                </a14:m>
                <a:r>
                  <a:rPr lang="en-US" sz="1600" dirty="0"/>
                  <a:t> equatorial circumference of Earth (sexagesimal). A corresponding measurement system can be created for each object in the solar system. </a:t>
                </a:r>
              </a:p>
              <a:p>
                <a:pPr indent="-246888">
                  <a:lnSpc>
                    <a:spcPct val="90000"/>
                  </a:lnSpc>
                  <a:spcAft>
                    <a:spcPts val="600"/>
                  </a:spcAft>
                </a:pPr>
                <a:endParaRPr lang="en-US" sz="1600" dirty="0"/>
              </a:p>
              <a:p>
                <a:pPr indent="-246888">
                  <a:lnSpc>
                    <a:spcPct val="90000"/>
                  </a:lnSpc>
                  <a:spcAft>
                    <a:spcPts val="600"/>
                  </a:spcAft>
                </a:pPr>
                <a:r>
                  <a:rPr lang="en-US" sz="1600" dirty="0"/>
                  <a:t>For example, Mars has an equatorial circumference of </a:t>
                </a:r>
                <a14:m>
                  <m:oMath xmlns:m="http://schemas.openxmlformats.org/officeDocument/2006/math">
                    <m:r>
                      <a:rPr lang="en-US" sz="1600" b="1" i="1" dirty="0" smtClean="0">
                        <a:latin typeface="Cambria Math" panose="02040503050406030204" pitchFamily="18" charset="0"/>
                      </a:rPr>
                      <m:t>𝟑𝟐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0" i="1" dirty="0" smtClean="0">
                        <a:latin typeface="Cambria Math" panose="02040503050406030204" pitchFamily="18" charset="0"/>
                      </a:rPr>
                      <m:t>𝑎</m:t>
                    </m:r>
                  </m:oMath>
                </a14:m>
                <a:r>
                  <a:rPr lang="en-US" sz="1600" dirty="0"/>
                  <a:t>. To create a measurement system based on a </a:t>
                </a:r>
                <a14:m>
                  <m:oMath xmlns:m="http://schemas.openxmlformats.org/officeDocument/2006/math">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𝒖𝒏𝒊𝒕</m:t>
                    </m:r>
                  </m:oMath>
                </a14:m>
                <a:r>
                  <a:rPr lang="en-US" sz="1600" dirty="0"/>
                  <a:t> equatorial circumference of Mars, divide </a:t>
                </a:r>
                <a14:m>
                  <m:oMath xmlns:m="http://schemas.openxmlformats.org/officeDocument/2006/math">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oMath>
                </a14:m>
                <a:r>
                  <a:rPr lang="en-US" sz="1600" dirty="0"/>
                  <a:t> by the circumference of Mars (in gravity ants), and then multiply by </a:t>
                </a:r>
                <a14:m>
                  <m:oMath xmlns:m="http://schemas.openxmlformats.org/officeDocument/2006/math">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dirty="0"/>
                  <a:t>. This will be the new measurement system’s calibration value. The new measurement system will be called the </a:t>
                </a:r>
                <a:r>
                  <a:rPr lang="en-US" sz="1600" b="1" dirty="0"/>
                  <a:t>Martian Ant</a:t>
                </a:r>
                <a:r>
                  <a:rPr lang="en-US" sz="1600" dirty="0"/>
                  <a:t>.</a:t>
                </a:r>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4703867"/>
              </a:xfrm>
              <a:prstGeom prst="rect">
                <a:avLst/>
              </a:prstGeom>
              <a:blipFill>
                <a:blip r:embed="rId2"/>
                <a:stretch>
                  <a:fillRect l="-312" t="-907" r="-43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Sexagesimal Systems</a:t>
            </a:r>
            <a:r>
              <a:rPr lang="en-US" sz="1800" b="1" dirty="0">
                <a:solidFill>
                  <a:srgbClr val="465562"/>
                </a:solidFill>
              </a:rPr>
              <a:t> </a:t>
            </a: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8D31A96C-D51C-46CB-8FC9-BC48F754A944}"/>
                  </a:ext>
                </a:extLst>
              </p:cNvPr>
              <p:cNvGraphicFramePr>
                <a:graphicFrameLocks noGrp="1"/>
              </p:cNvGraphicFramePr>
              <p:nvPr/>
            </p:nvGraphicFramePr>
            <p:xfrm>
              <a:off x="2720870" y="3947033"/>
              <a:ext cx="7467600" cy="2016760"/>
            </p:xfrm>
            <a:graphic>
              <a:graphicData uri="http://schemas.openxmlformats.org/drawingml/2006/table">
                <a:tbl>
                  <a:tblPr firstRow="1" bandRow="1">
                    <a:tableStyleId>{073A0DAA-6AF3-43AB-8588-CEC1D06C72B9}</a:tableStyleId>
                  </a:tblPr>
                  <a:tblGrid>
                    <a:gridCol w="3320959">
                      <a:extLst>
                        <a:ext uri="{9D8B030D-6E8A-4147-A177-3AD203B41FA5}">
                          <a16:colId xmlns:a16="http://schemas.microsoft.com/office/drawing/2014/main" val="770250192"/>
                        </a:ext>
                      </a:extLst>
                    </a:gridCol>
                    <a:gridCol w="4146641">
                      <a:extLst>
                        <a:ext uri="{9D8B030D-6E8A-4147-A177-3AD203B41FA5}">
                          <a16:colId xmlns:a16="http://schemas.microsoft.com/office/drawing/2014/main" val="3005162576"/>
                        </a:ext>
                      </a:extLst>
                    </a:gridCol>
                  </a:tblGrid>
                  <a:tr h="370840">
                    <a:tc gridSpan="2">
                      <a:txBody>
                        <a:bodyPr/>
                        <a:lstStyle/>
                        <a:p>
                          <a:pPr algn="ctr"/>
                          <a:r>
                            <a:rPr lang="en-US" sz="1400" dirty="0"/>
                            <a:t>Martian Ant Calibration Value</a:t>
                          </a:r>
                        </a:p>
                      </a:txBody>
                      <a:tcPr/>
                    </a:tc>
                    <a:tc hMerge="1">
                      <a:txBody>
                        <a:bodyPr/>
                        <a:lstStyle/>
                        <a:p>
                          <a:pPr algn="ctr"/>
                          <a:r>
                            <a:rPr lang="en-US" sz="1400" dirty="0"/>
                            <a:t>Speed of Light Value (</a:t>
                          </a:r>
                          <a14:m>
                            <m:oMath xmlns:m="http://schemas.openxmlformats.org/officeDocument/2006/math">
                              <m:r>
                                <a:rPr lang="en-US" sz="1400" b="1" i="1" dirty="0" smtClean="0">
                                  <a:latin typeface="Cambria Math" panose="02040503050406030204" pitchFamily="18" charset="0"/>
                                </a:rPr>
                                <m:t>𝒄</m:t>
                              </m:r>
                            </m:oMath>
                          </a14:m>
                          <a:r>
                            <a:rPr lang="en-US" sz="1400" dirty="0"/>
                            <a:t>)</a:t>
                          </a:r>
                        </a:p>
                      </a:txBody>
                      <a:tcPr/>
                    </a:tc>
                    <a:extLst>
                      <a:ext uri="{0D108BD9-81ED-4DB2-BD59-A6C34878D82A}">
                        <a16:rowId xmlns:a16="http://schemas.microsoft.com/office/drawing/2014/main" val="1007486080"/>
                      </a:ext>
                    </a:extLst>
                  </a:tr>
                  <a:tr h="370840">
                    <a:tc>
                      <a:txBody>
                        <a:bodyPr/>
                        <a:lstStyle/>
                        <a:p>
                          <a:pPr>
                            <a:lnSpc>
                              <a:spcPct val="150000"/>
                            </a:lnSpc>
                          </a:pPr>
                          <a:r>
                            <a:rPr lang="en-US" sz="1400" b="1" dirty="0"/>
                            <a:t>Equatorial Circumference</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32,000,000 </m:t>
                                </m:r>
                                <m:r>
                                  <a:rPr lang="en-US" sz="1400" b="0" i="1" dirty="0" smtClean="0">
                                    <a:latin typeface="Cambria Math" panose="02040503050406030204" pitchFamily="18" charset="0"/>
                                  </a:rPr>
                                  <m:t>𝑎</m:t>
                                </m:r>
                              </m:oMath>
                            </m:oMathPara>
                          </a14:m>
                          <a:endParaRPr lang="en-US" sz="1400" b="0" dirty="0"/>
                        </a:p>
                      </a:txBody>
                      <a:tcPr/>
                    </a:tc>
                    <a:extLst>
                      <a:ext uri="{0D108BD9-81ED-4DB2-BD59-A6C34878D82A}">
                        <a16:rowId xmlns:a16="http://schemas.microsoft.com/office/drawing/2014/main" val="216666445"/>
                      </a:ext>
                    </a:extLst>
                  </a:tr>
                  <a:tr h="370840">
                    <a:tc>
                      <a:txBody>
                        <a:bodyPr/>
                        <a:lstStyle/>
                        <a:p>
                          <a:pPr>
                            <a:lnSpc>
                              <a:spcPct val="150000"/>
                            </a:lnSpc>
                          </a:pPr>
                          <a:r>
                            <a:rPr lang="en-US" sz="1400" b="1" dirty="0"/>
                            <a:t>Martian Ant</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60,000,000 </m:t>
                                </m:r>
                                <m:r>
                                  <a:rPr lang="en-US" sz="1400" b="0" i="1" dirty="0" smtClean="0">
                                    <a:latin typeface="Cambria Math" panose="02040503050406030204" pitchFamily="18" charset="0"/>
                                    <a:ea typeface="Cambria Math" panose="02040503050406030204" pitchFamily="18" charset="0"/>
                                  </a:rPr>
                                  <m:t>÷32,000,000</m:t>
                                </m:r>
                                <m:r>
                                  <a:rPr lang="en-US" sz="1400" b="0" i="1" dirty="0" smtClean="0">
                                    <a:latin typeface="Cambria Math" panose="02040503050406030204" pitchFamily="18" charset="0"/>
                                  </a:rPr>
                                  <m:t>=</m:t>
                                </m:r>
                                <m:r>
                                  <a:rPr lang="en-US" sz="1400" b="1" i="1" dirty="0" smtClean="0">
                                    <a:latin typeface="Cambria Math" panose="02040503050406030204" pitchFamily="18" charset="0"/>
                                  </a:rPr>
                                  <m:t>𝟏</m:t>
                                </m:r>
                                <m:r>
                                  <a:rPr lang="en-US" sz="1400" b="1" i="1" dirty="0" smtClean="0">
                                    <a:latin typeface="Cambria Math" panose="02040503050406030204" pitchFamily="18" charset="0"/>
                                  </a:rPr>
                                  <m:t>.</m:t>
                                </m:r>
                                <m:r>
                                  <a:rPr lang="en-US" sz="1400" b="1" i="1" dirty="0" smtClean="0">
                                    <a:latin typeface="Cambria Math" panose="02040503050406030204" pitchFamily="18" charset="0"/>
                                  </a:rPr>
                                  <m:t>𝟖𝟕𝟓</m:t>
                                </m:r>
                              </m:oMath>
                            </m:oMathPara>
                          </a14:m>
                          <a:endParaRPr lang="en-US" sz="1400" b="1" dirty="0"/>
                        </a:p>
                      </a:txBody>
                      <a:tcPr/>
                    </a:tc>
                    <a:extLst>
                      <a:ext uri="{0D108BD9-81ED-4DB2-BD59-A6C34878D82A}">
                        <a16:rowId xmlns:a16="http://schemas.microsoft.com/office/drawing/2014/main" val="2675682877"/>
                      </a:ext>
                    </a:extLst>
                  </a:tr>
                  <a:tr h="370840">
                    <a:tc>
                      <a:txBody>
                        <a:bodyPr/>
                        <a:lstStyle/>
                        <a:p>
                          <a:pPr>
                            <a:lnSpc>
                              <a:spcPct val="150000"/>
                            </a:lnSpc>
                          </a:pPr>
                          <a:r>
                            <a:rPr lang="en-US" sz="1400" b="1" dirty="0"/>
                            <a:t>Martian Ant Calibration Value</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1.875</m:t>
                                </m:r>
                                <m:r>
                                  <a:rPr lang="en-US" sz="1400" b="0" i="1" dirty="0" smtClean="0">
                                    <a:latin typeface="Cambria Math" panose="02040503050406030204" pitchFamily="18" charset="0"/>
                                    <a:ea typeface="Cambria Math" panose="02040503050406030204" pitchFamily="18" charset="0"/>
                                  </a:rPr>
                                  <m:t>×60,000,000</m:t>
                                </m:r>
                                <m:r>
                                  <a:rPr lang="en-US" sz="1400" b="0" i="1" dirty="0" smtClean="0">
                                    <a:latin typeface="Cambria Math" panose="02040503050406030204" pitchFamily="18" charset="0"/>
                                  </a:rPr>
                                  <m:t>=</m:t>
                                </m:r>
                                <m:r>
                                  <a:rPr lang="en-US" sz="1400" b="1" i="1" dirty="0" smtClean="0">
                                    <a:latin typeface="Cambria Math" panose="02040503050406030204" pitchFamily="18" charset="0"/>
                                  </a:rPr>
                                  <m:t>𝟏𝟏𝟐</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oMath>
                            </m:oMathPara>
                          </a14:m>
                          <a:endParaRPr lang="en-US" sz="1400" b="1" dirty="0"/>
                        </a:p>
                      </a:txBody>
                      <a:tcPr/>
                    </a:tc>
                    <a:extLst>
                      <a:ext uri="{0D108BD9-81ED-4DB2-BD59-A6C34878D82A}">
                        <a16:rowId xmlns:a16="http://schemas.microsoft.com/office/drawing/2014/main" val="720057257"/>
                      </a:ext>
                    </a:extLst>
                  </a:tr>
                  <a:tr h="37084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400" b="1" dirty="0"/>
                            <a:t>Equatorial Circumference</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𝟔𝟎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𝑚𝑎𝑟𝑡𝑖𝑎𝑛</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𝑎𝑛𝑡𝑠</m:t>
                                </m:r>
                              </m:oMath>
                            </m:oMathPara>
                          </a14:m>
                          <a:endParaRPr lang="en-US" sz="1400" b="0" dirty="0"/>
                        </a:p>
                      </a:txBody>
                      <a:tcPr/>
                    </a:tc>
                    <a:extLst>
                      <a:ext uri="{0D108BD9-81ED-4DB2-BD59-A6C34878D82A}">
                        <a16:rowId xmlns:a16="http://schemas.microsoft.com/office/drawing/2014/main" val="2676467518"/>
                      </a:ext>
                    </a:extLst>
                  </a:tr>
                </a:tbl>
              </a:graphicData>
            </a:graphic>
          </p:graphicFrame>
        </mc:Choice>
        <mc:Fallback xmlns="">
          <p:graphicFrame>
            <p:nvGraphicFramePr>
              <p:cNvPr id="7" name="Table 4">
                <a:extLst>
                  <a:ext uri="{FF2B5EF4-FFF2-40B4-BE49-F238E27FC236}">
                    <a16:creationId xmlns:a16="http://schemas.microsoft.com/office/drawing/2014/main" id="{8D31A96C-D51C-46CB-8FC9-BC48F754A944}"/>
                  </a:ext>
                </a:extLst>
              </p:cNvPr>
              <p:cNvGraphicFramePr>
                <a:graphicFrameLocks noGrp="1"/>
              </p:cNvGraphicFramePr>
              <p:nvPr>
                <p:extLst>
                  <p:ext uri="{D42A27DB-BD31-4B8C-83A1-F6EECF244321}">
                    <p14:modId xmlns:p14="http://schemas.microsoft.com/office/powerpoint/2010/main" val="1540318050"/>
                  </p:ext>
                </p:extLst>
              </p:nvPr>
            </p:nvGraphicFramePr>
            <p:xfrm>
              <a:off x="2720870" y="3947033"/>
              <a:ext cx="7467600" cy="2016760"/>
            </p:xfrm>
            <a:graphic>
              <a:graphicData uri="http://schemas.openxmlformats.org/drawingml/2006/table">
                <a:tbl>
                  <a:tblPr firstRow="1" bandRow="1">
                    <a:tableStyleId>{073A0DAA-6AF3-43AB-8588-CEC1D06C72B9}</a:tableStyleId>
                  </a:tblPr>
                  <a:tblGrid>
                    <a:gridCol w="3320959">
                      <a:extLst>
                        <a:ext uri="{9D8B030D-6E8A-4147-A177-3AD203B41FA5}">
                          <a16:colId xmlns:a16="http://schemas.microsoft.com/office/drawing/2014/main" val="770250192"/>
                        </a:ext>
                      </a:extLst>
                    </a:gridCol>
                    <a:gridCol w="4146641">
                      <a:extLst>
                        <a:ext uri="{9D8B030D-6E8A-4147-A177-3AD203B41FA5}">
                          <a16:colId xmlns:a16="http://schemas.microsoft.com/office/drawing/2014/main" val="3005162576"/>
                        </a:ext>
                      </a:extLst>
                    </a:gridCol>
                  </a:tblGrid>
                  <a:tr h="370840">
                    <a:tc gridSpan="2">
                      <a:txBody>
                        <a:bodyPr/>
                        <a:lstStyle/>
                        <a:p>
                          <a:pPr algn="ctr"/>
                          <a:r>
                            <a:rPr lang="en-US" sz="1400" dirty="0"/>
                            <a:t>Martian Ant Calibration Value</a:t>
                          </a:r>
                        </a:p>
                      </a:txBody>
                      <a:tcPr/>
                    </a:tc>
                    <a:tc hMerge="1">
                      <a:txBody>
                        <a:bodyPr/>
                        <a:lstStyle/>
                        <a:p>
                          <a:pPr algn="ctr"/>
                          <a:r>
                            <a:rPr lang="en-US" sz="1400" dirty="0"/>
                            <a:t>Speed of Light Value (</a:t>
                          </a:r>
                          <a14:m xmlns:a14="http://schemas.microsoft.com/office/drawing/2010/main">
                            <m:oMath xmlns:m="http://schemas.openxmlformats.org/officeDocument/2006/math">
                              <m:r>
                                <a:rPr lang="en-US" sz="1400" b="1" i="1" dirty="0" smtClean="0">
                                  <a:latin typeface="Cambria Math" panose="02040503050406030204" pitchFamily="18" charset="0"/>
                                </a:rPr>
                                <m:t>𝒄</m:t>
                              </m:r>
                            </m:oMath>
                          </a14:m>
                          <a:r>
                            <a:rPr lang="en-US" sz="1400" dirty="0"/>
                            <a:t>)</a:t>
                          </a:r>
                        </a:p>
                      </a:txBody>
                      <a:tcPr/>
                    </a:tc>
                    <a:extLst>
                      <a:ext uri="{0D108BD9-81ED-4DB2-BD59-A6C34878D82A}">
                        <a16:rowId xmlns:a16="http://schemas.microsoft.com/office/drawing/2014/main" val="1007486080"/>
                      </a:ext>
                    </a:extLst>
                  </a:tr>
                  <a:tr h="411480">
                    <a:tc>
                      <a:txBody>
                        <a:bodyPr/>
                        <a:lstStyle/>
                        <a:p>
                          <a:pPr>
                            <a:lnSpc>
                              <a:spcPct val="150000"/>
                            </a:lnSpc>
                          </a:pPr>
                          <a:r>
                            <a:rPr lang="en-US" sz="1400" b="1" dirty="0"/>
                            <a:t>Equatorial Circumference</a:t>
                          </a:r>
                        </a:p>
                      </a:txBody>
                      <a:tcPr/>
                    </a:tc>
                    <a:tc>
                      <a:txBody>
                        <a:bodyPr/>
                        <a:lstStyle/>
                        <a:p>
                          <a:endParaRPr lang="en-US"/>
                        </a:p>
                      </a:txBody>
                      <a:tcPr>
                        <a:blipFill>
                          <a:blip r:embed="rId3"/>
                          <a:stretch>
                            <a:fillRect l="-80176" t="-91176" r="-587" b="-301471"/>
                          </a:stretch>
                        </a:blipFill>
                      </a:tcPr>
                    </a:tc>
                    <a:extLst>
                      <a:ext uri="{0D108BD9-81ED-4DB2-BD59-A6C34878D82A}">
                        <a16:rowId xmlns:a16="http://schemas.microsoft.com/office/drawing/2014/main" val="216666445"/>
                      </a:ext>
                    </a:extLst>
                  </a:tr>
                  <a:tr h="411480">
                    <a:tc>
                      <a:txBody>
                        <a:bodyPr/>
                        <a:lstStyle/>
                        <a:p>
                          <a:pPr>
                            <a:lnSpc>
                              <a:spcPct val="150000"/>
                            </a:lnSpc>
                          </a:pPr>
                          <a:r>
                            <a:rPr lang="en-US" sz="1400" b="1" dirty="0"/>
                            <a:t>Martian Ant</a:t>
                          </a:r>
                        </a:p>
                      </a:txBody>
                      <a:tcPr/>
                    </a:tc>
                    <a:tc>
                      <a:txBody>
                        <a:bodyPr/>
                        <a:lstStyle/>
                        <a:p>
                          <a:endParaRPr lang="en-US"/>
                        </a:p>
                      </a:txBody>
                      <a:tcPr>
                        <a:blipFill>
                          <a:blip r:embed="rId3"/>
                          <a:stretch>
                            <a:fillRect l="-80176" t="-191176" r="-587" b="-201471"/>
                          </a:stretch>
                        </a:blipFill>
                      </a:tcPr>
                    </a:tc>
                    <a:extLst>
                      <a:ext uri="{0D108BD9-81ED-4DB2-BD59-A6C34878D82A}">
                        <a16:rowId xmlns:a16="http://schemas.microsoft.com/office/drawing/2014/main" val="2675682877"/>
                      </a:ext>
                    </a:extLst>
                  </a:tr>
                  <a:tr h="411480">
                    <a:tc>
                      <a:txBody>
                        <a:bodyPr/>
                        <a:lstStyle/>
                        <a:p>
                          <a:pPr>
                            <a:lnSpc>
                              <a:spcPct val="150000"/>
                            </a:lnSpc>
                          </a:pPr>
                          <a:r>
                            <a:rPr lang="en-US" sz="1400" b="1" dirty="0"/>
                            <a:t>Martian Ant Calibration Value</a:t>
                          </a:r>
                        </a:p>
                      </a:txBody>
                      <a:tcPr/>
                    </a:tc>
                    <a:tc>
                      <a:txBody>
                        <a:bodyPr/>
                        <a:lstStyle/>
                        <a:p>
                          <a:endParaRPr lang="en-US"/>
                        </a:p>
                      </a:txBody>
                      <a:tcPr>
                        <a:blipFill>
                          <a:blip r:embed="rId3"/>
                          <a:stretch>
                            <a:fillRect l="-80176" t="-295522" r="-587" b="-104478"/>
                          </a:stretch>
                        </a:blipFill>
                      </a:tcPr>
                    </a:tc>
                    <a:extLst>
                      <a:ext uri="{0D108BD9-81ED-4DB2-BD59-A6C34878D82A}">
                        <a16:rowId xmlns:a16="http://schemas.microsoft.com/office/drawing/2014/main" val="720057257"/>
                      </a:ext>
                    </a:extLst>
                  </a:tr>
                  <a:tr h="41148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400" b="1" dirty="0"/>
                            <a:t>Equatorial Circumference</a:t>
                          </a:r>
                        </a:p>
                      </a:txBody>
                      <a:tcPr/>
                    </a:tc>
                    <a:tc>
                      <a:txBody>
                        <a:bodyPr/>
                        <a:lstStyle/>
                        <a:p>
                          <a:endParaRPr lang="en-US"/>
                        </a:p>
                      </a:txBody>
                      <a:tcPr>
                        <a:blipFill>
                          <a:blip r:embed="rId3"/>
                          <a:stretch>
                            <a:fillRect l="-80176" t="-389706" r="-587" b="-2941"/>
                          </a:stretch>
                        </a:blipFill>
                      </a:tcPr>
                    </a:tc>
                    <a:extLst>
                      <a:ext uri="{0D108BD9-81ED-4DB2-BD59-A6C34878D82A}">
                        <a16:rowId xmlns:a16="http://schemas.microsoft.com/office/drawing/2014/main" val="2676467518"/>
                      </a:ext>
                    </a:extLst>
                  </a:tr>
                </a:tbl>
              </a:graphicData>
            </a:graphic>
          </p:graphicFrame>
        </mc:Fallback>
      </mc:AlternateContent>
    </p:spTree>
    <p:extLst>
      <p:ext uri="{BB962C8B-B14F-4D97-AF65-F5344CB8AC3E}">
        <p14:creationId xmlns:p14="http://schemas.microsoft.com/office/powerpoint/2010/main" val="1062224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calibration values for the </a:t>
            </a:r>
            <a:r>
              <a:rPr lang="en-US" sz="1600" b="1" dirty="0"/>
              <a:t>inner</a:t>
            </a:r>
            <a:r>
              <a:rPr lang="en-US" sz="1600" dirty="0"/>
              <a:t> objects of the solar system as well as the Sun and Moon.</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Sexagesimal Systems</a:t>
            </a:r>
            <a:r>
              <a:rPr lang="en-US" sz="1800" b="1" dirty="0">
                <a:solidFill>
                  <a:srgbClr val="465562"/>
                </a:solidFill>
              </a:rPr>
              <a:t>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067186331"/>
                  </p:ext>
                </p:extLst>
              </p:nvPr>
            </p:nvGraphicFramePr>
            <p:xfrm>
              <a:off x="1898770" y="2438400"/>
              <a:ext cx="9447301" cy="2743200"/>
            </p:xfrm>
            <a:graphic>
              <a:graphicData uri="http://schemas.openxmlformats.org/drawingml/2006/table">
                <a:tbl>
                  <a:tblPr firstRow="1" bandRow="1">
                    <a:tableStyleId>{073A0DAA-6AF3-43AB-8588-CEC1D06C72B9}</a:tableStyleId>
                  </a:tblPr>
                  <a:tblGrid>
                    <a:gridCol w="1071442">
                      <a:extLst>
                        <a:ext uri="{9D8B030D-6E8A-4147-A177-3AD203B41FA5}">
                          <a16:colId xmlns:a16="http://schemas.microsoft.com/office/drawing/2014/main" val="647043331"/>
                        </a:ext>
                      </a:extLst>
                    </a:gridCol>
                    <a:gridCol w="2064736">
                      <a:extLst>
                        <a:ext uri="{9D8B030D-6E8A-4147-A177-3AD203B41FA5}">
                          <a16:colId xmlns:a16="http://schemas.microsoft.com/office/drawing/2014/main" val="942920816"/>
                        </a:ext>
                      </a:extLst>
                    </a:gridCol>
                    <a:gridCol w="2203605">
                      <a:extLst>
                        <a:ext uri="{9D8B030D-6E8A-4147-A177-3AD203B41FA5}">
                          <a16:colId xmlns:a16="http://schemas.microsoft.com/office/drawing/2014/main" val="2089465188"/>
                        </a:ext>
                      </a:extLst>
                    </a:gridCol>
                    <a:gridCol w="2053759">
                      <a:extLst>
                        <a:ext uri="{9D8B030D-6E8A-4147-A177-3AD203B41FA5}">
                          <a16:colId xmlns:a16="http://schemas.microsoft.com/office/drawing/2014/main" val="2886636609"/>
                        </a:ext>
                      </a:extLst>
                    </a:gridCol>
                    <a:gridCol w="2053759">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Sun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6.55</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9</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109.0909</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𝟒𝟔𝟓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Mercury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2.304</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0.38290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𝟗𝟖𝟕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Venus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5.71</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0.95238</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𝟑𝟗𝟔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Earth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6.00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Moon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1.64</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0.2727</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Mars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3.20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0.5333</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862587005"/>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067186331"/>
                  </p:ext>
                </p:extLst>
              </p:nvPr>
            </p:nvGraphicFramePr>
            <p:xfrm>
              <a:off x="1898770" y="2438400"/>
              <a:ext cx="9447301" cy="2743200"/>
            </p:xfrm>
            <a:graphic>
              <a:graphicData uri="http://schemas.openxmlformats.org/drawingml/2006/table">
                <a:tbl>
                  <a:tblPr firstRow="1" bandRow="1">
                    <a:tableStyleId>{073A0DAA-6AF3-43AB-8588-CEC1D06C72B9}</a:tableStyleId>
                  </a:tblPr>
                  <a:tblGrid>
                    <a:gridCol w="1071442">
                      <a:extLst>
                        <a:ext uri="{9D8B030D-6E8A-4147-A177-3AD203B41FA5}">
                          <a16:colId xmlns:a16="http://schemas.microsoft.com/office/drawing/2014/main" val="647043331"/>
                        </a:ext>
                      </a:extLst>
                    </a:gridCol>
                    <a:gridCol w="2064736">
                      <a:extLst>
                        <a:ext uri="{9D8B030D-6E8A-4147-A177-3AD203B41FA5}">
                          <a16:colId xmlns:a16="http://schemas.microsoft.com/office/drawing/2014/main" val="942920816"/>
                        </a:ext>
                      </a:extLst>
                    </a:gridCol>
                    <a:gridCol w="2203605">
                      <a:extLst>
                        <a:ext uri="{9D8B030D-6E8A-4147-A177-3AD203B41FA5}">
                          <a16:colId xmlns:a16="http://schemas.microsoft.com/office/drawing/2014/main" val="2089465188"/>
                        </a:ext>
                      </a:extLst>
                    </a:gridCol>
                    <a:gridCol w="2053759">
                      <a:extLst>
                        <a:ext uri="{9D8B030D-6E8A-4147-A177-3AD203B41FA5}">
                          <a16:colId xmlns:a16="http://schemas.microsoft.com/office/drawing/2014/main" val="2886636609"/>
                        </a:ext>
                      </a:extLst>
                    </a:gridCol>
                    <a:gridCol w="2053759">
                      <a:extLst>
                        <a:ext uri="{9D8B030D-6E8A-4147-A177-3AD203B41FA5}">
                          <a16:colId xmlns:a16="http://schemas.microsoft.com/office/drawing/2014/main" val="1113196973"/>
                        </a:ext>
                      </a:extLst>
                    </a:gridCol>
                  </a:tblGrid>
                  <a:tr h="51816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Sun</a:t>
                          </a:r>
                        </a:p>
                      </a:txBody>
                      <a:tcPr/>
                    </a:tc>
                    <a:tc>
                      <a:txBody>
                        <a:bodyPr/>
                        <a:lstStyle/>
                        <a:p>
                          <a:endParaRPr lang="en-US"/>
                        </a:p>
                      </a:txBody>
                      <a:tcPr>
                        <a:blipFill>
                          <a:blip r:embed="rId2"/>
                          <a:stretch>
                            <a:fillRect l="-52212" t="-142623" r="-306785" b="-503279"/>
                          </a:stretch>
                        </a:blipFill>
                      </a:tcPr>
                    </a:tc>
                    <a:tc>
                      <a:txBody>
                        <a:bodyPr/>
                        <a:lstStyle/>
                        <a:p>
                          <a:endParaRPr lang="en-US"/>
                        </a:p>
                      </a:txBody>
                      <a:tcPr>
                        <a:blipFill>
                          <a:blip r:embed="rId2"/>
                          <a:stretch>
                            <a:fillRect l="-142541" t="-142623" r="-187293" b="-503279"/>
                          </a:stretch>
                        </a:blipFill>
                      </a:tcPr>
                    </a:tc>
                    <a:tc>
                      <a:txBody>
                        <a:bodyPr/>
                        <a:lstStyle/>
                        <a:p>
                          <a:endParaRPr lang="en-US"/>
                        </a:p>
                      </a:txBody>
                      <a:tcPr>
                        <a:blipFill>
                          <a:blip r:embed="rId2"/>
                          <a:stretch>
                            <a:fillRect l="-260534" t="-142623" r="-101187" b="-503279"/>
                          </a:stretch>
                        </a:blipFill>
                      </a:tcPr>
                    </a:tc>
                    <a:tc>
                      <a:txBody>
                        <a:bodyPr/>
                        <a:lstStyle/>
                        <a:p>
                          <a:endParaRPr lang="en-US"/>
                        </a:p>
                      </a:txBody>
                      <a:tcPr>
                        <a:blipFill>
                          <a:blip r:embed="rId2"/>
                          <a:stretch>
                            <a:fillRect l="-360534" t="-142623" r="-1187" b="-503279"/>
                          </a:stretch>
                        </a:blipFill>
                      </a:tcPr>
                    </a:tc>
                    <a:extLst>
                      <a:ext uri="{0D108BD9-81ED-4DB2-BD59-A6C34878D82A}">
                        <a16:rowId xmlns:a16="http://schemas.microsoft.com/office/drawing/2014/main" val="1121925249"/>
                      </a:ext>
                    </a:extLst>
                  </a:tr>
                  <a:tr h="370840">
                    <a:tc>
                      <a:txBody>
                        <a:bodyPr/>
                        <a:lstStyle/>
                        <a:p>
                          <a:r>
                            <a:rPr lang="en-US" sz="1400" b="1" dirty="0"/>
                            <a:t>Mercury</a:t>
                          </a:r>
                        </a:p>
                      </a:txBody>
                      <a:tcPr/>
                    </a:tc>
                    <a:tc>
                      <a:txBody>
                        <a:bodyPr/>
                        <a:lstStyle/>
                        <a:p>
                          <a:endParaRPr lang="en-US"/>
                        </a:p>
                      </a:txBody>
                      <a:tcPr>
                        <a:blipFill>
                          <a:blip r:embed="rId2"/>
                          <a:stretch>
                            <a:fillRect l="-52212" t="-242623" r="-306785" b="-403279"/>
                          </a:stretch>
                        </a:blipFill>
                      </a:tcPr>
                    </a:tc>
                    <a:tc>
                      <a:txBody>
                        <a:bodyPr/>
                        <a:lstStyle/>
                        <a:p>
                          <a:endParaRPr lang="en-US"/>
                        </a:p>
                      </a:txBody>
                      <a:tcPr>
                        <a:blipFill>
                          <a:blip r:embed="rId2"/>
                          <a:stretch>
                            <a:fillRect l="-142541" t="-242623" r="-187293" b="-403279"/>
                          </a:stretch>
                        </a:blipFill>
                      </a:tcPr>
                    </a:tc>
                    <a:tc>
                      <a:txBody>
                        <a:bodyPr/>
                        <a:lstStyle/>
                        <a:p>
                          <a:endParaRPr lang="en-US"/>
                        </a:p>
                      </a:txBody>
                      <a:tcPr>
                        <a:blipFill>
                          <a:blip r:embed="rId2"/>
                          <a:stretch>
                            <a:fillRect l="-260534" t="-242623" r="-101187" b="-403279"/>
                          </a:stretch>
                        </a:blipFill>
                      </a:tcPr>
                    </a:tc>
                    <a:tc>
                      <a:txBody>
                        <a:bodyPr/>
                        <a:lstStyle/>
                        <a:p>
                          <a:endParaRPr lang="en-US"/>
                        </a:p>
                      </a:txBody>
                      <a:tcPr>
                        <a:blipFill>
                          <a:blip r:embed="rId2"/>
                          <a:stretch>
                            <a:fillRect l="-360534" t="-242623" r="-1187" b="-403279"/>
                          </a:stretch>
                        </a:blipFill>
                      </a:tcPr>
                    </a:tc>
                    <a:extLst>
                      <a:ext uri="{0D108BD9-81ED-4DB2-BD59-A6C34878D82A}">
                        <a16:rowId xmlns:a16="http://schemas.microsoft.com/office/drawing/2014/main" val="2707817830"/>
                      </a:ext>
                    </a:extLst>
                  </a:tr>
                  <a:tr h="370840">
                    <a:tc>
                      <a:txBody>
                        <a:bodyPr/>
                        <a:lstStyle/>
                        <a:p>
                          <a:r>
                            <a:rPr lang="en-US" sz="1400" b="1" dirty="0"/>
                            <a:t>Venus</a:t>
                          </a:r>
                        </a:p>
                      </a:txBody>
                      <a:tcPr/>
                    </a:tc>
                    <a:tc>
                      <a:txBody>
                        <a:bodyPr/>
                        <a:lstStyle/>
                        <a:p>
                          <a:endParaRPr lang="en-US"/>
                        </a:p>
                      </a:txBody>
                      <a:tcPr>
                        <a:blipFill>
                          <a:blip r:embed="rId2"/>
                          <a:stretch>
                            <a:fillRect l="-52212" t="-342623" r="-306785" b="-303279"/>
                          </a:stretch>
                        </a:blipFill>
                      </a:tcPr>
                    </a:tc>
                    <a:tc>
                      <a:txBody>
                        <a:bodyPr/>
                        <a:lstStyle/>
                        <a:p>
                          <a:endParaRPr lang="en-US"/>
                        </a:p>
                      </a:txBody>
                      <a:tcPr>
                        <a:blipFill>
                          <a:blip r:embed="rId2"/>
                          <a:stretch>
                            <a:fillRect l="-142541" t="-342623" r="-187293" b="-303279"/>
                          </a:stretch>
                        </a:blipFill>
                      </a:tcPr>
                    </a:tc>
                    <a:tc>
                      <a:txBody>
                        <a:bodyPr/>
                        <a:lstStyle/>
                        <a:p>
                          <a:endParaRPr lang="en-US"/>
                        </a:p>
                      </a:txBody>
                      <a:tcPr>
                        <a:blipFill>
                          <a:blip r:embed="rId2"/>
                          <a:stretch>
                            <a:fillRect l="-260534" t="-342623" r="-101187" b="-303279"/>
                          </a:stretch>
                        </a:blipFill>
                      </a:tcPr>
                    </a:tc>
                    <a:tc>
                      <a:txBody>
                        <a:bodyPr/>
                        <a:lstStyle/>
                        <a:p>
                          <a:endParaRPr lang="en-US"/>
                        </a:p>
                      </a:txBody>
                      <a:tcPr>
                        <a:blipFill>
                          <a:blip r:embed="rId2"/>
                          <a:stretch>
                            <a:fillRect l="-360534" t="-342623" r="-1187" b="-303279"/>
                          </a:stretch>
                        </a:blipFill>
                      </a:tcPr>
                    </a:tc>
                    <a:extLst>
                      <a:ext uri="{0D108BD9-81ED-4DB2-BD59-A6C34878D82A}">
                        <a16:rowId xmlns:a16="http://schemas.microsoft.com/office/drawing/2014/main" val="2747536387"/>
                      </a:ext>
                    </a:extLst>
                  </a:tr>
                  <a:tr h="370840">
                    <a:tc>
                      <a:txBody>
                        <a:bodyPr/>
                        <a:lstStyle/>
                        <a:p>
                          <a:r>
                            <a:rPr lang="en-US" sz="1400" b="1" dirty="0"/>
                            <a:t>Earth</a:t>
                          </a:r>
                        </a:p>
                      </a:txBody>
                      <a:tcPr/>
                    </a:tc>
                    <a:tc>
                      <a:txBody>
                        <a:bodyPr/>
                        <a:lstStyle/>
                        <a:p>
                          <a:endParaRPr lang="en-US"/>
                        </a:p>
                      </a:txBody>
                      <a:tcPr>
                        <a:blipFill>
                          <a:blip r:embed="rId2"/>
                          <a:stretch>
                            <a:fillRect l="-52212" t="-450000" r="-306785" b="-208333"/>
                          </a:stretch>
                        </a:blipFill>
                      </a:tcPr>
                    </a:tc>
                    <a:tc>
                      <a:txBody>
                        <a:bodyPr/>
                        <a:lstStyle/>
                        <a:p>
                          <a:endParaRPr lang="en-US"/>
                        </a:p>
                      </a:txBody>
                      <a:tcPr>
                        <a:blipFill>
                          <a:blip r:embed="rId2"/>
                          <a:stretch>
                            <a:fillRect l="-142541" t="-450000" r="-187293" b="-208333"/>
                          </a:stretch>
                        </a:blipFill>
                      </a:tcPr>
                    </a:tc>
                    <a:tc>
                      <a:txBody>
                        <a:bodyPr/>
                        <a:lstStyle/>
                        <a:p>
                          <a:endParaRPr lang="en-US"/>
                        </a:p>
                      </a:txBody>
                      <a:tcPr>
                        <a:blipFill>
                          <a:blip r:embed="rId2"/>
                          <a:stretch>
                            <a:fillRect l="-260534" t="-450000" r="-101187" b="-208333"/>
                          </a:stretch>
                        </a:blipFill>
                      </a:tcPr>
                    </a:tc>
                    <a:tc>
                      <a:txBody>
                        <a:bodyPr/>
                        <a:lstStyle/>
                        <a:p>
                          <a:endParaRPr lang="en-US"/>
                        </a:p>
                      </a:txBody>
                      <a:tcPr>
                        <a:blipFill>
                          <a:blip r:embed="rId2"/>
                          <a:stretch>
                            <a:fillRect l="-360534" t="-450000" r="-1187" b="-208333"/>
                          </a:stretch>
                        </a:blipFill>
                      </a:tcPr>
                    </a:tc>
                    <a:extLst>
                      <a:ext uri="{0D108BD9-81ED-4DB2-BD59-A6C34878D82A}">
                        <a16:rowId xmlns:a16="http://schemas.microsoft.com/office/drawing/2014/main" val="2755664869"/>
                      </a:ext>
                    </a:extLst>
                  </a:tr>
                  <a:tr h="370840">
                    <a:tc>
                      <a:txBody>
                        <a:bodyPr/>
                        <a:lstStyle/>
                        <a:p>
                          <a:r>
                            <a:rPr lang="en-US" sz="1400" b="1" dirty="0"/>
                            <a:t>Moon</a:t>
                          </a:r>
                        </a:p>
                      </a:txBody>
                      <a:tcPr/>
                    </a:tc>
                    <a:tc>
                      <a:txBody>
                        <a:bodyPr/>
                        <a:lstStyle/>
                        <a:p>
                          <a:endParaRPr lang="en-US"/>
                        </a:p>
                      </a:txBody>
                      <a:tcPr>
                        <a:blipFill>
                          <a:blip r:embed="rId2"/>
                          <a:stretch>
                            <a:fillRect l="-52212" t="-540984" r="-306785" b="-104918"/>
                          </a:stretch>
                        </a:blipFill>
                      </a:tcPr>
                    </a:tc>
                    <a:tc>
                      <a:txBody>
                        <a:bodyPr/>
                        <a:lstStyle/>
                        <a:p>
                          <a:endParaRPr lang="en-US"/>
                        </a:p>
                      </a:txBody>
                      <a:tcPr>
                        <a:blipFill>
                          <a:blip r:embed="rId2"/>
                          <a:stretch>
                            <a:fillRect l="-142541" t="-540984" r="-187293" b="-104918"/>
                          </a:stretch>
                        </a:blipFill>
                      </a:tcPr>
                    </a:tc>
                    <a:tc>
                      <a:txBody>
                        <a:bodyPr/>
                        <a:lstStyle/>
                        <a:p>
                          <a:endParaRPr lang="en-US"/>
                        </a:p>
                      </a:txBody>
                      <a:tcPr>
                        <a:blipFill>
                          <a:blip r:embed="rId2"/>
                          <a:stretch>
                            <a:fillRect l="-260534" t="-540984" r="-101187" b="-104918"/>
                          </a:stretch>
                        </a:blipFill>
                      </a:tcPr>
                    </a:tc>
                    <a:tc>
                      <a:txBody>
                        <a:bodyPr/>
                        <a:lstStyle/>
                        <a:p>
                          <a:endParaRPr lang="en-US"/>
                        </a:p>
                      </a:txBody>
                      <a:tcPr>
                        <a:blipFill>
                          <a:blip r:embed="rId2"/>
                          <a:stretch>
                            <a:fillRect l="-360534" t="-540984" r="-1187" b="-104918"/>
                          </a:stretch>
                        </a:blipFill>
                      </a:tcPr>
                    </a:tc>
                    <a:extLst>
                      <a:ext uri="{0D108BD9-81ED-4DB2-BD59-A6C34878D82A}">
                        <a16:rowId xmlns:a16="http://schemas.microsoft.com/office/drawing/2014/main" val="1276875488"/>
                      </a:ext>
                    </a:extLst>
                  </a:tr>
                  <a:tr h="370840">
                    <a:tc>
                      <a:txBody>
                        <a:bodyPr/>
                        <a:lstStyle/>
                        <a:p>
                          <a:r>
                            <a:rPr lang="en-US" sz="1400" b="1" dirty="0"/>
                            <a:t>Mars</a:t>
                          </a:r>
                        </a:p>
                      </a:txBody>
                      <a:tcPr/>
                    </a:tc>
                    <a:tc>
                      <a:txBody>
                        <a:bodyPr/>
                        <a:lstStyle/>
                        <a:p>
                          <a:endParaRPr lang="en-US"/>
                        </a:p>
                      </a:txBody>
                      <a:tcPr>
                        <a:blipFill>
                          <a:blip r:embed="rId2"/>
                          <a:stretch>
                            <a:fillRect l="-52212" t="-640984" r="-306785" b="-4918"/>
                          </a:stretch>
                        </a:blipFill>
                      </a:tcPr>
                    </a:tc>
                    <a:tc>
                      <a:txBody>
                        <a:bodyPr/>
                        <a:lstStyle/>
                        <a:p>
                          <a:endParaRPr lang="en-US"/>
                        </a:p>
                      </a:txBody>
                      <a:tcPr>
                        <a:blipFill>
                          <a:blip r:embed="rId2"/>
                          <a:stretch>
                            <a:fillRect l="-142541" t="-640984" r="-187293" b="-4918"/>
                          </a:stretch>
                        </a:blipFill>
                      </a:tcPr>
                    </a:tc>
                    <a:tc>
                      <a:txBody>
                        <a:bodyPr/>
                        <a:lstStyle/>
                        <a:p>
                          <a:endParaRPr lang="en-US"/>
                        </a:p>
                      </a:txBody>
                      <a:tcPr>
                        <a:blipFill>
                          <a:blip r:embed="rId2"/>
                          <a:stretch>
                            <a:fillRect l="-260534" t="-640984" r="-101187" b="-4918"/>
                          </a:stretch>
                        </a:blipFill>
                      </a:tcPr>
                    </a:tc>
                    <a:tc>
                      <a:txBody>
                        <a:bodyPr/>
                        <a:lstStyle/>
                        <a:p>
                          <a:endParaRPr lang="en-US"/>
                        </a:p>
                      </a:txBody>
                      <a:tcPr>
                        <a:blipFill>
                          <a:blip r:embed="rId2"/>
                          <a:stretch>
                            <a:fillRect l="-360534" t="-640984" r="-1187" b="-4918"/>
                          </a:stretch>
                        </a:blipFill>
                      </a:tcPr>
                    </a:tc>
                    <a:extLst>
                      <a:ext uri="{0D108BD9-81ED-4DB2-BD59-A6C34878D82A}">
                        <a16:rowId xmlns:a16="http://schemas.microsoft.com/office/drawing/2014/main" val="862587005"/>
                      </a:ext>
                    </a:extLst>
                  </a:tr>
                </a:tbl>
              </a:graphicData>
            </a:graphic>
          </p:graphicFrame>
        </mc:Fallback>
      </mc:AlternateContent>
    </p:spTree>
    <p:extLst>
      <p:ext uri="{BB962C8B-B14F-4D97-AF65-F5344CB8AC3E}">
        <p14:creationId xmlns:p14="http://schemas.microsoft.com/office/powerpoint/2010/main" val="263581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732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sexagesimal calibration value (circumference-based) for Venus represents the sacred cubit (</a:t>
                </a:r>
                <a14:m>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a14:m>
                <a:r>
                  <a:rPr lang="en-US" sz="1600" dirty="0">
                    <a:solidFill>
                      <a:srgbClr val="465562"/>
                    </a:solidFill>
                  </a:rPr>
                  <a:t>)</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In addition, the circumference of the Sun is </a:t>
                </a:r>
                <a14:m>
                  <m:oMath xmlns:m="http://schemas.openxmlformats.org/officeDocument/2006/math">
                    <m:r>
                      <a:rPr lang="en-US" sz="1600" b="1" i="1" dirty="0" smtClean="0">
                        <a:latin typeface="Cambria Math" panose="02040503050406030204" pitchFamily="18" charset="0"/>
                      </a:rPr>
                      <m:t>𝟐𝟒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using the measurement system created with the Moon’s circumference-based calibration value of </a:t>
                </a:r>
                <a14:m>
                  <m:oMath xmlns:m="http://schemas.openxmlformats.org/officeDocument/2006/math">
                    <m:r>
                      <a:rPr lang="en-US" sz="1600" b="1" i="1" dirty="0" smtClean="0">
                        <a:latin typeface="Cambria Math" panose="02040503050406030204" pitchFamily="18" charset="0"/>
                      </a:rPr>
                      <m:t>𝟐𝟐𝟎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732067"/>
              </a:xfrm>
              <a:prstGeom prst="rect">
                <a:avLst/>
              </a:prstGeom>
              <a:blipFill>
                <a:blip r:embed="rId2"/>
                <a:stretch>
                  <a:fillRect l="-312" t="-2456" r="-130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Sexagesimal Systems</a:t>
            </a:r>
            <a:r>
              <a:rPr lang="en-US" sz="1800" b="1" dirty="0">
                <a:solidFill>
                  <a:srgbClr val="465562"/>
                </a:solidFill>
              </a:rPr>
              <a:t>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411022546"/>
                  </p:ext>
                </p:extLst>
              </p:nvPr>
            </p:nvGraphicFramePr>
            <p:xfrm>
              <a:off x="2284412" y="3622468"/>
              <a:ext cx="8305800" cy="1767840"/>
            </p:xfrm>
            <a:graphic>
              <a:graphicData uri="http://schemas.openxmlformats.org/drawingml/2006/table">
                <a:tbl>
                  <a:tblPr firstRow="1" bandRow="1">
                    <a:tableStyleId>{073A0DAA-6AF3-43AB-8588-CEC1D06C72B9}</a:tableStyleId>
                  </a:tblPr>
                  <a:tblGrid>
                    <a:gridCol w="1752600">
                      <a:extLst>
                        <a:ext uri="{9D8B030D-6E8A-4147-A177-3AD203B41FA5}">
                          <a16:colId xmlns:a16="http://schemas.microsoft.com/office/drawing/2014/main" val="647043331"/>
                        </a:ext>
                      </a:extLst>
                    </a:gridCol>
                    <a:gridCol w="2366100">
                      <a:extLst>
                        <a:ext uri="{9D8B030D-6E8A-4147-A177-3AD203B41FA5}">
                          <a16:colId xmlns:a16="http://schemas.microsoft.com/office/drawing/2014/main" val="2886636609"/>
                        </a:ext>
                      </a:extLst>
                    </a:gridCol>
                    <a:gridCol w="418710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txBody>
                      <a:tcPr/>
                    </a:tc>
                    <a:extLst>
                      <a:ext uri="{0D108BD9-81ED-4DB2-BD59-A6C34878D82A}">
                        <a16:rowId xmlns:a16="http://schemas.microsoft.com/office/drawing/2014/main" val="1745595342"/>
                      </a:ext>
                    </a:extLst>
                  </a:tr>
                  <a:tr h="370840">
                    <a:tc>
                      <a:txBody>
                        <a:bodyPr/>
                        <a:lstStyle/>
                        <a:p>
                          <a:r>
                            <a:rPr lang="en-US" sz="1400" b="1" dirty="0"/>
                            <a:t>Venus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𝑅𝑒𝑝𝑟𝑒𝑠𝑒𝑛𝑡𝑠</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oMath>
                            </m:oMathPara>
                          </a14:m>
                          <a:endPar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𝑺𝒂𝒄𝒓𝒆𝒅</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𝑪𝒖𝒃𝒊𝒕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𝑪𝒂𝒍𝒊𝒃𝒓𝒂𝒕𝒊𝒐𝒏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𝑽𝒂𝒍𝒖𝒆</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Moon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𝐶𝑟𝑒𝑎𝑡𝑒𝑠</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oMath>
                            </m:oMathPara>
                          </a14:m>
                          <a:endPar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𝑪𝒊𝒓𝒄𝒖𝒎𝒇𝒆𝒓𝒆𝒏𝒄𝒆</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𝒐𝒇</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𝒕𝒉𝒆</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𝑺𝒖𝒏</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608222231"/>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411022546"/>
                  </p:ext>
                </p:extLst>
              </p:nvPr>
            </p:nvGraphicFramePr>
            <p:xfrm>
              <a:off x="2284412" y="3622468"/>
              <a:ext cx="8305800" cy="1767840"/>
            </p:xfrm>
            <a:graphic>
              <a:graphicData uri="http://schemas.openxmlformats.org/drawingml/2006/table">
                <a:tbl>
                  <a:tblPr firstRow="1" bandRow="1">
                    <a:tableStyleId>{073A0DAA-6AF3-43AB-8588-CEC1D06C72B9}</a:tableStyleId>
                  </a:tblPr>
                  <a:tblGrid>
                    <a:gridCol w="1752600">
                      <a:extLst>
                        <a:ext uri="{9D8B030D-6E8A-4147-A177-3AD203B41FA5}">
                          <a16:colId xmlns:a16="http://schemas.microsoft.com/office/drawing/2014/main" val="647043331"/>
                        </a:ext>
                      </a:extLst>
                    </a:gridCol>
                    <a:gridCol w="2366100">
                      <a:extLst>
                        <a:ext uri="{9D8B030D-6E8A-4147-A177-3AD203B41FA5}">
                          <a16:colId xmlns:a16="http://schemas.microsoft.com/office/drawing/2014/main" val="2886636609"/>
                        </a:ext>
                      </a:extLst>
                    </a:gridCol>
                    <a:gridCol w="418710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txBody>
                      <a:tcPr/>
                    </a:tc>
                    <a:extLst>
                      <a:ext uri="{0D108BD9-81ED-4DB2-BD59-A6C34878D82A}">
                        <a16:rowId xmlns:a16="http://schemas.microsoft.com/office/drawing/2014/main" val="1745595342"/>
                      </a:ext>
                    </a:extLst>
                  </a:tr>
                  <a:tr h="731520">
                    <a:tc>
                      <a:txBody>
                        <a:bodyPr/>
                        <a:lstStyle/>
                        <a:p>
                          <a:r>
                            <a:rPr lang="en-US" sz="1400" b="1" dirty="0"/>
                            <a:t>Venus</a:t>
                          </a:r>
                        </a:p>
                      </a:txBody>
                      <a:tcPr/>
                    </a:tc>
                    <a:tc>
                      <a:txBody>
                        <a:bodyPr/>
                        <a:lstStyle/>
                        <a:p>
                          <a:endParaRPr lang="en-US"/>
                        </a:p>
                      </a:txBody>
                      <a:tcPr>
                        <a:blipFill>
                          <a:blip r:embed="rId3"/>
                          <a:stretch>
                            <a:fillRect l="-74485" t="-42975" r="-178351" b="-103306"/>
                          </a:stretch>
                        </a:blipFill>
                      </a:tcPr>
                    </a:tc>
                    <a:tc>
                      <a:txBody>
                        <a:bodyPr/>
                        <a:lstStyle/>
                        <a:p>
                          <a:endParaRPr lang="en-US"/>
                        </a:p>
                      </a:txBody>
                      <a:tcPr>
                        <a:blipFill>
                          <a:blip r:embed="rId3"/>
                          <a:stretch>
                            <a:fillRect l="-98401" t="-42975" r="-581" b="-103306"/>
                          </a:stretch>
                        </a:blipFill>
                      </a:tcPr>
                    </a:tc>
                    <a:extLst>
                      <a:ext uri="{0D108BD9-81ED-4DB2-BD59-A6C34878D82A}">
                        <a16:rowId xmlns:a16="http://schemas.microsoft.com/office/drawing/2014/main" val="1121925249"/>
                      </a:ext>
                    </a:extLst>
                  </a:tr>
                  <a:tr h="731520">
                    <a:tc>
                      <a:txBody>
                        <a:bodyPr/>
                        <a:lstStyle/>
                        <a:p>
                          <a:r>
                            <a:rPr lang="en-US" sz="1400" b="1" dirty="0"/>
                            <a:t>Moon</a:t>
                          </a:r>
                        </a:p>
                      </a:txBody>
                      <a:tcPr/>
                    </a:tc>
                    <a:tc>
                      <a:txBody>
                        <a:bodyPr/>
                        <a:lstStyle/>
                        <a:p>
                          <a:endParaRPr lang="en-US"/>
                        </a:p>
                      </a:txBody>
                      <a:tcPr>
                        <a:blipFill>
                          <a:blip r:embed="rId3"/>
                          <a:stretch>
                            <a:fillRect l="-74485" t="-144167" r="-178351" b="-4167"/>
                          </a:stretch>
                        </a:blipFill>
                      </a:tcPr>
                    </a:tc>
                    <a:tc>
                      <a:txBody>
                        <a:bodyPr/>
                        <a:lstStyle/>
                        <a:p>
                          <a:endParaRPr lang="en-US"/>
                        </a:p>
                      </a:txBody>
                      <a:tcPr>
                        <a:blipFill>
                          <a:blip r:embed="rId3"/>
                          <a:stretch>
                            <a:fillRect l="-98401" t="-144167" r="-581" b="-4167"/>
                          </a:stretch>
                        </a:blipFill>
                      </a:tcPr>
                    </a:tc>
                    <a:extLst>
                      <a:ext uri="{0D108BD9-81ED-4DB2-BD59-A6C34878D82A}">
                        <a16:rowId xmlns:a16="http://schemas.microsoft.com/office/drawing/2014/main" val="3608222231"/>
                      </a:ext>
                    </a:extLst>
                  </a:tr>
                </a:tbl>
              </a:graphicData>
            </a:graphic>
          </p:graphicFrame>
        </mc:Fallback>
      </mc:AlternateContent>
    </p:spTree>
    <p:extLst>
      <p:ext uri="{BB962C8B-B14F-4D97-AF65-F5344CB8AC3E}">
        <p14:creationId xmlns:p14="http://schemas.microsoft.com/office/powerpoint/2010/main" val="396623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sexagesimal calibration values for the </a:t>
            </a:r>
            <a:r>
              <a:rPr lang="en-US" sz="1600" b="1" dirty="0"/>
              <a:t>outer</a:t>
            </a:r>
            <a:r>
              <a:rPr lang="en-US" sz="1600" dirty="0"/>
              <a:t> planets of the solar system as well as the dwarf planet Pluto.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Sexagesimal Systems</a:t>
            </a:r>
            <a:r>
              <a:rPr lang="en-US" sz="1800" b="1" dirty="0">
                <a:solidFill>
                  <a:srgbClr val="465562"/>
                </a:solidFill>
              </a:rPr>
              <a:t>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306355207"/>
                  </p:ext>
                </p:extLst>
              </p:nvPr>
            </p:nvGraphicFramePr>
            <p:xfrm>
              <a:off x="1898770" y="2438400"/>
              <a:ext cx="9447301" cy="2372360"/>
            </p:xfrm>
            <a:graphic>
              <a:graphicData uri="http://schemas.openxmlformats.org/drawingml/2006/table">
                <a:tbl>
                  <a:tblPr firstRow="1" bandRow="1">
                    <a:tableStyleId>{073A0DAA-6AF3-43AB-8588-CEC1D06C72B9}</a:tableStyleId>
                  </a:tblPr>
                  <a:tblGrid>
                    <a:gridCol w="1097388">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24892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Jupiter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6.58</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10.9714285</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𝟒𝟔𝟖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𝟒𝟓𝟑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Saturn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5.49</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9.142857</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𝟓𝟔𝟐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Uranus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2.40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4.00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Neptune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2.304</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3.84</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𝟔𝟐𝟓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𝟒𝟑𝟕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Pluto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1.118</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0.1867995</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306355207"/>
                  </p:ext>
                </p:extLst>
              </p:nvPr>
            </p:nvGraphicFramePr>
            <p:xfrm>
              <a:off x="1898770" y="2438400"/>
              <a:ext cx="9447301" cy="2372360"/>
            </p:xfrm>
            <a:graphic>
              <a:graphicData uri="http://schemas.openxmlformats.org/drawingml/2006/table">
                <a:tbl>
                  <a:tblPr firstRow="1" bandRow="1">
                    <a:tableStyleId>{073A0DAA-6AF3-43AB-8588-CEC1D06C72B9}</a:tableStyleId>
                  </a:tblPr>
                  <a:tblGrid>
                    <a:gridCol w="1097388">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51816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Jupiter</a:t>
                          </a:r>
                        </a:p>
                      </a:txBody>
                      <a:tcPr/>
                    </a:tc>
                    <a:tc>
                      <a:txBody>
                        <a:bodyPr/>
                        <a:lstStyle/>
                        <a:p>
                          <a:endParaRPr lang="en-US"/>
                        </a:p>
                      </a:txBody>
                      <a:tcPr>
                        <a:blipFill>
                          <a:blip r:embed="rId2"/>
                          <a:stretch>
                            <a:fillRect l="-51862" t="-142623" r="-293983" b="-403279"/>
                          </a:stretch>
                        </a:blipFill>
                      </a:tcPr>
                    </a:tc>
                    <a:tc>
                      <a:txBody>
                        <a:bodyPr/>
                        <a:lstStyle/>
                        <a:p>
                          <a:endParaRPr lang="en-US"/>
                        </a:p>
                      </a:txBody>
                      <a:tcPr>
                        <a:blipFill>
                          <a:blip r:embed="rId2"/>
                          <a:stretch>
                            <a:fillRect l="-155882" t="-142623" r="-201765" b="-403279"/>
                          </a:stretch>
                        </a:blipFill>
                      </a:tcPr>
                    </a:tc>
                    <a:tc>
                      <a:txBody>
                        <a:bodyPr/>
                        <a:lstStyle/>
                        <a:p>
                          <a:endParaRPr lang="en-US"/>
                        </a:p>
                      </a:txBody>
                      <a:tcPr>
                        <a:blipFill>
                          <a:blip r:embed="rId2"/>
                          <a:stretch>
                            <a:fillRect l="-255132" t="-142623" r="-101173" b="-403279"/>
                          </a:stretch>
                        </a:blipFill>
                      </a:tcPr>
                    </a:tc>
                    <a:tc>
                      <a:txBody>
                        <a:bodyPr/>
                        <a:lstStyle/>
                        <a:p>
                          <a:endParaRPr lang="en-US"/>
                        </a:p>
                      </a:txBody>
                      <a:tcPr>
                        <a:blipFill>
                          <a:blip r:embed="rId2"/>
                          <a:stretch>
                            <a:fillRect l="-355132" t="-142623" r="-1173" b="-403279"/>
                          </a:stretch>
                        </a:blipFill>
                      </a:tcPr>
                    </a:tc>
                    <a:extLst>
                      <a:ext uri="{0D108BD9-81ED-4DB2-BD59-A6C34878D82A}">
                        <a16:rowId xmlns:a16="http://schemas.microsoft.com/office/drawing/2014/main" val="1121925249"/>
                      </a:ext>
                    </a:extLst>
                  </a:tr>
                  <a:tr h="370840">
                    <a:tc>
                      <a:txBody>
                        <a:bodyPr/>
                        <a:lstStyle/>
                        <a:p>
                          <a:r>
                            <a:rPr lang="en-US" sz="1400" b="1" dirty="0"/>
                            <a:t>Saturn</a:t>
                          </a:r>
                        </a:p>
                      </a:txBody>
                      <a:tcPr/>
                    </a:tc>
                    <a:tc>
                      <a:txBody>
                        <a:bodyPr/>
                        <a:lstStyle/>
                        <a:p>
                          <a:endParaRPr lang="en-US"/>
                        </a:p>
                      </a:txBody>
                      <a:tcPr>
                        <a:blipFill>
                          <a:blip r:embed="rId2"/>
                          <a:stretch>
                            <a:fillRect l="-51862" t="-242623" r="-293983" b="-303279"/>
                          </a:stretch>
                        </a:blipFill>
                      </a:tcPr>
                    </a:tc>
                    <a:tc>
                      <a:txBody>
                        <a:bodyPr/>
                        <a:lstStyle/>
                        <a:p>
                          <a:endParaRPr lang="en-US"/>
                        </a:p>
                      </a:txBody>
                      <a:tcPr>
                        <a:blipFill>
                          <a:blip r:embed="rId2"/>
                          <a:stretch>
                            <a:fillRect l="-155882" t="-242623" r="-201765" b="-303279"/>
                          </a:stretch>
                        </a:blipFill>
                      </a:tcPr>
                    </a:tc>
                    <a:tc>
                      <a:txBody>
                        <a:bodyPr/>
                        <a:lstStyle/>
                        <a:p>
                          <a:endParaRPr lang="en-US"/>
                        </a:p>
                      </a:txBody>
                      <a:tcPr>
                        <a:blipFill>
                          <a:blip r:embed="rId2"/>
                          <a:stretch>
                            <a:fillRect l="-255132" t="-242623" r="-101173" b="-303279"/>
                          </a:stretch>
                        </a:blipFill>
                      </a:tcPr>
                    </a:tc>
                    <a:tc>
                      <a:txBody>
                        <a:bodyPr/>
                        <a:lstStyle/>
                        <a:p>
                          <a:endParaRPr lang="en-US"/>
                        </a:p>
                      </a:txBody>
                      <a:tcPr>
                        <a:blipFill>
                          <a:blip r:embed="rId2"/>
                          <a:stretch>
                            <a:fillRect l="-355132" t="-242623" r="-1173" b="-303279"/>
                          </a:stretch>
                        </a:blipFill>
                      </a:tcPr>
                    </a:tc>
                    <a:extLst>
                      <a:ext uri="{0D108BD9-81ED-4DB2-BD59-A6C34878D82A}">
                        <a16:rowId xmlns:a16="http://schemas.microsoft.com/office/drawing/2014/main" val="2707817830"/>
                      </a:ext>
                    </a:extLst>
                  </a:tr>
                  <a:tr h="370840">
                    <a:tc>
                      <a:txBody>
                        <a:bodyPr/>
                        <a:lstStyle/>
                        <a:p>
                          <a:r>
                            <a:rPr lang="en-US" sz="1400" b="1" dirty="0"/>
                            <a:t>Uranus</a:t>
                          </a:r>
                        </a:p>
                      </a:txBody>
                      <a:tcPr/>
                    </a:tc>
                    <a:tc>
                      <a:txBody>
                        <a:bodyPr/>
                        <a:lstStyle/>
                        <a:p>
                          <a:endParaRPr lang="en-US"/>
                        </a:p>
                      </a:txBody>
                      <a:tcPr>
                        <a:blipFill>
                          <a:blip r:embed="rId2"/>
                          <a:stretch>
                            <a:fillRect l="-51862" t="-342623" r="-293983" b="-203279"/>
                          </a:stretch>
                        </a:blipFill>
                      </a:tcPr>
                    </a:tc>
                    <a:tc>
                      <a:txBody>
                        <a:bodyPr/>
                        <a:lstStyle/>
                        <a:p>
                          <a:endParaRPr lang="en-US"/>
                        </a:p>
                      </a:txBody>
                      <a:tcPr>
                        <a:blipFill>
                          <a:blip r:embed="rId2"/>
                          <a:stretch>
                            <a:fillRect l="-155882" t="-342623" r="-201765" b="-203279"/>
                          </a:stretch>
                        </a:blipFill>
                      </a:tcPr>
                    </a:tc>
                    <a:tc>
                      <a:txBody>
                        <a:bodyPr/>
                        <a:lstStyle/>
                        <a:p>
                          <a:endParaRPr lang="en-US"/>
                        </a:p>
                      </a:txBody>
                      <a:tcPr>
                        <a:blipFill>
                          <a:blip r:embed="rId2"/>
                          <a:stretch>
                            <a:fillRect l="-255132" t="-342623" r="-101173" b="-203279"/>
                          </a:stretch>
                        </a:blipFill>
                      </a:tcPr>
                    </a:tc>
                    <a:tc>
                      <a:txBody>
                        <a:bodyPr/>
                        <a:lstStyle/>
                        <a:p>
                          <a:endParaRPr lang="en-US"/>
                        </a:p>
                      </a:txBody>
                      <a:tcPr>
                        <a:blipFill>
                          <a:blip r:embed="rId2"/>
                          <a:stretch>
                            <a:fillRect l="-355132" t="-342623" r="-1173" b="-203279"/>
                          </a:stretch>
                        </a:blipFill>
                      </a:tcPr>
                    </a:tc>
                    <a:extLst>
                      <a:ext uri="{0D108BD9-81ED-4DB2-BD59-A6C34878D82A}">
                        <a16:rowId xmlns:a16="http://schemas.microsoft.com/office/drawing/2014/main" val="2747536387"/>
                      </a:ext>
                    </a:extLst>
                  </a:tr>
                  <a:tr h="370840">
                    <a:tc>
                      <a:txBody>
                        <a:bodyPr/>
                        <a:lstStyle/>
                        <a:p>
                          <a:r>
                            <a:rPr lang="en-US" sz="1400" b="1" dirty="0"/>
                            <a:t>Neptune</a:t>
                          </a:r>
                        </a:p>
                      </a:txBody>
                      <a:tcPr/>
                    </a:tc>
                    <a:tc>
                      <a:txBody>
                        <a:bodyPr/>
                        <a:lstStyle/>
                        <a:p>
                          <a:endParaRPr lang="en-US"/>
                        </a:p>
                      </a:txBody>
                      <a:tcPr>
                        <a:blipFill>
                          <a:blip r:embed="rId2"/>
                          <a:stretch>
                            <a:fillRect l="-51862" t="-442623" r="-293983" b="-103279"/>
                          </a:stretch>
                        </a:blipFill>
                      </a:tcPr>
                    </a:tc>
                    <a:tc>
                      <a:txBody>
                        <a:bodyPr/>
                        <a:lstStyle/>
                        <a:p>
                          <a:endParaRPr lang="en-US"/>
                        </a:p>
                      </a:txBody>
                      <a:tcPr>
                        <a:blipFill>
                          <a:blip r:embed="rId2"/>
                          <a:stretch>
                            <a:fillRect l="-155882" t="-442623" r="-201765" b="-103279"/>
                          </a:stretch>
                        </a:blipFill>
                      </a:tcPr>
                    </a:tc>
                    <a:tc>
                      <a:txBody>
                        <a:bodyPr/>
                        <a:lstStyle/>
                        <a:p>
                          <a:endParaRPr lang="en-US"/>
                        </a:p>
                      </a:txBody>
                      <a:tcPr>
                        <a:blipFill>
                          <a:blip r:embed="rId2"/>
                          <a:stretch>
                            <a:fillRect l="-255132" t="-442623" r="-101173" b="-103279"/>
                          </a:stretch>
                        </a:blipFill>
                      </a:tcPr>
                    </a:tc>
                    <a:tc>
                      <a:txBody>
                        <a:bodyPr/>
                        <a:lstStyle/>
                        <a:p>
                          <a:endParaRPr lang="en-US"/>
                        </a:p>
                      </a:txBody>
                      <a:tcPr>
                        <a:blipFill>
                          <a:blip r:embed="rId2"/>
                          <a:stretch>
                            <a:fillRect l="-355132" t="-442623" r="-1173" b="-103279"/>
                          </a:stretch>
                        </a:blipFill>
                      </a:tcPr>
                    </a:tc>
                    <a:extLst>
                      <a:ext uri="{0D108BD9-81ED-4DB2-BD59-A6C34878D82A}">
                        <a16:rowId xmlns:a16="http://schemas.microsoft.com/office/drawing/2014/main" val="2755664869"/>
                      </a:ext>
                    </a:extLst>
                  </a:tr>
                  <a:tr h="370840">
                    <a:tc>
                      <a:txBody>
                        <a:bodyPr/>
                        <a:lstStyle/>
                        <a:p>
                          <a:r>
                            <a:rPr lang="en-US" sz="1400" b="1" dirty="0"/>
                            <a:t>Pluto</a:t>
                          </a:r>
                        </a:p>
                      </a:txBody>
                      <a:tcPr/>
                    </a:tc>
                    <a:tc>
                      <a:txBody>
                        <a:bodyPr/>
                        <a:lstStyle/>
                        <a:p>
                          <a:endParaRPr lang="en-US"/>
                        </a:p>
                      </a:txBody>
                      <a:tcPr>
                        <a:blipFill>
                          <a:blip r:embed="rId2"/>
                          <a:stretch>
                            <a:fillRect l="-51862" t="-542623" r="-293983" b="-3279"/>
                          </a:stretch>
                        </a:blipFill>
                      </a:tcPr>
                    </a:tc>
                    <a:tc>
                      <a:txBody>
                        <a:bodyPr/>
                        <a:lstStyle/>
                        <a:p>
                          <a:endParaRPr lang="en-US"/>
                        </a:p>
                      </a:txBody>
                      <a:tcPr>
                        <a:blipFill>
                          <a:blip r:embed="rId2"/>
                          <a:stretch>
                            <a:fillRect l="-155882" t="-542623" r="-201765" b="-3279"/>
                          </a:stretch>
                        </a:blipFill>
                      </a:tcPr>
                    </a:tc>
                    <a:tc>
                      <a:txBody>
                        <a:bodyPr/>
                        <a:lstStyle/>
                        <a:p>
                          <a:endParaRPr lang="en-US"/>
                        </a:p>
                      </a:txBody>
                      <a:tcPr>
                        <a:blipFill>
                          <a:blip r:embed="rId2"/>
                          <a:stretch>
                            <a:fillRect l="-255132" t="-542623" r="-101173" b="-3279"/>
                          </a:stretch>
                        </a:blipFill>
                      </a:tcPr>
                    </a:tc>
                    <a:tc>
                      <a:txBody>
                        <a:bodyPr/>
                        <a:lstStyle/>
                        <a:p>
                          <a:endParaRPr lang="en-US"/>
                        </a:p>
                      </a:txBody>
                      <a:tcPr>
                        <a:blipFill>
                          <a:blip r:embed="rId2"/>
                          <a:stretch>
                            <a:fillRect l="-355132" t="-542623" r="-1173" b="-3279"/>
                          </a:stretch>
                        </a:blipFill>
                      </a:tcPr>
                    </a:tc>
                    <a:extLst>
                      <a:ext uri="{0D108BD9-81ED-4DB2-BD59-A6C34878D82A}">
                        <a16:rowId xmlns:a16="http://schemas.microsoft.com/office/drawing/2014/main" val="1276875488"/>
                      </a:ext>
                    </a:extLst>
                  </a:tr>
                </a:tbl>
              </a:graphicData>
            </a:graphic>
          </p:graphicFrame>
        </mc:Fallback>
      </mc:AlternateContent>
    </p:spTree>
    <p:extLst>
      <p:ext uri="{BB962C8B-B14F-4D97-AF65-F5344CB8AC3E}">
        <p14:creationId xmlns:p14="http://schemas.microsoft.com/office/powerpoint/2010/main" val="1265279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321530023"/>
                  </p:ext>
                </p:extLst>
              </p:nvPr>
            </p:nvGraphicFramePr>
            <p:xfrm>
              <a:off x="1898770" y="2438400"/>
              <a:ext cx="9637566" cy="3484880"/>
            </p:xfrm>
            <a:graphic>
              <a:graphicData uri="http://schemas.openxmlformats.org/drawingml/2006/table">
                <a:tbl>
                  <a:tblPr firstRow="1" bandRow="1">
                    <a:tableStyleId>{073A0DAA-6AF3-43AB-8588-CEC1D06C72B9}</a:tableStyleId>
                  </a:tblPr>
                  <a:tblGrid>
                    <a:gridCol w="1287653">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24892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Ganymede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2.48</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0.413500</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𝟗𝟏𝟒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𝟏𝟑𝟎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Titan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2.42</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0.40404</m:t>
                                </m:r>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𝟗𝟑𝟓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Mercury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2.304</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0.382900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𝟗𝟖𝟕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699936992"/>
                      </a:ext>
                    </a:extLst>
                  </a:tr>
                  <a:tr h="370840">
                    <a:tc>
                      <a:txBody>
                        <a:bodyPr/>
                        <a:lstStyle/>
                        <a:p>
                          <a:r>
                            <a:rPr lang="en-US" sz="1400" b="1" dirty="0"/>
                            <a:t>Callisto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2.27</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0.378000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𝟕𝟑𝟎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𝟏𝟓𝟗</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Io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1.72</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0.285714</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Luna (Moon)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1.64</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0.272727</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481621418"/>
                      </a:ext>
                    </a:extLst>
                  </a:tr>
                  <a:tr h="370840">
                    <a:tc>
                      <a:txBody>
                        <a:bodyPr/>
                        <a:lstStyle/>
                        <a:p>
                          <a:r>
                            <a:rPr lang="en-US" sz="1400" b="1" dirty="0"/>
                            <a:t>Europa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1.47</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0.244898</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𝟐𝟒𝟓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𝟓𝟒𝟑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Triton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1.27</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0.212390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𝟐𝟖𝟐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𝟕𝟕𝟗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151325548"/>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321530023"/>
                  </p:ext>
                </p:extLst>
              </p:nvPr>
            </p:nvGraphicFramePr>
            <p:xfrm>
              <a:off x="1898770" y="2438400"/>
              <a:ext cx="9637566" cy="3484880"/>
            </p:xfrm>
            <a:graphic>
              <a:graphicData uri="http://schemas.openxmlformats.org/drawingml/2006/table">
                <a:tbl>
                  <a:tblPr firstRow="1" bandRow="1">
                    <a:tableStyleId>{073A0DAA-6AF3-43AB-8588-CEC1D06C72B9}</a:tableStyleId>
                  </a:tblPr>
                  <a:tblGrid>
                    <a:gridCol w="1287653">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51816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Ganymede</a:t>
                          </a:r>
                        </a:p>
                      </a:txBody>
                      <a:tcPr/>
                    </a:tc>
                    <a:tc>
                      <a:txBody>
                        <a:bodyPr/>
                        <a:lstStyle/>
                        <a:p>
                          <a:endParaRPr lang="en-US"/>
                        </a:p>
                      </a:txBody>
                      <a:tcPr>
                        <a:blipFill>
                          <a:blip r:embed="rId2"/>
                          <a:stretch>
                            <a:fillRect l="-60745" t="-142623" r="-293983" b="-701639"/>
                          </a:stretch>
                        </a:blipFill>
                      </a:tcPr>
                    </a:tc>
                    <a:tc>
                      <a:txBody>
                        <a:bodyPr/>
                        <a:lstStyle/>
                        <a:p>
                          <a:endParaRPr lang="en-US"/>
                        </a:p>
                      </a:txBody>
                      <a:tcPr>
                        <a:blipFill>
                          <a:blip r:embed="rId2"/>
                          <a:stretch>
                            <a:fillRect l="-164516" t="-142623" r="-200880" b="-701639"/>
                          </a:stretch>
                        </a:blipFill>
                      </a:tcPr>
                    </a:tc>
                    <a:tc>
                      <a:txBody>
                        <a:bodyPr/>
                        <a:lstStyle/>
                        <a:p>
                          <a:endParaRPr lang="en-US"/>
                        </a:p>
                      </a:txBody>
                      <a:tcPr>
                        <a:blipFill>
                          <a:blip r:embed="rId2"/>
                          <a:stretch>
                            <a:fillRect l="-265294" t="-142623" r="-101471" b="-701639"/>
                          </a:stretch>
                        </a:blipFill>
                      </a:tcPr>
                    </a:tc>
                    <a:tc>
                      <a:txBody>
                        <a:bodyPr/>
                        <a:lstStyle/>
                        <a:p>
                          <a:endParaRPr lang="en-US"/>
                        </a:p>
                      </a:txBody>
                      <a:tcPr>
                        <a:blipFill>
                          <a:blip r:embed="rId2"/>
                          <a:stretch>
                            <a:fillRect l="-364223" t="-142623" r="-1173" b="-701639"/>
                          </a:stretch>
                        </a:blipFill>
                      </a:tcPr>
                    </a:tc>
                    <a:extLst>
                      <a:ext uri="{0D108BD9-81ED-4DB2-BD59-A6C34878D82A}">
                        <a16:rowId xmlns:a16="http://schemas.microsoft.com/office/drawing/2014/main" val="1121925249"/>
                      </a:ext>
                    </a:extLst>
                  </a:tr>
                  <a:tr h="370840">
                    <a:tc>
                      <a:txBody>
                        <a:bodyPr/>
                        <a:lstStyle/>
                        <a:p>
                          <a:r>
                            <a:rPr lang="en-US" sz="1400" b="1" dirty="0"/>
                            <a:t>Titan</a:t>
                          </a:r>
                        </a:p>
                      </a:txBody>
                      <a:tcPr/>
                    </a:tc>
                    <a:tc>
                      <a:txBody>
                        <a:bodyPr/>
                        <a:lstStyle/>
                        <a:p>
                          <a:endParaRPr lang="en-US"/>
                        </a:p>
                      </a:txBody>
                      <a:tcPr>
                        <a:blipFill>
                          <a:blip r:embed="rId2"/>
                          <a:stretch>
                            <a:fillRect l="-60745" t="-242623" r="-293983" b="-601639"/>
                          </a:stretch>
                        </a:blipFill>
                      </a:tcPr>
                    </a:tc>
                    <a:tc>
                      <a:txBody>
                        <a:bodyPr/>
                        <a:lstStyle/>
                        <a:p>
                          <a:endParaRPr lang="en-US"/>
                        </a:p>
                      </a:txBody>
                      <a:tcPr>
                        <a:blipFill>
                          <a:blip r:embed="rId2"/>
                          <a:stretch>
                            <a:fillRect l="-164516" t="-242623" r="-200880" b="-601639"/>
                          </a:stretch>
                        </a:blipFill>
                      </a:tcPr>
                    </a:tc>
                    <a:tc>
                      <a:txBody>
                        <a:bodyPr/>
                        <a:lstStyle/>
                        <a:p>
                          <a:endParaRPr lang="en-US"/>
                        </a:p>
                      </a:txBody>
                      <a:tcPr>
                        <a:blipFill>
                          <a:blip r:embed="rId2"/>
                          <a:stretch>
                            <a:fillRect l="-265294" t="-242623" r="-101471" b="-601639"/>
                          </a:stretch>
                        </a:blipFill>
                      </a:tcPr>
                    </a:tc>
                    <a:tc>
                      <a:txBody>
                        <a:bodyPr/>
                        <a:lstStyle/>
                        <a:p>
                          <a:endParaRPr lang="en-US"/>
                        </a:p>
                      </a:txBody>
                      <a:tcPr>
                        <a:blipFill>
                          <a:blip r:embed="rId2"/>
                          <a:stretch>
                            <a:fillRect l="-364223" t="-242623" r="-1173" b="-601639"/>
                          </a:stretch>
                        </a:blipFill>
                      </a:tcPr>
                    </a:tc>
                    <a:extLst>
                      <a:ext uri="{0D108BD9-81ED-4DB2-BD59-A6C34878D82A}">
                        <a16:rowId xmlns:a16="http://schemas.microsoft.com/office/drawing/2014/main" val="2707817830"/>
                      </a:ext>
                    </a:extLst>
                  </a:tr>
                  <a:tr h="370840">
                    <a:tc>
                      <a:txBody>
                        <a:bodyPr/>
                        <a:lstStyle/>
                        <a:p>
                          <a:r>
                            <a:rPr lang="en-US" sz="1400" b="1" dirty="0"/>
                            <a:t>Mercury</a:t>
                          </a:r>
                        </a:p>
                      </a:txBody>
                      <a:tcPr/>
                    </a:tc>
                    <a:tc>
                      <a:txBody>
                        <a:bodyPr/>
                        <a:lstStyle/>
                        <a:p>
                          <a:endParaRPr lang="en-US"/>
                        </a:p>
                      </a:txBody>
                      <a:tcPr>
                        <a:blipFill>
                          <a:blip r:embed="rId2"/>
                          <a:stretch>
                            <a:fillRect l="-60745" t="-342623" r="-293983" b="-501639"/>
                          </a:stretch>
                        </a:blipFill>
                      </a:tcPr>
                    </a:tc>
                    <a:tc>
                      <a:txBody>
                        <a:bodyPr/>
                        <a:lstStyle/>
                        <a:p>
                          <a:endParaRPr lang="en-US"/>
                        </a:p>
                      </a:txBody>
                      <a:tcPr>
                        <a:blipFill>
                          <a:blip r:embed="rId2"/>
                          <a:stretch>
                            <a:fillRect l="-164516" t="-342623" r="-200880" b="-501639"/>
                          </a:stretch>
                        </a:blipFill>
                      </a:tcPr>
                    </a:tc>
                    <a:tc>
                      <a:txBody>
                        <a:bodyPr/>
                        <a:lstStyle/>
                        <a:p>
                          <a:endParaRPr lang="en-US"/>
                        </a:p>
                      </a:txBody>
                      <a:tcPr>
                        <a:blipFill>
                          <a:blip r:embed="rId2"/>
                          <a:stretch>
                            <a:fillRect l="-265294" t="-342623" r="-101471" b="-501639"/>
                          </a:stretch>
                        </a:blipFill>
                      </a:tcPr>
                    </a:tc>
                    <a:tc>
                      <a:txBody>
                        <a:bodyPr/>
                        <a:lstStyle/>
                        <a:p>
                          <a:endParaRPr lang="en-US"/>
                        </a:p>
                      </a:txBody>
                      <a:tcPr>
                        <a:blipFill>
                          <a:blip r:embed="rId2"/>
                          <a:stretch>
                            <a:fillRect l="-364223" t="-342623" r="-1173" b="-501639"/>
                          </a:stretch>
                        </a:blipFill>
                      </a:tcPr>
                    </a:tc>
                    <a:extLst>
                      <a:ext uri="{0D108BD9-81ED-4DB2-BD59-A6C34878D82A}">
                        <a16:rowId xmlns:a16="http://schemas.microsoft.com/office/drawing/2014/main" val="699936992"/>
                      </a:ext>
                    </a:extLst>
                  </a:tr>
                  <a:tr h="370840">
                    <a:tc>
                      <a:txBody>
                        <a:bodyPr/>
                        <a:lstStyle/>
                        <a:p>
                          <a:r>
                            <a:rPr lang="en-US" sz="1400" b="1" dirty="0"/>
                            <a:t>Callisto</a:t>
                          </a:r>
                        </a:p>
                      </a:txBody>
                      <a:tcPr/>
                    </a:tc>
                    <a:tc>
                      <a:txBody>
                        <a:bodyPr/>
                        <a:lstStyle/>
                        <a:p>
                          <a:endParaRPr lang="en-US"/>
                        </a:p>
                      </a:txBody>
                      <a:tcPr>
                        <a:blipFill>
                          <a:blip r:embed="rId2"/>
                          <a:stretch>
                            <a:fillRect l="-60745" t="-442623" r="-293983" b="-401639"/>
                          </a:stretch>
                        </a:blipFill>
                      </a:tcPr>
                    </a:tc>
                    <a:tc>
                      <a:txBody>
                        <a:bodyPr/>
                        <a:lstStyle/>
                        <a:p>
                          <a:endParaRPr lang="en-US"/>
                        </a:p>
                      </a:txBody>
                      <a:tcPr>
                        <a:blipFill>
                          <a:blip r:embed="rId2"/>
                          <a:stretch>
                            <a:fillRect l="-164516" t="-442623" r="-200880" b="-401639"/>
                          </a:stretch>
                        </a:blipFill>
                      </a:tcPr>
                    </a:tc>
                    <a:tc>
                      <a:txBody>
                        <a:bodyPr/>
                        <a:lstStyle/>
                        <a:p>
                          <a:endParaRPr lang="en-US"/>
                        </a:p>
                      </a:txBody>
                      <a:tcPr>
                        <a:blipFill>
                          <a:blip r:embed="rId2"/>
                          <a:stretch>
                            <a:fillRect l="-265294" t="-442623" r="-101471" b="-401639"/>
                          </a:stretch>
                        </a:blipFill>
                      </a:tcPr>
                    </a:tc>
                    <a:tc>
                      <a:txBody>
                        <a:bodyPr/>
                        <a:lstStyle/>
                        <a:p>
                          <a:endParaRPr lang="en-US"/>
                        </a:p>
                      </a:txBody>
                      <a:tcPr>
                        <a:blipFill>
                          <a:blip r:embed="rId2"/>
                          <a:stretch>
                            <a:fillRect l="-364223" t="-442623" r="-1173" b="-401639"/>
                          </a:stretch>
                        </a:blipFill>
                      </a:tcPr>
                    </a:tc>
                    <a:extLst>
                      <a:ext uri="{0D108BD9-81ED-4DB2-BD59-A6C34878D82A}">
                        <a16:rowId xmlns:a16="http://schemas.microsoft.com/office/drawing/2014/main" val="2747536387"/>
                      </a:ext>
                    </a:extLst>
                  </a:tr>
                  <a:tr h="370840">
                    <a:tc>
                      <a:txBody>
                        <a:bodyPr/>
                        <a:lstStyle/>
                        <a:p>
                          <a:r>
                            <a:rPr lang="en-US" sz="1400" b="1" dirty="0"/>
                            <a:t>Io</a:t>
                          </a:r>
                        </a:p>
                      </a:txBody>
                      <a:tcPr/>
                    </a:tc>
                    <a:tc>
                      <a:txBody>
                        <a:bodyPr/>
                        <a:lstStyle/>
                        <a:p>
                          <a:endParaRPr lang="en-US"/>
                        </a:p>
                      </a:txBody>
                      <a:tcPr>
                        <a:blipFill>
                          <a:blip r:embed="rId2"/>
                          <a:stretch>
                            <a:fillRect l="-60745" t="-551667" r="-293983" b="-308333"/>
                          </a:stretch>
                        </a:blipFill>
                      </a:tcPr>
                    </a:tc>
                    <a:tc>
                      <a:txBody>
                        <a:bodyPr/>
                        <a:lstStyle/>
                        <a:p>
                          <a:endParaRPr lang="en-US"/>
                        </a:p>
                      </a:txBody>
                      <a:tcPr>
                        <a:blipFill>
                          <a:blip r:embed="rId2"/>
                          <a:stretch>
                            <a:fillRect l="-164516" t="-551667" r="-200880" b="-308333"/>
                          </a:stretch>
                        </a:blipFill>
                      </a:tcPr>
                    </a:tc>
                    <a:tc>
                      <a:txBody>
                        <a:bodyPr/>
                        <a:lstStyle/>
                        <a:p>
                          <a:endParaRPr lang="en-US"/>
                        </a:p>
                      </a:txBody>
                      <a:tcPr>
                        <a:blipFill>
                          <a:blip r:embed="rId2"/>
                          <a:stretch>
                            <a:fillRect l="-265294" t="-551667" r="-101471" b="-308333"/>
                          </a:stretch>
                        </a:blipFill>
                      </a:tcPr>
                    </a:tc>
                    <a:tc>
                      <a:txBody>
                        <a:bodyPr/>
                        <a:lstStyle/>
                        <a:p>
                          <a:endParaRPr lang="en-US"/>
                        </a:p>
                      </a:txBody>
                      <a:tcPr>
                        <a:blipFill>
                          <a:blip r:embed="rId2"/>
                          <a:stretch>
                            <a:fillRect l="-364223" t="-551667" r="-1173" b="-308333"/>
                          </a:stretch>
                        </a:blipFill>
                      </a:tcPr>
                    </a:tc>
                    <a:extLst>
                      <a:ext uri="{0D108BD9-81ED-4DB2-BD59-A6C34878D82A}">
                        <a16:rowId xmlns:a16="http://schemas.microsoft.com/office/drawing/2014/main" val="2755664869"/>
                      </a:ext>
                    </a:extLst>
                  </a:tr>
                  <a:tr h="370840">
                    <a:tc>
                      <a:txBody>
                        <a:bodyPr/>
                        <a:lstStyle/>
                        <a:p>
                          <a:r>
                            <a:rPr lang="en-US" sz="1400" b="1" dirty="0"/>
                            <a:t>Luna (Moon)</a:t>
                          </a:r>
                        </a:p>
                      </a:txBody>
                      <a:tcPr/>
                    </a:tc>
                    <a:tc>
                      <a:txBody>
                        <a:bodyPr/>
                        <a:lstStyle/>
                        <a:p>
                          <a:endParaRPr lang="en-US"/>
                        </a:p>
                      </a:txBody>
                      <a:tcPr>
                        <a:blipFill>
                          <a:blip r:embed="rId2"/>
                          <a:stretch>
                            <a:fillRect l="-60745" t="-640984" r="-293983" b="-203279"/>
                          </a:stretch>
                        </a:blipFill>
                      </a:tcPr>
                    </a:tc>
                    <a:tc>
                      <a:txBody>
                        <a:bodyPr/>
                        <a:lstStyle/>
                        <a:p>
                          <a:endParaRPr lang="en-US"/>
                        </a:p>
                      </a:txBody>
                      <a:tcPr>
                        <a:blipFill>
                          <a:blip r:embed="rId2"/>
                          <a:stretch>
                            <a:fillRect l="-164516" t="-640984" r="-200880" b="-203279"/>
                          </a:stretch>
                        </a:blipFill>
                      </a:tcPr>
                    </a:tc>
                    <a:tc>
                      <a:txBody>
                        <a:bodyPr/>
                        <a:lstStyle/>
                        <a:p>
                          <a:endParaRPr lang="en-US"/>
                        </a:p>
                      </a:txBody>
                      <a:tcPr>
                        <a:blipFill>
                          <a:blip r:embed="rId2"/>
                          <a:stretch>
                            <a:fillRect l="-265294" t="-640984" r="-101471" b="-203279"/>
                          </a:stretch>
                        </a:blipFill>
                      </a:tcPr>
                    </a:tc>
                    <a:tc>
                      <a:txBody>
                        <a:bodyPr/>
                        <a:lstStyle/>
                        <a:p>
                          <a:endParaRPr lang="en-US"/>
                        </a:p>
                      </a:txBody>
                      <a:tcPr>
                        <a:blipFill>
                          <a:blip r:embed="rId2"/>
                          <a:stretch>
                            <a:fillRect l="-364223" t="-640984" r="-1173" b="-203279"/>
                          </a:stretch>
                        </a:blipFill>
                      </a:tcPr>
                    </a:tc>
                    <a:extLst>
                      <a:ext uri="{0D108BD9-81ED-4DB2-BD59-A6C34878D82A}">
                        <a16:rowId xmlns:a16="http://schemas.microsoft.com/office/drawing/2014/main" val="1481621418"/>
                      </a:ext>
                    </a:extLst>
                  </a:tr>
                  <a:tr h="370840">
                    <a:tc>
                      <a:txBody>
                        <a:bodyPr/>
                        <a:lstStyle/>
                        <a:p>
                          <a:r>
                            <a:rPr lang="en-US" sz="1400" b="1" dirty="0"/>
                            <a:t>Europa</a:t>
                          </a:r>
                        </a:p>
                      </a:txBody>
                      <a:tcPr/>
                    </a:tc>
                    <a:tc>
                      <a:txBody>
                        <a:bodyPr/>
                        <a:lstStyle/>
                        <a:p>
                          <a:endParaRPr lang="en-US"/>
                        </a:p>
                      </a:txBody>
                      <a:tcPr>
                        <a:blipFill>
                          <a:blip r:embed="rId2"/>
                          <a:stretch>
                            <a:fillRect l="-60745" t="-740984" r="-293983" b="-103279"/>
                          </a:stretch>
                        </a:blipFill>
                      </a:tcPr>
                    </a:tc>
                    <a:tc>
                      <a:txBody>
                        <a:bodyPr/>
                        <a:lstStyle/>
                        <a:p>
                          <a:endParaRPr lang="en-US"/>
                        </a:p>
                      </a:txBody>
                      <a:tcPr>
                        <a:blipFill>
                          <a:blip r:embed="rId2"/>
                          <a:stretch>
                            <a:fillRect l="-164516" t="-740984" r="-200880" b="-103279"/>
                          </a:stretch>
                        </a:blipFill>
                      </a:tcPr>
                    </a:tc>
                    <a:tc>
                      <a:txBody>
                        <a:bodyPr/>
                        <a:lstStyle/>
                        <a:p>
                          <a:endParaRPr lang="en-US"/>
                        </a:p>
                      </a:txBody>
                      <a:tcPr>
                        <a:blipFill>
                          <a:blip r:embed="rId2"/>
                          <a:stretch>
                            <a:fillRect l="-265294" t="-740984" r="-101471" b="-103279"/>
                          </a:stretch>
                        </a:blipFill>
                      </a:tcPr>
                    </a:tc>
                    <a:tc>
                      <a:txBody>
                        <a:bodyPr/>
                        <a:lstStyle/>
                        <a:p>
                          <a:endParaRPr lang="en-US"/>
                        </a:p>
                      </a:txBody>
                      <a:tcPr>
                        <a:blipFill>
                          <a:blip r:embed="rId2"/>
                          <a:stretch>
                            <a:fillRect l="-364223" t="-740984" r="-1173" b="-103279"/>
                          </a:stretch>
                        </a:blipFill>
                      </a:tcPr>
                    </a:tc>
                    <a:extLst>
                      <a:ext uri="{0D108BD9-81ED-4DB2-BD59-A6C34878D82A}">
                        <a16:rowId xmlns:a16="http://schemas.microsoft.com/office/drawing/2014/main" val="1276875488"/>
                      </a:ext>
                    </a:extLst>
                  </a:tr>
                  <a:tr h="370840">
                    <a:tc>
                      <a:txBody>
                        <a:bodyPr/>
                        <a:lstStyle/>
                        <a:p>
                          <a:r>
                            <a:rPr lang="en-US" sz="1400" b="1" dirty="0"/>
                            <a:t>Triton</a:t>
                          </a:r>
                        </a:p>
                      </a:txBody>
                      <a:tcPr/>
                    </a:tc>
                    <a:tc>
                      <a:txBody>
                        <a:bodyPr/>
                        <a:lstStyle/>
                        <a:p>
                          <a:endParaRPr lang="en-US"/>
                        </a:p>
                      </a:txBody>
                      <a:tcPr>
                        <a:blipFill>
                          <a:blip r:embed="rId2"/>
                          <a:stretch>
                            <a:fillRect l="-60745" t="-840984" r="-293983" b="-3279"/>
                          </a:stretch>
                        </a:blipFill>
                      </a:tcPr>
                    </a:tc>
                    <a:tc>
                      <a:txBody>
                        <a:bodyPr/>
                        <a:lstStyle/>
                        <a:p>
                          <a:endParaRPr lang="en-US"/>
                        </a:p>
                      </a:txBody>
                      <a:tcPr>
                        <a:blipFill>
                          <a:blip r:embed="rId2"/>
                          <a:stretch>
                            <a:fillRect l="-164516" t="-840984" r="-200880" b="-3279"/>
                          </a:stretch>
                        </a:blipFill>
                      </a:tcPr>
                    </a:tc>
                    <a:tc>
                      <a:txBody>
                        <a:bodyPr/>
                        <a:lstStyle/>
                        <a:p>
                          <a:endParaRPr lang="en-US"/>
                        </a:p>
                      </a:txBody>
                      <a:tcPr>
                        <a:blipFill>
                          <a:blip r:embed="rId2"/>
                          <a:stretch>
                            <a:fillRect l="-265294" t="-840984" r="-101471" b="-3279"/>
                          </a:stretch>
                        </a:blipFill>
                      </a:tcPr>
                    </a:tc>
                    <a:tc>
                      <a:txBody>
                        <a:bodyPr/>
                        <a:lstStyle/>
                        <a:p>
                          <a:endParaRPr lang="en-US"/>
                        </a:p>
                      </a:txBody>
                      <a:tcPr>
                        <a:blipFill>
                          <a:blip r:embed="rId2"/>
                          <a:stretch>
                            <a:fillRect l="-364223" t="-840984" r="-1173" b="-3279"/>
                          </a:stretch>
                        </a:blipFill>
                      </a:tcPr>
                    </a:tc>
                    <a:extLst>
                      <a:ext uri="{0D108BD9-81ED-4DB2-BD59-A6C34878D82A}">
                        <a16:rowId xmlns:a16="http://schemas.microsoft.com/office/drawing/2014/main" val="2151325548"/>
                      </a:ext>
                    </a:extLst>
                  </a:tr>
                </a:tbl>
              </a:graphicData>
            </a:graphic>
          </p:graphicFrame>
        </mc:Fallback>
      </mc:AlternateContent>
      <p:sp>
        <p:nvSpPr>
          <p:cNvPr id="7" name="TextBox 6">
            <a:extLst>
              <a:ext uri="{FF2B5EF4-FFF2-40B4-BE49-F238E27FC236}">
                <a16:creationId xmlns:a16="http://schemas.microsoft.com/office/drawing/2014/main" id="{D2B6F12B-5061-4043-91E1-8D4CB85390A8}"/>
              </a:ext>
            </a:extLst>
          </p:cNvPr>
          <p:cNvSpPr txBox="1"/>
          <p:nvPr/>
        </p:nvSpPr>
        <p:spPr>
          <a:xfrm>
            <a:off x="1563271" y="1696933"/>
            <a:ext cx="9782799" cy="741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sexagesimal calibration values for the largest solar system </a:t>
            </a:r>
            <a:r>
              <a:rPr lang="en-US" sz="1600" b="1" dirty="0"/>
              <a:t>moons &amp; dwarf planets.</a:t>
            </a:r>
          </a:p>
        </p:txBody>
      </p:sp>
      <p:sp>
        <p:nvSpPr>
          <p:cNvPr id="10" name="Title 12">
            <a:extLst>
              <a:ext uri="{FF2B5EF4-FFF2-40B4-BE49-F238E27FC236}">
                <a16:creationId xmlns:a16="http://schemas.microsoft.com/office/drawing/2014/main" id="{29D0B3D0-0919-4A32-9D8A-27F46C5BE30B}"/>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t>The Sexagesimal Systems: Moons &amp; Dwarf Planets</a:t>
            </a:r>
            <a:endParaRPr lang="en-US" sz="1800" b="1" dirty="0">
              <a:solidFill>
                <a:srgbClr val="465562"/>
              </a:solidFill>
            </a:endParaRPr>
          </a:p>
        </p:txBody>
      </p:sp>
    </p:spTree>
    <p:extLst>
      <p:ext uri="{BB962C8B-B14F-4D97-AF65-F5344CB8AC3E}">
        <p14:creationId xmlns:p14="http://schemas.microsoft.com/office/powerpoint/2010/main" val="70313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Archaeological Renaissance</a:t>
            </a:r>
          </a:p>
        </p:txBody>
      </p:sp>
      <p:sp>
        <p:nvSpPr>
          <p:cNvPr id="4" name="TextBox 3">
            <a:extLst>
              <a:ext uri="{FF2B5EF4-FFF2-40B4-BE49-F238E27FC236}">
                <a16:creationId xmlns:a16="http://schemas.microsoft.com/office/drawing/2014/main" id="{03287C0B-7E30-4D98-BAD6-34DE74AB915C}"/>
              </a:ext>
            </a:extLst>
          </p:cNvPr>
          <p:cNvSpPr txBox="1"/>
          <p:nvPr/>
        </p:nvSpPr>
        <p:spPr>
          <a:xfrm>
            <a:off x="5027612" y="914400"/>
            <a:ext cx="6629400" cy="5715000"/>
          </a:xfrm>
          <a:prstGeom prst="rect">
            <a:avLst/>
          </a:prstGeom>
        </p:spPr>
        <p:txBody>
          <a:bodyPr vert="horz" lIns="91440" tIns="45720" rIns="91440" bIns="45720" rtlCol="0">
            <a:normAutofit/>
          </a:bodyPr>
          <a:lstStyle/>
          <a:p>
            <a:pPr indent="-246888">
              <a:lnSpc>
                <a:spcPct val="90000"/>
              </a:lnSpc>
              <a:spcAft>
                <a:spcPts val="600"/>
              </a:spcAft>
            </a:pPr>
            <a:r>
              <a:rPr lang="en-US" sz="1400" b="1" dirty="0"/>
              <a:t>Grant of Public License</a:t>
            </a:r>
          </a:p>
          <a:p>
            <a:pPr indent="-246888">
              <a:lnSpc>
                <a:spcPct val="90000"/>
              </a:lnSpc>
              <a:spcAft>
                <a:spcPts val="600"/>
              </a:spcAft>
            </a:pPr>
            <a:endParaRPr lang="en-US" sz="1400" dirty="0"/>
          </a:p>
          <a:p>
            <a:pPr lvl="1" indent="-246888">
              <a:lnSpc>
                <a:spcPct val="90000"/>
              </a:lnSpc>
              <a:spcAft>
                <a:spcPts val="600"/>
              </a:spcAft>
            </a:pPr>
            <a:r>
              <a:rPr lang="en-US" sz="1400" dirty="0"/>
              <a:t>	This document is part of a software program. The software program, which includes its documentation, is </a:t>
            </a:r>
            <a:r>
              <a:rPr lang="en-US" sz="1400" b="1" dirty="0"/>
              <a:t>free</a:t>
            </a:r>
            <a:r>
              <a:rPr lang="en-US" sz="1400" dirty="0"/>
              <a:t>: you can </a:t>
            </a:r>
            <a:r>
              <a:rPr lang="en-US" sz="1400" b="1" dirty="0"/>
              <a:t>redistribute</a:t>
            </a:r>
            <a:r>
              <a:rPr lang="en-US" sz="1400" dirty="0"/>
              <a:t> it and/or </a:t>
            </a:r>
            <a:r>
              <a:rPr lang="en-US" sz="1400" b="1" dirty="0"/>
              <a:t>modify</a:t>
            </a:r>
            <a:r>
              <a:rPr lang="en-US" sz="1400" dirty="0"/>
              <a:t> it under the terms of the GNU General Public License as published by the Free Software Foundation, either version 3 of the License, or (at your option) any later version.</a:t>
            </a:r>
          </a:p>
          <a:p>
            <a:pPr lvl="1" indent="-246888">
              <a:lnSpc>
                <a:spcPct val="90000"/>
              </a:lnSpc>
              <a:spcAft>
                <a:spcPts val="600"/>
              </a:spcAft>
            </a:pPr>
            <a:endParaRPr lang="en-US" sz="1400" dirty="0"/>
          </a:p>
          <a:p>
            <a:pPr lvl="1" indent="-246888">
              <a:lnSpc>
                <a:spcPct val="90000"/>
              </a:lnSpc>
              <a:spcAft>
                <a:spcPts val="600"/>
              </a:spcAft>
            </a:pPr>
            <a:r>
              <a:rPr lang="en-US" sz="1400" dirty="0"/>
              <a:t>	This program is distributed in the hope that it will be useful, but without any warranty; without even the implied warranty of merchantability or fitness for a particular purpose.  See the GNU General Public License for more details.</a:t>
            </a:r>
          </a:p>
          <a:p>
            <a:pPr lvl="1" indent="-246888">
              <a:lnSpc>
                <a:spcPct val="90000"/>
              </a:lnSpc>
              <a:spcAft>
                <a:spcPts val="600"/>
              </a:spcAft>
            </a:pPr>
            <a:endParaRPr lang="en-US" sz="1400" dirty="0"/>
          </a:p>
          <a:p>
            <a:pPr lvl="1" indent="-246888">
              <a:lnSpc>
                <a:spcPct val="90000"/>
              </a:lnSpc>
              <a:spcAft>
                <a:spcPts val="600"/>
              </a:spcAft>
            </a:pPr>
            <a:r>
              <a:rPr lang="en-US" sz="1400" dirty="0"/>
              <a:t>	You should have received a copy of the GNU General Public License along with this program.  If not, see </a:t>
            </a:r>
            <a:r>
              <a:rPr lang="en-US" sz="1400" dirty="0">
                <a:hlinkClick r:id="rId3"/>
              </a:rPr>
              <a:t>https://www.gnu.org/licenses/</a:t>
            </a:r>
            <a:r>
              <a:rPr lang="en-US" sz="1400" dirty="0"/>
              <a:t>.</a:t>
            </a:r>
          </a:p>
          <a:p>
            <a:pPr lvl="1" indent="-246888">
              <a:lnSpc>
                <a:spcPct val="90000"/>
              </a:lnSpc>
              <a:spcAft>
                <a:spcPts val="600"/>
              </a:spcAft>
            </a:pPr>
            <a:endParaRPr lang="en-US" sz="1400" dirty="0"/>
          </a:p>
        </p:txBody>
      </p:sp>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6629400" cy="381000"/>
          </a:xfrm>
        </p:spPr>
        <p:txBody>
          <a:bodyPr>
            <a:normAutofit/>
          </a:bodyPr>
          <a:lstStyle/>
          <a:p>
            <a:r>
              <a:rPr lang="en-US" sz="1800" b="1" cap="none" dirty="0">
                <a:solidFill>
                  <a:schemeClr val="tx1"/>
                </a:solidFill>
              </a:rPr>
              <a:t>This Information Shall Remain Free</a:t>
            </a:r>
            <a:endParaRPr lang="en-US" sz="1600"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Tree>
    <p:extLst>
      <p:ext uri="{BB962C8B-B14F-4D97-AF65-F5344CB8AC3E}">
        <p14:creationId xmlns:p14="http://schemas.microsoft.com/office/powerpoint/2010/main" val="133020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153971674"/>
                  </p:ext>
                </p:extLst>
              </p:nvPr>
            </p:nvGraphicFramePr>
            <p:xfrm>
              <a:off x="1898770" y="2438400"/>
              <a:ext cx="9637566" cy="3855720"/>
            </p:xfrm>
            <a:graphic>
              <a:graphicData uri="http://schemas.openxmlformats.org/drawingml/2006/table">
                <a:tbl>
                  <a:tblPr firstRow="1" bandRow="1">
                    <a:tableStyleId>{073A0DAA-6AF3-43AB-8588-CEC1D06C72B9}</a:tableStyleId>
                  </a:tblPr>
                  <a:tblGrid>
                    <a:gridCol w="1287653">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24892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Pluto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1.118</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0.186799</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4352324"/>
                      </a:ext>
                    </a:extLst>
                  </a:tr>
                  <a:tr h="370840">
                    <a:tc>
                      <a:txBody>
                        <a:bodyPr/>
                        <a:lstStyle/>
                        <a:p>
                          <a:r>
                            <a:rPr lang="en-US" sz="1400" b="1" dirty="0"/>
                            <a:t>Eris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1.10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0.183333</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𝟐𝟕𝟐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𝟕𝟐𝟕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𝟎𝟔𝟏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𝟏𝟖𝟐</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4215993516"/>
                      </a:ext>
                    </a:extLst>
                  </a:tr>
                  <a:tr h="370840">
                    <a:tc>
                      <a:txBody>
                        <a:bodyPr/>
                        <a:lstStyle/>
                        <a:p>
                          <a:r>
                            <a:rPr lang="en-US" sz="1400" b="1" dirty="0"/>
                            <a:t>Titania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7.42</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0.123711</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𝟎𝟓𝟓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090774966"/>
                      </a:ext>
                    </a:extLst>
                  </a:tr>
                  <a:tr h="370840">
                    <a:tc>
                      <a:txBody>
                        <a:bodyPr/>
                        <a:lstStyle/>
                        <a:p>
                          <a:r>
                            <a:rPr lang="en-US" sz="1400" b="1" dirty="0"/>
                            <a:t>Haumea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7.20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0.120000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075426373"/>
                      </a:ext>
                    </a:extLst>
                  </a:tr>
                  <a:tr h="370840">
                    <a:tc>
                      <a:txBody>
                        <a:bodyPr/>
                        <a:lstStyle/>
                        <a:p>
                          <a:r>
                            <a:rPr lang="en-US" sz="1400" b="1" dirty="0"/>
                            <a:t>Rhea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7.19</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0.119990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7826155"/>
                      </a:ext>
                    </a:extLst>
                  </a:tr>
                  <a:tr h="370840">
                    <a:tc>
                      <a:txBody>
                        <a:bodyPr/>
                        <a:lstStyle/>
                        <a:p>
                          <a:r>
                            <a:rPr lang="en-US" sz="1400" b="1" dirty="0"/>
                            <a:t>Oberon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7.17</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0.119459</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𝟏𝟔𝟒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𝟏𝟕𝟓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036982224"/>
                      </a:ext>
                    </a:extLst>
                  </a:tr>
                  <a:tr h="370840">
                    <a:tc>
                      <a:txBody>
                        <a:bodyPr/>
                        <a:lstStyle/>
                        <a:p>
                          <a:r>
                            <a:rPr lang="en-US" sz="1400" b="1" dirty="0"/>
                            <a:t>Lapetus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6.92</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0.115238</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𝟑𝟑𝟑</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𝟐𝟖𝟏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94267431"/>
                      </a:ext>
                    </a:extLst>
                  </a:tr>
                  <a:tr h="370840">
                    <a:tc>
                      <a:txBody>
                        <a:bodyPr/>
                        <a:lstStyle/>
                        <a:p>
                          <a:r>
                            <a:rPr lang="en-US" sz="1400" b="1" dirty="0"/>
                            <a:t>Makemake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6.72</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0.112000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𝟓𝟑𝟓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𝟕𝟏𝟒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𝟐𝟖𝟔</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989216553"/>
                      </a:ext>
                    </a:extLst>
                  </a:tr>
                  <a:tr h="370840">
                    <a:tc>
                      <a:txBody>
                        <a:bodyPr/>
                        <a:lstStyle/>
                        <a:p>
                          <a:r>
                            <a:rPr lang="en-US" sz="1400" b="1" dirty="0"/>
                            <a:t>Gonggong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5.90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0.098300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𝟖𝟖𝟗</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𝟖𝟒𝟓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269620761"/>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153971674"/>
                  </p:ext>
                </p:extLst>
              </p:nvPr>
            </p:nvGraphicFramePr>
            <p:xfrm>
              <a:off x="1898770" y="2438400"/>
              <a:ext cx="9637566" cy="3855720"/>
            </p:xfrm>
            <a:graphic>
              <a:graphicData uri="http://schemas.openxmlformats.org/drawingml/2006/table">
                <a:tbl>
                  <a:tblPr firstRow="1" bandRow="1">
                    <a:tableStyleId>{073A0DAA-6AF3-43AB-8588-CEC1D06C72B9}</a:tableStyleId>
                  </a:tblPr>
                  <a:tblGrid>
                    <a:gridCol w="1287653">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51816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Pluto</a:t>
                          </a:r>
                        </a:p>
                      </a:txBody>
                      <a:tcPr/>
                    </a:tc>
                    <a:tc>
                      <a:txBody>
                        <a:bodyPr/>
                        <a:lstStyle/>
                        <a:p>
                          <a:endParaRPr lang="en-US"/>
                        </a:p>
                      </a:txBody>
                      <a:tcPr>
                        <a:blipFill>
                          <a:blip r:embed="rId2"/>
                          <a:stretch>
                            <a:fillRect l="-60745" t="-142623" r="-293983" b="-801639"/>
                          </a:stretch>
                        </a:blipFill>
                      </a:tcPr>
                    </a:tc>
                    <a:tc>
                      <a:txBody>
                        <a:bodyPr/>
                        <a:lstStyle/>
                        <a:p>
                          <a:endParaRPr lang="en-US"/>
                        </a:p>
                      </a:txBody>
                      <a:tcPr>
                        <a:blipFill>
                          <a:blip r:embed="rId2"/>
                          <a:stretch>
                            <a:fillRect l="-164516" t="-142623" r="-200880" b="-801639"/>
                          </a:stretch>
                        </a:blipFill>
                      </a:tcPr>
                    </a:tc>
                    <a:tc>
                      <a:txBody>
                        <a:bodyPr/>
                        <a:lstStyle/>
                        <a:p>
                          <a:endParaRPr lang="en-US"/>
                        </a:p>
                      </a:txBody>
                      <a:tcPr>
                        <a:blipFill>
                          <a:blip r:embed="rId2"/>
                          <a:stretch>
                            <a:fillRect l="-265294" t="-142623" r="-101471" b="-801639"/>
                          </a:stretch>
                        </a:blipFill>
                      </a:tcPr>
                    </a:tc>
                    <a:tc>
                      <a:txBody>
                        <a:bodyPr/>
                        <a:lstStyle/>
                        <a:p>
                          <a:endParaRPr lang="en-US"/>
                        </a:p>
                      </a:txBody>
                      <a:tcPr>
                        <a:blipFill>
                          <a:blip r:embed="rId2"/>
                          <a:stretch>
                            <a:fillRect l="-364223" t="-142623" r="-1173" b="-801639"/>
                          </a:stretch>
                        </a:blipFill>
                      </a:tcPr>
                    </a:tc>
                    <a:extLst>
                      <a:ext uri="{0D108BD9-81ED-4DB2-BD59-A6C34878D82A}">
                        <a16:rowId xmlns:a16="http://schemas.microsoft.com/office/drawing/2014/main" val="14352324"/>
                      </a:ext>
                    </a:extLst>
                  </a:tr>
                  <a:tr h="370840">
                    <a:tc>
                      <a:txBody>
                        <a:bodyPr/>
                        <a:lstStyle/>
                        <a:p>
                          <a:r>
                            <a:rPr lang="en-US" sz="1400" b="1" dirty="0"/>
                            <a:t>Eris</a:t>
                          </a:r>
                        </a:p>
                      </a:txBody>
                      <a:tcPr/>
                    </a:tc>
                    <a:tc>
                      <a:txBody>
                        <a:bodyPr/>
                        <a:lstStyle/>
                        <a:p>
                          <a:endParaRPr lang="en-US"/>
                        </a:p>
                      </a:txBody>
                      <a:tcPr>
                        <a:blipFill>
                          <a:blip r:embed="rId2"/>
                          <a:stretch>
                            <a:fillRect l="-60745" t="-242623" r="-293983" b="-701639"/>
                          </a:stretch>
                        </a:blipFill>
                      </a:tcPr>
                    </a:tc>
                    <a:tc>
                      <a:txBody>
                        <a:bodyPr/>
                        <a:lstStyle/>
                        <a:p>
                          <a:endParaRPr lang="en-US"/>
                        </a:p>
                      </a:txBody>
                      <a:tcPr>
                        <a:blipFill>
                          <a:blip r:embed="rId2"/>
                          <a:stretch>
                            <a:fillRect l="-164516" t="-242623" r="-200880" b="-701639"/>
                          </a:stretch>
                        </a:blipFill>
                      </a:tcPr>
                    </a:tc>
                    <a:tc>
                      <a:txBody>
                        <a:bodyPr/>
                        <a:lstStyle/>
                        <a:p>
                          <a:endParaRPr lang="en-US"/>
                        </a:p>
                      </a:txBody>
                      <a:tcPr>
                        <a:blipFill>
                          <a:blip r:embed="rId2"/>
                          <a:stretch>
                            <a:fillRect l="-265294" t="-242623" r="-101471" b="-701639"/>
                          </a:stretch>
                        </a:blipFill>
                      </a:tcPr>
                    </a:tc>
                    <a:tc>
                      <a:txBody>
                        <a:bodyPr/>
                        <a:lstStyle/>
                        <a:p>
                          <a:endParaRPr lang="en-US"/>
                        </a:p>
                      </a:txBody>
                      <a:tcPr>
                        <a:blipFill>
                          <a:blip r:embed="rId2"/>
                          <a:stretch>
                            <a:fillRect l="-364223" t="-242623" r="-1173" b="-701639"/>
                          </a:stretch>
                        </a:blipFill>
                      </a:tcPr>
                    </a:tc>
                    <a:extLst>
                      <a:ext uri="{0D108BD9-81ED-4DB2-BD59-A6C34878D82A}">
                        <a16:rowId xmlns:a16="http://schemas.microsoft.com/office/drawing/2014/main" val="4215993516"/>
                      </a:ext>
                    </a:extLst>
                  </a:tr>
                  <a:tr h="370840">
                    <a:tc>
                      <a:txBody>
                        <a:bodyPr/>
                        <a:lstStyle/>
                        <a:p>
                          <a:r>
                            <a:rPr lang="en-US" sz="1400" b="1" dirty="0"/>
                            <a:t>Titania</a:t>
                          </a:r>
                        </a:p>
                      </a:txBody>
                      <a:tcPr/>
                    </a:tc>
                    <a:tc>
                      <a:txBody>
                        <a:bodyPr/>
                        <a:lstStyle/>
                        <a:p>
                          <a:endParaRPr lang="en-US"/>
                        </a:p>
                      </a:txBody>
                      <a:tcPr>
                        <a:blipFill>
                          <a:blip r:embed="rId2"/>
                          <a:stretch>
                            <a:fillRect l="-60745" t="-342623" r="-293983" b="-601639"/>
                          </a:stretch>
                        </a:blipFill>
                      </a:tcPr>
                    </a:tc>
                    <a:tc>
                      <a:txBody>
                        <a:bodyPr/>
                        <a:lstStyle/>
                        <a:p>
                          <a:endParaRPr lang="en-US"/>
                        </a:p>
                      </a:txBody>
                      <a:tcPr>
                        <a:blipFill>
                          <a:blip r:embed="rId2"/>
                          <a:stretch>
                            <a:fillRect l="-164516" t="-342623" r="-200880" b="-601639"/>
                          </a:stretch>
                        </a:blipFill>
                      </a:tcPr>
                    </a:tc>
                    <a:tc>
                      <a:txBody>
                        <a:bodyPr/>
                        <a:lstStyle/>
                        <a:p>
                          <a:endParaRPr lang="en-US"/>
                        </a:p>
                      </a:txBody>
                      <a:tcPr>
                        <a:blipFill>
                          <a:blip r:embed="rId2"/>
                          <a:stretch>
                            <a:fillRect l="-265294" t="-342623" r="-101471" b="-601639"/>
                          </a:stretch>
                        </a:blipFill>
                      </a:tcPr>
                    </a:tc>
                    <a:tc>
                      <a:txBody>
                        <a:bodyPr/>
                        <a:lstStyle/>
                        <a:p>
                          <a:endParaRPr lang="en-US"/>
                        </a:p>
                      </a:txBody>
                      <a:tcPr>
                        <a:blipFill>
                          <a:blip r:embed="rId2"/>
                          <a:stretch>
                            <a:fillRect l="-364223" t="-342623" r="-1173" b="-601639"/>
                          </a:stretch>
                        </a:blipFill>
                      </a:tcPr>
                    </a:tc>
                    <a:extLst>
                      <a:ext uri="{0D108BD9-81ED-4DB2-BD59-A6C34878D82A}">
                        <a16:rowId xmlns:a16="http://schemas.microsoft.com/office/drawing/2014/main" val="3090774966"/>
                      </a:ext>
                    </a:extLst>
                  </a:tr>
                  <a:tr h="370840">
                    <a:tc>
                      <a:txBody>
                        <a:bodyPr/>
                        <a:lstStyle/>
                        <a:p>
                          <a:r>
                            <a:rPr lang="en-US" sz="1400" b="1" dirty="0"/>
                            <a:t>Haumea</a:t>
                          </a:r>
                        </a:p>
                      </a:txBody>
                      <a:tcPr/>
                    </a:tc>
                    <a:tc>
                      <a:txBody>
                        <a:bodyPr/>
                        <a:lstStyle/>
                        <a:p>
                          <a:endParaRPr lang="en-US"/>
                        </a:p>
                      </a:txBody>
                      <a:tcPr>
                        <a:blipFill>
                          <a:blip r:embed="rId2"/>
                          <a:stretch>
                            <a:fillRect l="-60745" t="-442623" r="-293983" b="-501639"/>
                          </a:stretch>
                        </a:blipFill>
                      </a:tcPr>
                    </a:tc>
                    <a:tc>
                      <a:txBody>
                        <a:bodyPr/>
                        <a:lstStyle/>
                        <a:p>
                          <a:endParaRPr lang="en-US"/>
                        </a:p>
                      </a:txBody>
                      <a:tcPr>
                        <a:blipFill>
                          <a:blip r:embed="rId2"/>
                          <a:stretch>
                            <a:fillRect l="-164516" t="-442623" r="-200880" b="-501639"/>
                          </a:stretch>
                        </a:blipFill>
                      </a:tcPr>
                    </a:tc>
                    <a:tc>
                      <a:txBody>
                        <a:bodyPr/>
                        <a:lstStyle/>
                        <a:p>
                          <a:endParaRPr lang="en-US"/>
                        </a:p>
                      </a:txBody>
                      <a:tcPr>
                        <a:blipFill>
                          <a:blip r:embed="rId2"/>
                          <a:stretch>
                            <a:fillRect l="-265294" t="-442623" r="-101471" b="-501639"/>
                          </a:stretch>
                        </a:blipFill>
                      </a:tcPr>
                    </a:tc>
                    <a:tc>
                      <a:txBody>
                        <a:bodyPr/>
                        <a:lstStyle/>
                        <a:p>
                          <a:endParaRPr lang="en-US"/>
                        </a:p>
                      </a:txBody>
                      <a:tcPr>
                        <a:blipFill>
                          <a:blip r:embed="rId2"/>
                          <a:stretch>
                            <a:fillRect l="-364223" t="-442623" r="-1173" b="-501639"/>
                          </a:stretch>
                        </a:blipFill>
                      </a:tcPr>
                    </a:tc>
                    <a:extLst>
                      <a:ext uri="{0D108BD9-81ED-4DB2-BD59-A6C34878D82A}">
                        <a16:rowId xmlns:a16="http://schemas.microsoft.com/office/drawing/2014/main" val="1075426373"/>
                      </a:ext>
                    </a:extLst>
                  </a:tr>
                  <a:tr h="370840">
                    <a:tc>
                      <a:txBody>
                        <a:bodyPr/>
                        <a:lstStyle/>
                        <a:p>
                          <a:r>
                            <a:rPr lang="en-US" sz="1400" b="1" dirty="0"/>
                            <a:t>Rhea</a:t>
                          </a:r>
                        </a:p>
                      </a:txBody>
                      <a:tcPr/>
                    </a:tc>
                    <a:tc>
                      <a:txBody>
                        <a:bodyPr/>
                        <a:lstStyle/>
                        <a:p>
                          <a:endParaRPr lang="en-US"/>
                        </a:p>
                      </a:txBody>
                      <a:tcPr>
                        <a:blipFill>
                          <a:blip r:embed="rId2"/>
                          <a:stretch>
                            <a:fillRect l="-60745" t="-551667" r="-293983" b="-410000"/>
                          </a:stretch>
                        </a:blipFill>
                      </a:tcPr>
                    </a:tc>
                    <a:tc>
                      <a:txBody>
                        <a:bodyPr/>
                        <a:lstStyle/>
                        <a:p>
                          <a:endParaRPr lang="en-US"/>
                        </a:p>
                      </a:txBody>
                      <a:tcPr>
                        <a:blipFill>
                          <a:blip r:embed="rId2"/>
                          <a:stretch>
                            <a:fillRect l="-164516" t="-551667" r="-200880" b="-410000"/>
                          </a:stretch>
                        </a:blipFill>
                      </a:tcPr>
                    </a:tc>
                    <a:tc>
                      <a:txBody>
                        <a:bodyPr/>
                        <a:lstStyle/>
                        <a:p>
                          <a:endParaRPr lang="en-US"/>
                        </a:p>
                      </a:txBody>
                      <a:tcPr>
                        <a:blipFill>
                          <a:blip r:embed="rId2"/>
                          <a:stretch>
                            <a:fillRect l="-265294" t="-551667" r="-101471" b="-410000"/>
                          </a:stretch>
                        </a:blipFill>
                      </a:tcPr>
                    </a:tc>
                    <a:tc>
                      <a:txBody>
                        <a:bodyPr/>
                        <a:lstStyle/>
                        <a:p>
                          <a:endParaRPr lang="en-US"/>
                        </a:p>
                      </a:txBody>
                      <a:tcPr>
                        <a:blipFill>
                          <a:blip r:embed="rId2"/>
                          <a:stretch>
                            <a:fillRect l="-364223" t="-551667" r="-1173" b="-410000"/>
                          </a:stretch>
                        </a:blipFill>
                      </a:tcPr>
                    </a:tc>
                    <a:extLst>
                      <a:ext uri="{0D108BD9-81ED-4DB2-BD59-A6C34878D82A}">
                        <a16:rowId xmlns:a16="http://schemas.microsoft.com/office/drawing/2014/main" val="2757826155"/>
                      </a:ext>
                    </a:extLst>
                  </a:tr>
                  <a:tr h="370840">
                    <a:tc>
                      <a:txBody>
                        <a:bodyPr/>
                        <a:lstStyle/>
                        <a:p>
                          <a:r>
                            <a:rPr lang="en-US" sz="1400" b="1" dirty="0"/>
                            <a:t>Oberon</a:t>
                          </a:r>
                        </a:p>
                      </a:txBody>
                      <a:tcPr/>
                    </a:tc>
                    <a:tc>
                      <a:txBody>
                        <a:bodyPr/>
                        <a:lstStyle/>
                        <a:p>
                          <a:endParaRPr lang="en-US"/>
                        </a:p>
                      </a:txBody>
                      <a:tcPr>
                        <a:blipFill>
                          <a:blip r:embed="rId2"/>
                          <a:stretch>
                            <a:fillRect l="-60745" t="-640984" r="-293983" b="-303279"/>
                          </a:stretch>
                        </a:blipFill>
                      </a:tcPr>
                    </a:tc>
                    <a:tc>
                      <a:txBody>
                        <a:bodyPr/>
                        <a:lstStyle/>
                        <a:p>
                          <a:endParaRPr lang="en-US"/>
                        </a:p>
                      </a:txBody>
                      <a:tcPr>
                        <a:blipFill>
                          <a:blip r:embed="rId2"/>
                          <a:stretch>
                            <a:fillRect l="-164516" t="-640984" r="-200880" b="-303279"/>
                          </a:stretch>
                        </a:blipFill>
                      </a:tcPr>
                    </a:tc>
                    <a:tc>
                      <a:txBody>
                        <a:bodyPr/>
                        <a:lstStyle/>
                        <a:p>
                          <a:endParaRPr lang="en-US"/>
                        </a:p>
                      </a:txBody>
                      <a:tcPr>
                        <a:blipFill>
                          <a:blip r:embed="rId2"/>
                          <a:stretch>
                            <a:fillRect l="-265294" t="-640984" r="-101471" b="-303279"/>
                          </a:stretch>
                        </a:blipFill>
                      </a:tcPr>
                    </a:tc>
                    <a:tc>
                      <a:txBody>
                        <a:bodyPr/>
                        <a:lstStyle/>
                        <a:p>
                          <a:endParaRPr lang="en-US"/>
                        </a:p>
                      </a:txBody>
                      <a:tcPr>
                        <a:blipFill>
                          <a:blip r:embed="rId2"/>
                          <a:stretch>
                            <a:fillRect l="-364223" t="-640984" r="-1173" b="-303279"/>
                          </a:stretch>
                        </a:blipFill>
                      </a:tcPr>
                    </a:tc>
                    <a:extLst>
                      <a:ext uri="{0D108BD9-81ED-4DB2-BD59-A6C34878D82A}">
                        <a16:rowId xmlns:a16="http://schemas.microsoft.com/office/drawing/2014/main" val="1036982224"/>
                      </a:ext>
                    </a:extLst>
                  </a:tr>
                  <a:tr h="370840">
                    <a:tc>
                      <a:txBody>
                        <a:bodyPr/>
                        <a:lstStyle/>
                        <a:p>
                          <a:r>
                            <a:rPr lang="en-US" sz="1400" b="1" dirty="0"/>
                            <a:t>Lapetus</a:t>
                          </a:r>
                        </a:p>
                      </a:txBody>
                      <a:tcPr/>
                    </a:tc>
                    <a:tc>
                      <a:txBody>
                        <a:bodyPr/>
                        <a:lstStyle/>
                        <a:p>
                          <a:endParaRPr lang="en-US"/>
                        </a:p>
                      </a:txBody>
                      <a:tcPr>
                        <a:blipFill>
                          <a:blip r:embed="rId2"/>
                          <a:stretch>
                            <a:fillRect l="-60745" t="-740984" r="-293983" b="-203279"/>
                          </a:stretch>
                        </a:blipFill>
                      </a:tcPr>
                    </a:tc>
                    <a:tc>
                      <a:txBody>
                        <a:bodyPr/>
                        <a:lstStyle/>
                        <a:p>
                          <a:endParaRPr lang="en-US"/>
                        </a:p>
                      </a:txBody>
                      <a:tcPr>
                        <a:blipFill>
                          <a:blip r:embed="rId2"/>
                          <a:stretch>
                            <a:fillRect l="-164516" t="-740984" r="-200880" b="-203279"/>
                          </a:stretch>
                        </a:blipFill>
                      </a:tcPr>
                    </a:tc>
                    <a:tc>
                      <a:txBody>
                        <a:bodyPr/>
                        <a:lstStyle/>
                        <a:p>
                          <a:endParaRPr lang="en-US"/>
                        </a:p>
                      </a:txBody>
                      <a:tcPr>
                        <a:blipFill>
                          <a:blip r:embed="rId2"/>
                          <a:stretch>
                            <a:fillRect l="-265294" t="-740984" r="-101471" b="-203279"/>
                          </a:stretch>
                        </a:blipFill>
                      </a:tcPr>
                    </a:tc>
                    <a:tc>
                      <a:txBody>
                        <a:bodyPr/>
                        <a:lstStyle/>
                        <a:p>
                          <a:endParaRPr lang="en-US"/>
                        </a:p>
                      </a:txBody>
                      <a:tcPr>
                        <a:blipFill>
                          <a:blip r:embed="rId2"/>
                          <a:stretch>
                            <a:fillRect l="-364223" t="-740984" r="-1173" b="-203279"/>
                          </a:stretch>
                        </a:blipFill>
                      </a:tcPr>
                    </a:tc>
                    <a:extLst>
                      <a:ext uri="{0D108BD9-81ED-4DB2-BD59-A6C34878D82A}">
                        <a16:rowId xmlns:a16="http://schemas.microsoft.com/office/drawing/2014/main" val="3794267431"/>
                      </a:ext>
                    </a:extLst>
                  </a:tr>
                  <a:tr h="370840">
                    <a:tc>
                      <a:txBody>
                        <a:bodyPr/>
                        <a:lstStyle/>
                        <a:p>
                          <a:r>
                            <a:rPr lang="en-US" sz="1400" b="1" dirty="0"/>
                            <a:t>Makemake</a:t>
                          </a:r>
                        </a:p>
                      </a:txBody>
                      <a:tcPr/>
                    </a:tc>
                    <a:tc>
                      <a:txBody>
                        <a:bodyPr/>
                        <a:lstStyle/>
                        <a:p>
                          <a:endParaRPr lang="en-US"/>
                        </a:p>
                      </a:txBody>
                      <a:tcPr>
                        <a:blipFill>
                          <a:blip r:embed="rId2"/>
                          <a:stretch>
                            <a:fillRect l="-60745" t="-840984" r="-293983" b="-103279"/>
                          </a:stretch>
                        </a:blipFill>
                      </a:tcPr>
                    </a:tc>
                    <a:tc>
                      <a:txBody>
                        <a:bodyPr/>
                        <a:lstStyle/>
                        <a:p>
                          <a:endParaRPr lang="en-US"/>
                        </a:p>
                      </a:txBody>
                      <a:tcPr>
                        <a:blipFill>
                          <a:blip r:embed="rId2"/>
                          <a:stretch>
                            <a:fillRect l="-164516" t="-840984" r="-200880" b="-103279"/>
                          </a:stretch>
                        </a:blipFill>
                      </a:tcPr>
                    </a:tc>
                    <a:tc>
                      <a:txBody>
                        <a:bodyPr/>
                        <a:lstStyle/>
                        <a:p>
                          <a:endParaRPr lang="en-US"/>
                        </a:p>
                      </a:txBody>
                      <a:tcPr>
                        <a:blipFill>
                          <a:blip r:embed="rId2"/>
                          <a:stretch>
                            <a:fillRect l="-265294" t="-840984" r="-101471" b="-103279"/>
                          </a:stretch>
                        </a:blipFill>
                      </a:tcPr>
                    </a:tc>
                    <a:tc>
                      <a:txBody>
                        <a:bodyPr/>
                        <a:lstStyle/>
                        <a:p>
                          <a:endParaRPr lang="en-US"/>
                        </a:p>
                      </a:txBody>
                      <a:tcPr>
                        <a:blipFill>
                          <a:blip r:embed="rId2"/>
                          <a:stretch>
                            <a:fillRect l="-364223" t="-840984" r="-1173" b="-103279"/>
                          </a:stretch>
                        </a:blipFill>
                      </a:tcPr>
                    </a:tc>
                    <a:extLst>
                      <a:ext uri="{0D108BD9-81ED-4DB2-BD59-A6C34878D82A}">
                        <a16:rowId xmlns:a16="http://schemas.microsoft.com/office/drawing/2014/main" val="989216553"/>
                      </a:ext>
                    </a:extLst>
                  </a:tr>
                  <a:tr h="370840">
                    <a:tc>
                      <a:txBody>
                        <a:bodyPr/>
                        <a:lstStyle/>
                        <a:p>
                          <a:r>
                            <a:rPr lang="en-US" sz="1400" b="1" dirty="0"/>
                            <a:t>Gonggong</a:t>
                          </a:r>
                        </a:p>
                      </a:txBody>
                      <a:tcPr/>
                    </a:tc>
                    <a:tc>
                      <a:txBody>
                        <a:bodyPr/>
                        <a:lstStyle/>
                        <a:p>
                          <a:endParaRPr lang="en-US"/>
                        </a:p>
                      </a:txBody>
                      <a:tcPr>
                        <a:blipFill>
                          <a:blip r:embed="rId2"/>
                          <a:stretch>
                            <a:fillRect l="-60745" t="-940984" r="-293983" b="-3279"/>
                          </a:stretch>
                        </a:blipFill>
                      </a:tcPr>
                    </a:tc>
                    <a:tc>
                      <a:txBody>
                        <a:bodyPr/>
                        <a:lstStyle/>
                        <a:p>
                          <a:endParaRPr lang="en-US"/>
                        </a:p>
                      </a:txBody>
                      <a:tcPr>
                        <a:blipFill>
                          <a:blip r:embed="rId2"/>
                          <a:stretch>
                            <a:fillRect l="-164516" t="-940984" r="-200880" b="-3279"/>
                          </a:stretch>
                        </a:blipFill>
                      </a:tcPr>
                    </a:tc>
                    <a:tc>
                      <a:txBody>
                        <a:bodyPr/>
                        <a:lstStyle/>
                        <a:p>
                          <a:endParaRPr lang="en-US"/>
                        </a:p>
                      </a:txBody>
                      <a:tcPr>
                        <a:blipFill>
                          <a:blip r:embed="rId2"/>
                          <a:stretch>
                            <a:fillRect l="-265294" t="-940984" r="-101471" b="-3279"/>
                          </a:stretch>
                        </a:blipFill>
                      </a:tcPr>
                    </a:tc>
                    <a:tc>
                      <a:txBody>
                        <a:bodyPr/>
                        <a:lstStyle/>
                        <a:p>
                          <a:endParaRPr lang="en-US"/>
                        </a:p>
                      </a:txBody>
                      <a:tcPr>
                        <a:blipFill>
                          <a:blip r:embed="rId2"/>
                          <a:stretch>
                            <a:fillRect l="-364223" t="-940984" r="-1173" b="-3279"/>
                          </a:stretch>
                        </a:blipFill>
                      </a:tcPr>
                    </a:tc>
                    <a:extLst>
                      <a:ext uri="{0D108BD9-81ED-4DB2-BD59-A6C34878D82A}">
                        <a16:rowId xmlns:a16="http://schemas.microsoft.com/office/drawing/2014/main" val="2269620761"/>
                      </a:ext>
                    </a:extLst>
                  </a:tr>
                </a:tbl>
              </a:graphicData>
            </a:graphic>
          </p:graphicFrame>
        </mc:Fallback>
      </mc:AlternateContent>
      <p:sp>
        <p:nvSpPr>
          <p:cNvPr id="6" name="TextBox 5">
            <a:extLst>
              <a:ext uri="{FF2B5EF4-FFF2-40B4-BE49-F238E27FC236}">
                <a16:creationId xmlns:a16="http://schemas.microsoft.com/office/drawing/2014/main" id="{666CACDB-C0C5-4B0B-8142-41E3D84B5513}"/>
              </a:ext>
            </a:extLst>
          </p:cNvPr>
          <p:cNvSpPr txBox="1"/>
          <p:nvPr/>
        </p:nvSpPr>
        <p:spPr>
          <a:xfrm>
            <a:off x="1563271" y="1696933"/>
            <a:ext cx="9782799" cy="741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sexagesimal calibration values for the largest solar system </a:t>
            </a:r>
            <a:r>
              <a:rPr lang="en-US" sz="1600" b="1" dirty="0"/>
              <a:t>moons &amp; dwarf planets.</a:t>
            </a:r>
          </a:p>
        </p:txBody>
      </p:sp>
      <p:sp>
        <p:nvSpPr>
          <p:cNvPr id="7" name="Title 12">
            <a:extLst>
              <a:ext uri="{FF2B5EF4-FFF2-40B4-BE49-F238E27FC236}">
                <a16:creationId xmlns:a16="http://schemas.microsoft.com/office/drawing/2014/main" id="{51A6A00E-7BD8-4789-B2E5-6BB0E10AB0E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Sexagesimal Systems: Moons &amp; Dwarf Planets</a:t>
            </a:r>
            <a:endParaRPr lang="en-US" sz="1800" b="1" dirty="0">
              <a:solidFill>
                <a:srgbClr val="465562"/>
              </a:solidFill>
            </a:endParaRPr>
          </a:p>
        </p:txBody>
      </p:sp>
    </p:spTree>
    <p:extLst>
      <p:ext uri="{BB962C8B-B14F-4D97-AF65-F5344CB8AC3E}">
        <p14:creationId xmlns:p14="http://schemas.microsoft.com/office/powerpoint/2010/main" val="2098465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136776445"/>
                  </p:ext>
                </p:extLst>
              </p:nvPr>
            </p:nvGraphicFramePr>
            <p:xfrm>
              <a:off x="1898770" y="2438400"/>
              <a:ext cx="9637566" cy="3855720"/>
            </p:xfrm>
            <a:graphic>
              <a:graphicData uri="http://schemas.openxmlformats.org/drawingml/2006/table">
                <a:tbl>
                  <a:tblPr firstRow="1" bandRow="1">
                    <a:tableStyleId>{073A0DAA-6AF3-43AB-8588-CEC1D06C72B9}</a:tableStyleId>
                  </a:tblPr>
                  <a:tblGrid>
                    <a:gridCol w="1287653">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24892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Charon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5.71</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0.095100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𝟗𝟕𝟓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4352324"/>
                      </a:ext>
                    </a:extLst>
                  </a:tr>
                  <a:tr h="370840">
                    <a:tc>
                      <a:txBody>
                        <a:bodyPr/>
                        <a:lstStyle/>
                        <a:p>
                          <a:r>
                            <a:rPr lang="en-US" sz="1400" b="1" dirty="0"/>
                            <a:t>Umbriel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5.51</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0.091800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𝟔𝟓𝟑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4215993516"/>
                      </a:ext>
                    </a:extLst>
                  </a:tr>
                  <a:tr h="370840">
                    <a:tc>
                      <a:txBody>
                        <a:bodyPr/>
                        <a:lstStyle/>
                        <a:p>
                          <a:r>
                            <a:rPr lang="en-US" sz="1400" b="1" dirty="0"/>
                            <a:t>Ariel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5.45</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0.090900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𝟎𝟔𝟔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𝟖𝟒𝟐</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090774966"/>
                      </a:ext>
                    </a:extLst>
                  </a:tr>
                  <a:tr h="370840">
                    <a:tc>
                      <a:txBody>
                        <a:bodyPr/>
                        <a:lstStyle/>
                        <a:p>
                          <a:r>
                            <a:rPr lang="en-US" sz="1400" b="1" dirty="0"/>
                            <a:t>Dione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5.29</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0.088100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𝟔𝟖𝟏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𝟐𝟗𝟎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075426373"/>
                      </a:ext>
                    </a:extLst>
                  </a:tr>
                  <a:tr h="370840">
                    <a:tc>
                      <a:txBody>
                        <a:bodyPr/>
                        <a:lstStyle/>
                        <a:p>
                          <a:r>
                            <a:rPr lang="en-US" sz="1400" b="1" dirty="0"/>
                            <a:t>Quaoar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5.27</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0.087900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𝟔𝟖𝟐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𝟐𝟗𝟗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7826155"/>
                      </a:ext>
                    </a:extLst>
                  </a:tr>
                  <a:tr h="370840">
                    <a:tc>
                      <a:txBody>
                        <a:bodyPr/>
                        <a:lstStyle/>
                        <a:p>
                          <a:r>
                            <a:rPr lang="en-US" sz="1400" b="1" dirty="0"/>
                            <a:t>Tethys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5.00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0.083400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𝟕𝟏𝟗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𝟒𝟐𝟒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𝟕𝟏𝟖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𝟓𝟑𝟐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𝟕𝟐𝟏</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036982224"/>
                      </a:ext>
                    </a:extLst>
                  </a:tr>
                  <a:tr h="370840">
                    <a:tc>
                      <a:txBody>
                        <a:bodyPr/>
                        <a:lstStyle/>
                        <a:p>
                          <a:r>
                            <a:rPr lang="en-US" sz="1400" b="1" dirty="0"/>
                            <a:t>Sedna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4.71</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0.078500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𝟕𝟔𝟒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𝟑𝟑𝟑</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94267431"/>
                      </a:ext>
                    </a:extLst>
                  </a:tr>
                  <a:tr h="370840">
                    <a:tc>
                      <a:txBody>
                        <a:bodyPr/>
                        <a:lstStyle/>
                        <a:p>
                          <a:r>
                            <a:rPr lang="en-US" sz="1400" b="1" dirty="0"/>
                            <a:t>Ceres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4.45</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0.074200</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𝟖𝟏𝟏</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989216553"/>
                      </a:ext>
                    </a:extLst>
                  </a:tr>
                  <a:tr h="370840">
                    <a:tc>
                      <a:txBody>
                        <a:bodyPr/>
                        <a:lstStyle/>
                        <a:p>
                          <a:r>
                            <a:rPr lang="en-US" sz="1400" b="1" dirty="0"/>
                            <a:t>Orcus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4.31</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0.071900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𝟖𝟑𝟒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𝟐𝟓𝟕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269620761"/>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136776445"/>
                  </p:ext>
                </p:extLst>
              </p:nvPr>
            </p:nvGraphicFramePr>
            <p:xfrm>
              <a:off x="1898770" y="2438400"/>
              <a:ext cx="9637566" cy="3855720"/>
            </p:xfrm>
            <a:graphic>
              <a:graphicData uri="http://schemas.openxmlformats.org/drawingml/2006/table">
                <a:tbl>
                  <a:tblPr firstRow="1" bandRow="1">
                    <a:tableStyleId>{073A0DAA-6AF3-43AB-8588-CEC1D06C72B9}</a:tableStyleId>
                  </a:tblPr>
                  <a:tblGrid>
                    <a:gridCol w="1287653">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51816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Charon</a:t>
                          </a:r>
                        </a:p>
                      </a:txBody>
                      <a:tcPr/>
                    </a:tc>
                    <a:tc>
                      <a:txBody>
                        <a:bodyPr/>
                        <a:lstStyle/>
                        <a:p>
                          <a:endParaRPr lang="en-US"/>
                        </a:p>
                      </a:txBody>
                      <a:tcPr>
                        <a:blipFill>
                          <a:blip r:embed="rId2"/>
                          <a:stretch>
                            <a:fillRect l="-60745" t="-142623" r="-293983" b="-801639"/>
                          </a:stretch>
                        </a:blipFill>
                      </a:tcPr>
                    </a:tc>
                    <a:tc>
                      <a:txBody>
                        <a:bodyPr/>
                        <a:lstStyle/>
                        <a:p>
                          <a:endParaRPr lang="en-US"/>
                        </a:p>
                      </a:txBody>
                      <a:tcPr>
                        <a:blipFill>
                          <a:blip r:embed="rId2"/>
                          <a:stretch>
                            <a:fillRect l="-164516" t="-142623" r="-200880" b="-801639"/>
                          </a:stretch>
                        </a:blipFill>
                      </a:tcPr>
                    </a:tc>
                    <a:tc>
                      <a:txBody>
                        <a:bodyPr/>
                        <a:lstStyle/>
                        <a:p>
                          <a:endParaRPr lang="en-US"/>
                        </a:p>
                      </a:txBody>
                      <a:tcPr>
                        <a:blipFill>
                          <a:blip r:embed="rId2"/>
                          <a:stretch>
                            <a:fillRect l="-265294" t="-142623" r="-101471" b="-801639"/>
                          </a:stretch>
                        </a:blipFill>
                      </a:tcPr>
                    </a:tc>
                    <a:tc>
                      <a:txBody>
                        <a:bodyPr/>
                        <a:lstStyle/>
                        <a:p>
                          <a:endParaRPr lang="en-US"/>
                        </a:p>
                      </a:txBody>
                      <a:tcPr>
                        <a:blipFill>
                          <a:blip r:embed="rId2"/>
                          <a:stretch>
                            <a:fillRect l="-364223" t="-142623" r="-1173" b="-801639"/>
                          </a:stretch>
                        </a:blipFill>
                      </a:tcPr>
                    </a:tc>
                    <a:extLst>
                      <a:ext uri="{0D108BD9-81ED-4DB2-BD59-A6C34878D82A}">
                        <a16:rowId xmlns:a16="http://schemas.microsoft.com/office/drawing/2014/main" val="14352324"/>
                      </a:ext>
                    </a:extLst>
                  </a:tr>
                  <a:tr h="370840">
                    <a:tc>
                      <a:txBody>
                        <a:bodyPr/>
                        <a:lstStyle/>
                        <a:p>
                          <a:r>
                            <a:rPr lang="en-US" sz="1400" b="1" dirty="0"/>
                            <a:t>Umbriel</a:t>
                          </a:r>
                        </a:p>
                      </a:txBody>
                      <a:tcPr/>
                    </a:tc>
                    <a:tc>
                      <a:txBody>
                        <a:bodyPr/>
                        <a:lstStyle/>
                        <a:p>
                          <a:endParaRPr lang="en-US"/>
                        </a:p>
                      </a:txBody>
                      <a:tcPr>
                        <a:blipFill>
                          <a:blip r:embed="rId2"/>
                          <a:stretch>
                            <a:fillRect l="-60745" t="-242623" r="-293983" b="-701639"/>
                          </a:stretch>
                        </a:blipFill>
                      </a:tcPr>
                    </a:tc>
                    <a:tc>
                      <a:txBody>
                        <a:bodyPr/>
                        <a:lstStyle/>
                        <a:p>
                          <a:endParaRPr lang="en-US"/>
                        </a:p>
                      </a:txBody>
                      <a:tcPr>
                        <a:blipFill>
                          <a:blip r:embed="rId2"/>
                          <a:stretch>
                            <a:fillRect l="-164516" t="-242623" r="-200880" b="-701639"/>
                          </a:stretch>
                        </a:blipFill>
                      </a:tcPr>
                    </a:tc>
                    <a:tc>
                      <a:txBody>
                        <a:bodyPr/>
                        <a:lstStyle/>
                        <a:p>
                          <a:endParaRPr lang="en-US"/>
                        </a:p>
                      </a:txBody>
                      <a:tcPr>
                        <a:blipFill>
                          <a:blip r:embed="rId2"/>
                          <a:stretch>
                            <a:fillRect l="-265294" t="-242623" r="-101471" b="-701639"/>
                          </a:stretch>
                        </a:blipFill>
                      </a:tcPr>
                    </a:tc>
                    <a:tc>
                      <a:txBody>
                        <a:bodyPr/>
                        <a:lstStyle/>
                        <a:p>
                          <a:endParaRPr lang="en-US"/>
                        </a:p>
                      </a:txBody>
                      <a:tcPr>
                        <a:blipFill>
                          <a:blip r:embed="rId2"/>
                          <a:stretch>
                            <a:fillRect l="-364223" t="-242623" r="-1173" b="-701639"/>
                          </a:stretch>
                        </a:blipFill>
                      </a:tcPr>
                    </a:tc>
                    <a:extLst>
                      <a:ext uri="{0D108BD9-81ED-4DB2-BD59-A6C34878D82A}">
                        <a16:rowId xmlns:a16="http://schemas.microsoft.com/office/drawing/2014/main" val="4215993516"/>
                      </a:ext>
                    </a:extLst>
                  </a:tr>
                  <a:tr h="370840">
                    <a:tc>
                      <a:txBody>
                        <a:bodyPr/>
                        <a:lstStyle/>
                        <a:p>
                          <a:r>
                            <a:rPr lang="en-US" sz="1400" b="1" dirty="0"/>
                            <a:t>Ariel</a:t>
                          </a:r>
                        </a:p>
                      </a:txBody>
                      <a:tcPr/>
                    </a:tc>
                    <a:tc>
                      <a:txBody>
                        <a:bodyPr/>
                        <a:lstStyle/>
                        <a:p>
                          <a:endParaRPr lang="en-US"/>
                        </a:p>
                      </a:txBody>
                      <a:tcPr>
                        <a:blipFill>
                          <a:blip r:embed="rId2"/>
                          <a:stretch>
                            <a:fillRect l="-60745" t="-342623" r="-293983" b="-601639"/>
                          </a:stretch>
                        </a:blipFill>
                      </a:tcPr>
                    </a:tc>
                    <a:tc>
                      <a:txBody>
                        <a:bodyPr/>
                        <a:lstStyle/>
                        <a:p>
                          <a:endParaRPr lang="en-US"/>
                        </a:p>
                      </a:txBody>
                      <a:tcPr>
                        <a:blipFill>
                          <a:blip r:embed="rId2"/>
                          <a:stretch>
                            <a:fillRect l="-164516" t="-342623" r="-200880" b="-601639"/>
                          </a:stretch>
                        </a:blipFill>
                      </a:tcPr>
                    </a:tc>
                    <a:tc>
                      <a:txBody>
                        <a:bodyPr/>
                        <a:lstStyle/>
                        <a:p>
                          <a:endParaRPr lang="en-US"/>
                        </a:p>
                      </a:txBody>
                      <a:tcPr>
                        <a:blipFill>
                          <a:blip r:embed="rId2"/>
                          <a:stretch>
                            <a:fillRect l="-265294" t="-342623" r="-101471" b="-601639"/>
                          </a:stretch>
                        </a:blipFill>
                      </a:tcPr>
                    </a:tc>
                    <a:tc>
                      <a:txBody>
                        <a:bodyPr/>
                        <a:lstStyle/>
                        <a:p>
                          <a:endParaRPr lang="en-US"/>
                        </a:p>
                      </a:txBody>
                      <a:tcPr>
                        <a:blipFill>
                          <a:blip r:embed="rId2"/>
                          <a:stretch>
                            <a:fillRect l="-364223" t="-342623" r="-1173" b="-601639"/>
                          </a:stretch>
                        </a:blipFill>
                      </a:tcPr>
                    </a:tc>
                    <a:extLst>
                      <a:ext uri="{0D108BD9-81ED-4DB2-BD59-A6C34878D82A}">
                        <a16:rowId xmlns:a16="http://schemas.microsoft.com/office/drawing/2014/main" val="3090774966"/>
                      </a:ext>
                    </a:extLst>
                  </a:tr>
                  <a:tr h="370840">
                    <a:tc>
                      <a:txBody>
                        <a:bodyPr/>
                        <a:lstStyle/>
                        <a:p>
                          <a:r>
                            <a:rPr lang="en-US" sz="1400" b="1" dirty="0"/>
                            <a:t>Dione</a:t>
                          </a:r>
                        </a:p>
                      </a:txBody>
                      <a:tcPr/>
                    </a:tc>
                    <a:tc>
                      <a:txBody>
                        <a:bodyPr/>
                        <a:lstStyle/>
                        <a:p>
                          <a:endParaRPr lang="en-US"/>
                        </a:p>
                      </a:txBody>
                      <a:tcPr>
                        <a:blipFill>
                          <a:blip r:embed="rId2"/>
                          <a:stretch>
                            <a:fillRect l="-60745" t="-442623" r="-293983" b="-501639"/>
                          </a:stretch>
                        </a:blipFill>
                      </a:tcPr>
                    </a:tc>
                    <a:tc>
                      <a:txBody>
                        <a:bodyPr/>
                        <a:lstStyle/>
                        <a:p>
                          <a:endParaRPr lang="en-US"/>
                        </a:p>
                      </a:txBody>
                      <a:tcPr>
                        <a:blipFill>
                          <a:blip r:embed="rId2"/>
                          <a:stretch>
                            <a:fillRect l="-164516" t="-442623" r="-200880" b="-501639"/>
                          </a:stretch>
                        </a:blipFill>
                      </a:tcPr>
                    </a:tc>
                    <a:tc>
                      <a:txBody>
                        <a:bodyPr/>
                        <a:lstStyle/>
                        <a:p>
                          <a:endParaRPr lang="en-US"/>
                        </a:p>
                      </a:txBody>
                      <a:tcPr>
                        <a:blipFill>
                          <a:blip r:embed="rId2"/>
                          <a:stretch>
                            <a:fillRect l="-265294" t="-442623" r="-101471" b="-501639"/>
                          </a:stretch>
                        </a:blipFill>
                      </a:tcPr>
                    </a:tc>
                    <a:tc>
                      <a:txBody>
                        <a:bodyPr/>
                        <a:lstStyle/>
                        <a:p>
                          <a:endParaRPr lang="en-US"/>
                        </a:p>
                      </a:txBody>
                      <a:tcPr>
                        <a:blipFill>
                          <a:blip r:embed="rId2"/>
                          <a:stretch>
                            <a:fillRect l="-364223" t="-442623" r="-1173" b="-501639"/>
                          </a:stretch>
                        </a:blipFill>
                      </a:tcPr>
                    </a:tc>
                    <a:extLst>
                      <a:ext uri="{0D108BD9-81ED-4DB2-BD59-A6C34878D82A}">
                        <a16:rowId xmlns:a16="http://schemas.microsoft.com/office/drawing/2014/main" val="1075426373"/>
                      </a:ext>
                    </a:extLst>
                  </a:tr>
                  <a:tr h="370840">
                    <a:tc>
                      <a:txBody>
                        <a:bodyPr/>
                        <a:lstStyle/>
                        <a:p>
                          <a:r>
                            <a:rPr lang="en-US" sz="1400" b="1" dirty="0"/>
                            <a:t>Quaoar</a:t>
                          </a:r>
                        </a:p>
                      </a:txBody>
                      <a:tcPr/>
                    </a:tc>
                    <a:tc>
                      <a:txBody>
                        <a:bodyPr/>
                        <a:lstStyle/>
                        <a:p>
                          <a:endParaRPr lang="en-US"/>
                        </a:p>
                      </a:txBody>
                      <a:tcPr>
                        <a:blipFill>
                          <a:blip r:embed="rId2"/>
                          <a:stretch>
                            <a:fillRect l="-60745" t="-551667" r="-293983" b="-410000"/>
                          </a:stretch>
                        </a:blipFill>
                      </a:tcPr>
                    </a:tc>
                    <a:tc>
                      <a:txBody>
                        <a:bodyPr/>
                        <a:lstStyle/>
                        <a:p>
                          <a:endParaRPr lang="en-US"/>
                        </a:p>
                      </a:txBody>
                      <a:tcPr>
                        <a:blipFill>
                          <a:blip r:embed="rId2"/>
                          <a:stretch>
                            <a:fillRect l="-164516" t="-551667" r="-200880" b="-410000"/>
                          </a:stretch>
                        </a:blipFill>
                      </a:tcPr>
                    </a:tc>
                    <a:tc>
                      <a:txBody>
                        <a:bodyPr/>
                        <a:lstStyle/>
                        <a:p>
                          <a:endParaRPr lang="en-US"/>
                        </a:p>
                      </a:txBody>
                      <a:tcPr>
                        <a:blipFill>
                          <a:blip r:embed="rId2"/>
                          <a:stretch>
                            <a:fillRect l="-265294" t="-551667" r="-101471" b="-410000"/>
                          </a:stretch>
                        </a:blipFill>
                      </a:tcPr>
                    </a:tc>
                    <a:tc>
                      <a:txBody>
                        <a:bodyPr/>
                        <a:lstStyle/>
                        <a:p>
                          <a:endParaRPr lang="en-US"/>
                        </a:p>
                      </a:txBody>
                      <a:tcPr>
                        <a:blipFill>
                          <a:blip r:embed="rId2"/>
                          <a:stretch>
                            <a:fillRect l="-364223" t="-551667" r="-1173" b="-410000"/>
                          </a:stretch>
                        </a:blipFill>
                      </a:tcPr>
                    </a:tc>
                    <a:extLst>
                      <a:ext uri="{0D108BD9-81ED-4DB2-BD59-A6C34878D82A}">
                        <a16:rowId xmlns:a16="http://schemas.microsoft.com/office/drawing/2014/main" val="2757826155"/>
                      </a:ext>
                    </a:extLst>
                  </a:tr>
                  <a:tr h="370840">
                    <a:tc>
                      <a:txBody>
                        <a:bodyPr/>
                        <a:lstStyle/>
                        <a:p>
                          <a:r>
                            <a:rPr lang="en-US" sz="1400" b="1" dirty="0"/>
                            <a:t>Tethys</a:t>
                          </a:r>
                        </a:p>
                      </a:txBody>
                      <a:tcPr/>
                    </a:tc>
                    <a:tc>
                      <a:txBody>
                        <a:bodyPr/>
                        <a:lstStyle/>
                        <a:p>
                          <a:endParaRPr lang="en-US"/>
                        </a:p>
                      </a:txBody>
                      <a:tcPr>
                        <a:blipFill>
                          <a:blip r:embed="rId2"/>
                          <a:stretch>
                            <a:fillRect l="-60745" t="-640984" r="-293983" b="-303279"/>
                          </a:stretch>
                        </a:blipFill>
                      </a:tcPr>
                    </a:tc>
                    <a:tc>
                      <a:txBody>
                        <a:bodyPr/>
                        <a:lstStyle/>
                        <a:p>
                          <a:endParaRPr lang="en-US"/>
                        </a:p>
                      </a:txBody>
                      <a:tcPr>
                        <a:blipFill>
                          <a:blip r:embed="rId2"/>
                          <a:stretch>
                            <a:fillRect l="-164516" t="-640984" r="-200880" b="-303279"/>
                          </a:stretch>
                        </a:blipFill>
                      </a:tcPr>
                    </a:tc>
                    <a:tc>
                      <a:txBody>
                        <a:bodyPr/>
                        <a:lstStyle/>
                        <a:p>
                          <a:endParaRPr lang="en-US"/>
                        </a:p>
                      </a:txBody>
                      <a:tcPr>
                        <a:blipFill>
                          <a:blip r:embed="rId2"/>
                          <a:stretch>
                            <a:fillRect l="-265294" t="-640984" r="-101471" b="-303279"/>
                          </a:stretch>
                        </a:blipFill>
                      </a:tcPr>
                    </a:tc>
                    <a:tc>
                      <a:txBody>
                        <a:bodyPr/>
                        <a:lstStyle/>
                        <a:p>
                          <a:endParaRPr lang="en-US"/>
                        </a:p>
                      </a:txBody>
                      <a:tcPr>
                        <a:blipFill>
                          <a:blip r:embed="rId2"/>
                          <a:stretch>
                            <a:fillRect l="-364223" t="-640984" r="-1173" b="-303279"/>
                          </a:stretch>
                        </a:blipFill>
                      </a:tcPr>
                    </a:tc>
                    <a:extLst>
                      <a:ext uri="{0D108BD9-81ED-4DB2-BD59-A6C34878D82A}">
                        <a16:rowId xmlns:a16="http://schemas.microsoft.com/office/drawing/2014/main" val="1036982224"/>
                      </a:ext>
                    </a:extLst>
                  </a:tr>
                  <a:tr h="370840">
                    <a:tc>
                      <a:txBody>
                        <a:bodyPr/>
                        <a:lstStyle/>
                        <a:p>
                          <a:r>
                            <a:rPr lang="en-US" sz="1400" b="1" dirty="0"/>
                            <a:t>Sedna</a:t>
                          </a:r>
                        </a:p>
                      </a:txBody>
                      <a:tcPr/>
                    </a:tc>
                    <a:tc>
                      <a:txBody>
                        <a:bodyPr/>
                        <a:lstStyle/>
                        <a:p>
                          <a:endParaRPr lang="en-US"/>
                        </a:p>
                      </a:txBody>
                      <a:tcPr>
                        <a:blipFill>
                          <a:blip r:embed="rId2"/>
                          <a:stretch>
                            <a:fillRect l="-60745" t="-740984" r="-293983" b="-203279"/>
                          </a:stretch>
                        </a:blipFill>
                      </a:tcPr>
                    </a:tc>
                    <a:tc>
                      <a:txBody>
                        <a:bodyPr/>
                        <a:lstStyle/>
                        <a:p>
                          <a:endParaRPr lang="en-US"/>
                        </a:p>
                      </a:txBody>
                      <a:tcPr>
                        <a:blipFill>
                          <a:blip r:embed="rId2"/>
                          <a:stretch>
                            <a:fillRect l="-164516" t="-740984" r="-200880" b="-203279"/>
                          </a:stretch>
                        </a:blipFill>
                      </a:tcPr>
                    </a:tc>
                    <a:tc>
                      <a:txBody>
                        <a:bodyPr/>
                        <a:lstStyle/>
                        <a:p>
                          <a:endParaRPr lang="en-US"/>
                        </a:p>
                      </a:txBody>
                      <a:tcPr>
                        <a:blipFill>
                          <a:blip r:embed="rId2"/>
                          <a:stretch>
                            <a:fillRect l="-265294" t="-740984" r="-101471" b="-203279"/>
                          </a:stretch>
                        </a:blipFill>
                      </a:tcPr>
                    </a:tc>
                    <a:tc>
                      <a:txBody>
                        <a:bodyPr/>
                        <a:lstStyle/>
                        <a:p>
                          <a:endParaRPr lang="en-US"/>
                        </a:p>
                      </a:txBody>
                      <a:tcPr>
                        <a:blipFill>
                          <a:blip r:embed="rId2"/>
                          <a:stretch>
                            <a:fillRect l="-364223" t="-740984" r="-1173" b="-203279"/>
                          </a:stretch>
                        </a:blipFill>
                      </a:tcPr>
                    </a:tc>
                    <a:extLst>
                      <a:ext uri="{0D108BD9-81ED-4DB2-BD59-A6C34878D82A}">
                        <a16:rowId xmlns:a16="http://schemas.microsoft.com/office/drawing/2014/main" val="3794267431"/>
                      </a:ext>
                    </a:extLst>
                  </a:tr>
                  <a:tr h="370840">
                    <a:tc>
                      <a:txBody>
                        <a:bodyPr/>
                        <a:lstStyle/>
                        <a:p>
                          <a:r>
                            <a:rPr lang="en-US" sz="1400" b="1" dirty="0"/>
                            <a:t>Ceres</a:t>
                          </a:r>
                        </a:p>
                      </a:txBody>
                      <a:tcPr/>
                    </a:tc>
                    <a:tc>
                      <a:txBody>
                        <a:bodyPr/>
                        <a:lstStyle/>
                        <a:p>
                          <a:endParaRPr lang="en-US"/>
                        </a:p>
                      </a:txBody>
                      <a:tcPr>
                        <a:blipFill>
                          <a:blip r:embed="rId2"/>
                          <a:stretch>
                            <a:fillRect l="-60745" t="-840984" r="-293983" b="-103279"/>
                          </a:stretch>
                        </a:blipFill>
                      </a:tcPr>
                    </a:tc>
                    <a:tc>
                      <a:txBody>
                        <a:bodyPr/>
                        <a:lstStyle/>
                        <a:p>
                          <a:endParaRPr lang="en-US"/>
                        </a:p>
                      </a:txBody>
                      <a:tcPr>
                        <a:blipFill>
                          <a:blip r:embed="rId2"/>
                          <a:stretch>
                            <a:fillRect l="-164516" t="-840984" r="-200880" b="-103279"/>
                          </a:stretch>
                        </a:blipFill>
                      </a:tcPr>
                    </a:tc>
                    <a:tc>
                      <a:txBody>
                        <a:bodyPr/>
                        <a:lstStyle/>
                        <a:p>
                          <a:endParaRPr lang="en-US"/>
                        </a:p>
                      </a:txBody>
                      <a:tcPr>
                        <a:blipFill>
                          <a:blip r:embed="rId2"/>
                          <a:stretch>
                            <a:fillRect l="-265294" t="-840984" r="-101471" b="-103279"/>
                          </a:stretch>
                        </a:blipFill>
                      </a:tcPr>
                    </a:tc>
                    <a:tc>
                      <a:txBody>
                        <a:bodyPr/>
                        <a:lstStyle/>
                        <a:p>
                          <a:endParaRPr lang="en-US"/>
                        </a:p>
                      </a:txBody>
                      <a:tcPr>
                        <a:blipFill>
                          <a:blip r:embed="rId2"/>
                          <a:stretch>
                            <a:fillRect l="-364223" t="-840984" r="-1173" b="-103279"/>
                          </a:stretch>
                        </a:blipFill>
                      </a:tcPr>
                    </a:tc>
                    <a:extLst>
                      <a:ext uri="{0D108BD9-81ED-4DB2-BD59-A6C34878D82A}">
                        <a16:rowId xmlns:a16="http://schemas.microsoft.com/office/drawing/2014/main" val="989216553"/>
                      </a:ext>
                    </a:extLst>
                  </a:tr>
                  <a:tr h="370840">
                    <a:tc>
                      <a:txBody>
                        <a:bodyPr/>
                        <a:lstStyle/>
                        <a:p>
                          <a:r>
                            <a:rPr lang="en-US" sz="1400" b="1" dirty="0"/>
                            <a:t>Orcus</a:t>
                          </a:r>
                        </a:p>
                      </a:txBody>
                      <a:tcPr/>
                    </a:tc>
                    <a:tc>
                      <a:txBody>
                        <a:bodyPr/>
                        <a:lstStyle/>
                        <a:p>
                          <a:endParaRPr lang="en-US"/>
                        </a:p>
                      </a:txBody>
                      <a:tcPr>
                        <a:blipFill>
                          <a:blip r:embed="rId2"/>
                          <a:stretch>
                            <a:fillRect l="-60745" t="-940984" r="-293983" b="-3279"/>
                          </a:stretch>
                        </a:blipFill>
                      </a:tcPr>
                    </a:tc>
                    <a:tc>
                      <a:txBody>
                        <a:bodyPr/>
                        <a:lstStyle/>
                        <a:p>
                          <a:endParaRPr lang="en-US"/>
                        </a:p>
                      </a:txBody>
                      <a:tcPr>
                        <a:blipFill>
                          <a:blip r:embed="rId2"/>
                          <a:stretch>
                            <a:fillRect l="-164516" t="-940984" r="-200880" b="-3279"/>
                          </a:stretch>
                        </a:blipFill>
                      </a:tcPr>
                    </a:tc>
                    <a:tc>
                      <a:txBody>
                        <a:bodyPr/>
                        <a:lstStyle/>
                        <a:p>
                          <a:endParaRPr lang="en-US"/>
                        </a:p>
                      </a:txBody>
                      <a:tcPr>
                        <a:blipFill>
                          <a:blip r:embed="rId2"/>
                          <a:stretch>
                            <a:fillRect l="-265294" t="-940984" r="-101471" b="-3279"/>
                          </a:stretch>
                        </a:blipFill>
                      </a:tcPr>
                    </a:tc>
                    <a:tc>
                      <a:txBody>
                        <a:bodyPr/>
                        <a:lstStyle/>
                        <a:p>
                          <a:endParaRPr lang="en-US"/>
                        </a:p>
                      </a:txBody>
                      <a:tcPr>
                        <a:blipFill>
                          <a:blip r:embed="rId2"/>
                          <a:stretch>
                            <a:fillRect l="-364223" t="-940984" r="-1173" b="-3279"/>
                          </a:stretch>
                        </a:blipFill>
                      </a:tcPr>
                    </a:tc>
                    <a:extLst>
                      <a:ext uri="{0D108BD9-81ED-4DB2-BD59-A6C34878D82A}">
                        <a16:rowId xmlns:a16="http://schemas.microsoft.com/office/drawing/2014/main" val="2269620761"/>
                      </a:ext>
                    </a:extLst>
                  </a:tr>
                </a:tbl>
              </a:graphicData>
            </a:graphic>
          </p:graphicFrame>
        </mc:Fallback>
      </mc:AlternateContent>
      <p:sp>
        <p:nvSpPr>
          <p:cNvPr id="6" name="TextBox 5">
            <a:extLst>
              <a:ext uri="{FF2B5EF4-FFF2-40B4-BE49-F238E27FC236}">
                <a16:creationId xmlns:a16="http://schemas.microsoft.com/office/drawing/2014/main" id="{83A3E68D-7F1A-40E4-A05A-B2E1AE0ABC9E}"/>
              </a:ext>
            </a:extLst>
          </p:cNvPr>
          <p:cNvSpPr txBox="1"/>
          <p:nvPr/>
        </p:nvSpPr>
        <p:spPr>
          <a:xfrm>
            <a:off x="1563271" y="1696933"/>
            <a:ext cx="9782799" cy="741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sexagesimal calibration values for the largest solar system </a:t>
            </a:r>
            <a:r>
              <a:rPr lang="en-US" sz="1600" b="1" dirty="0"/>
              <a:t>moons &amp; dwarf planets.</a:t>
            </a:r>
          </a:p>
        </p:txBody>
      </p:sp>
      <p:sp>
        <p:nvSpPr>
          <p:cNvPr id="7" name="Title 12">
            <a:extLst>
              <a:ext uri="{FF2B5EF4-FFF2-40B4-BE49-F238E27FC236}">
                <a16:creationId xmlns:a16="http://schemas.microsoft.com/office/drawing/2014/main" id="{B71FD35C-F069-4B17-AFD6-038A177A3D84}"/>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Sexagesimal Systems: Moons &amp; Dwarf Planets</a:t>
            </a:r>
            <a:endParaRPr lang="en-US" sz="1800" b="1" dirty="0">
              <a:solidFill>
                <a:srgbClr val="465562"/>
              </a:solidFill>
            </a:endParaRPr>
          </a:p>
        </p:txBody>
      </p:sp>
    </p:spTree>
    <p:extLst>
      <p:ext uri="{BB962C8B-B14F-4D97-AF65-F5344CB8AC3E}">
        <p14:creationId xmlns:p14="http://schemas.microsoft.com/office/powerpoint/2010/main" val="4193605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741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sexagesimal calibration values for the largest solar system </a:t>
            </a:r>
            <a:r>
              <a:rPr lang="en-US" sz="1600" b="1" dirty="0"/>
              <a:t>moons &amp; dwarf planets.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Sexagesimal Systems: Moons &amp; Dwarf Planets</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2410636982"/>
                  </p:ext>
                </p:extLst>
              </p:nvPr>
            </p:nvGraphicFramePr>
            <p:xfrm>
              <a:off x="1898770" y="2438400"/>
              <a:ext cx="9637566" cy="3114040"/>
            </p:xfrm>
            <a:graphic>
              <a:graphicData uri="http://schemas.openxmlformats.org/drawingml/2006/table">
                <a:tbl>
                  <a:tblPr firstRow="1" bandRow="1">
                    <a:tableStyleId>{073A0DAA-6AF3-43AB-8588-CEC1D06C72B9}</a:tableStyleId>
                  </a:tblPr>
                  <a:tblGrid>
                    <a:gridCol w="1287653">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24892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pPr marL="0" algn="l" defTabSz="914400" rtl="0" eaLnBrk="1" latinLnBrk="0" hangingPunct="1"/>
                          <a:r>
                            <a:rPr lang="en-US" sz="1400" b="1" kern="1200" dirty="0">
                              <a:solidFill>
                                <a:schemeClr val="dk1"/>
                              </a:solidFill>
                              <a:latin typeface="+mn-lt"/>
                              <a:ea typeface="+mn-ea"/>
                              <a:cs typeface="+mn-cs"/>
                            </a:rPr>
                            <a:t>Salacia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3.98</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0.066400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𝟔𝟗𝟐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4352324"/>
                      </a:ext>
                    </a:extLst>
                  </a:tr>
                  <a:tr h="370840">
                    <a:tc>
                      <a:txBody>
                        <a:bodyPr/>
                        <a:lstStyle/>
                        <a:p>
                          <a:pPr marL="0" algn="l" defTabSz="914400" rtl="0" eaLnBrk="1" latinLnBrk="0" hangingPunct="1"/>
                          <a:r>
                            <a:rPr lang="en-US" sz="1400" b="1" kern="1200" dirty="0">
                              <a:solidFill>
                                <a:schemeClr val="dk1"/>
                              </a:solidFill>
                              <a:latin typeface="+mn-lt"/>
                              <a:ea typeface="+mn-ea"/>
                              <a:cs typeface="+mn-cs"/>
                            </a:rPr>
                            <a:t>2002 MS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3.77</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0.062832</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𝟗𝟓𝟓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𝟎𝟏𝟔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4215993516"/>
                      </a:ext>
                    </a:extLst>
                  </a:tr>
                  <a:tr h="370840">
                    <a:tc>
                      <a:txBody>
                        <a:bodyPr/>
                        <a:lstStyle/>
                        <a:p>
                          <a:pPr marL="0" algn="l" defTabSz="914400" rtl="0" eaLnBrk="1" latinLnBrk="0" hangingPunct="1"/>
                          <a:r>
                            <a:rPr lang="en-US" sz="1400" b="1" kern="1200" dirty="0">
                              <a:solidFill>
                                <a:schemeClr val="dk1"/>
                              </a:solidFill>
                              <a:latin typeface="+mn-lt"/>
                              <a:ea typeface="+mn-ea"/>
                              <a:cs typeface="+mn-cs"/>
                            </a:rPr>
                            <a:t>2002 AW</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3.60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0.060000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090774966"/>
                      </a:ext>
                    </a:extLst>
                  </a:tr>
                  <a:tr h="370840">
                    <a:tc>
                      <a:txBody>
                        <a:bodyPr/>
                        <a:lstStyle/>
                        <a:p>
                          <a:pPr marL="0" algn="l" defTabSz="914400" rtl="0" eaLnBrk="1" latinLnBrk="0" hangingPunct="1"/>
                          <a:r>
                            <a:rPr lang="en-US" sz="1400" b="1" kern="1200" dirty="0">
                              <a:solidFill>
                                <a:schemeClr val="dk1"/>
                              </a:solidFill>
                              <a:latin typeface="+mn-lt"/>
                              <a:ea typeface="+mn-ea"/>
                              <a:cs typeface="+mn-cs"/>
                            </a:rPr>
                            <a:t>Varda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3.51</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0.058561</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𝟎𝟐𝟒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𝟒𝟓𝟐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𝟗𝟗𝟐</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075426373"/>
                      </a:ext>
                    </a:extLst>
                  </a:tr>
                  <a:tr h="370840">
                    <a:tc>
                      <a:txBody>
                        <a:bodyPr/>
                        <a:lstStyle/>
                        <a:p>
                          <a:pPr marL="0" algn="l" defTabSz="914400" rtl="0" eaLnBrk="1" latinLnBrk="0" hangingPunct="1"/>
                          <a:r>
                            <a:rPr lang="en-US" sz="1400" b="1" kern="1200" dirty="0">
                              <a:solidFill>
                                <a:schemeClr val="dk1"/>
                              </a:solidFill>
                              <a:latin typeface="+mn-lt"/>
                              <a:ea typeface="+mn-ea"/>
                              <a:cs typeface="+mn-cs"/>
                            </a:rPr>
                            <a:t>2013 FY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3.49</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0.058090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7826155"/>
                      </a:ext>
                    </a:extLst>
                  </a:tr>
                  <a:tr h="370840">
                    <a:tc>
                      <a:txBody>
                        <a:bodyPr/>
                        <a:lstStyle/>
                        <a:p>
                          <a:pPr marL="0" algn="l" defTabSz="914400" rtl="0" eaLnBrk="1" latinLnBrk="0" hangingPunct="1"/>
                          <a:r>
                            <a:rPr lang="en-US" sz="1400" b="1" kern="1200" dirty="0">
                              <a:solidFill>
                                <a:schemeClr val="dk1"/>
                              </a:solidFill>
                              <a:latin typeface="+mn-lt"/>
                              <a:ea typeface="+mn-ea"/>
                              <a:cs typeface="+mn-cs"/>
                            </a:rPr>
                            <a:t>Ixion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3.34</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0.055735</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𝟕𝟖𝟏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036982224"/>
                      </a:ext>
                    </a:extLst>
                  </a:tr>
                  <a:tr h="370840">
                    <a:tc>
                      <a:txBody>
                        <a:bodyPr/>
                        <a:lstStyle/>
                        <a:p>
                          <a:pPr marL="0" algn="l" defTabSz="914400" rtl="0" eaLnBrk="1" latinLnBrk="0" hangingPunct="1"/>
                          <a:r>
                            <a:rPr lang="en-US" sz="1400" b="1" kern="1200" dirty="0">
                              <a:solidFill>
                                <a:schemeClr val="dk1"/>
                              </a:solidFill>
                              <a:latin typeface="+mn-lt"/>
                              <a:ea typeface="+mn-ea"/>
                              <a:cs typeface="+mn-cs"/>
                            </a:rPr>
                            <a:t>2003 AZ</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3.30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0.055000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𝟎𝟗𝟎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𝟎𝟗𝟏</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𝟖𝟕𝟐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𝟕𝟐𝟕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𝟐𝟕𝟑</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94267431"/>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2410636982"/>
                  </p:ext>
                </p:extLst>
              </p:nvPr>
            </p:nvGraphicFramePr>
            <p:xfrm>
              <a:off x="1898770" y="2438400"/>
              <a:ext cx="9637566" cy="3114040"/>
            </p:xfrm>
            <a:graphic>
              <a:graphicData uri="http://schemas.openxmlformats.org/drawingml/2006/table">
                <a:tbl>
                  <a:tblPr firstRow="1" bandRow="1">
                    <a:tableStyleId>{073A0DAA-6AF3-43AB-8588-CEC1D06C72B9}</a:tableStyleId>
                  </a:tblPr>
                  <a:tblGrid>
                    <a:gridCol w="1287653">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51816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pPr marL="0" algn="l" defTabSz="914400" rtl="0" eaLnBrk="1" latinLnBrk="0" hangingPunct="1"/>
                          <a:r>
                            <a:rPr lang="en-US" sz="1400" b="1" kern="1200" dirty="0">
                              <a:solidFill>
                                <a:schemeClr val="dk1"/>
                              </a:solidFill>
                              <a:latin typeface="+mn-lt"/>
                              <a:ea typeface="+mn-ea"/>
                              <a:cs typeface="+mn-cs"/>
                            </a:rPr>
                            <a:t>Salacia</a:t>
                          </a:r>
                        </a:p>
                      </a:txBody>
                      <a:tcPr/>
                    </a:tc>
                    <a:tc>
                      <a:txBody>
                        <a:bodyPr/>
                        <a:lstStyle/>
                        <a:p>
                          <a:endParaRPr lang="en-US"/>
                        </a:p>
                      </a:txBody>
                      <a:tcPr>
                        <a:blipFill>
                          <a:blip r:embed="rId2"/>
                          <a:stretch>
                            <a:fillRect l="-60745" t="-142623" r="-293983" b="-601639"/>
                          </a:stretch>
                        </a:blipFill>
                      </a:tcPr>
                    </a:tc>
                    <a:tc>
                      <a:txBody>
                        <a:bodyPr/>
                        <a:lstStyle/>
                        <a:p>
                          <a:endParaRPr lang="en-US"/>
                        </a:p>
                      </a:txBody>
                      <a:tcPr>
                        <a:blipFill>
                          <a:blip r:embed="rId2"/>
                          <a:stretch>
                            <a:fillRect l="-164516" t="-142623" r="-200880" b="-601639"/>
                          </a:stretch>
                        </a:blipFill>
                      </a:tcPr>
                    </a:tc>
                    <a:tc>
                      <a:txBody>
                        <a:bodyPr/>
                        <a:lstStyle/>
                        <a:p>
                          <a:endParaRPr lang="en-US"/>
                        </a:p>
                      </a:txBody>
                      <a:tcPr>
                        <a:blipFill>
                          <a:blip r:embed="rId2"/>
                          <a:stretch>
                            <a:fillRect l="-265294" t="-142623" r="-101471" b="-601639"/>
                          </a:stretch>
                        </a:blipFill>
                      </a:tcPr>
                    </a:tc>
                    <a:tc>
                      <a:txBody>
                        <a:bodyPr/>
                        <a:lstStyle/>
                        <a:p>
                          <a:endParaRPr lang="en-US"/>
                        </a:p>
                      </a:txBody>
                      <a:tcPr>
                        <a:blipFill>
                          <a:blip r:embed="rId2"/>
                          <a:stretch>
                            <a:fillRect l="-364223" t="-142623" r="-1173" b="-601639"/>
                          </a:stretch>
                        </a:blipFill>
                      </a:tcPr>
                    </a:tc>
                    <a:extLst>
                      <a:ext uri="{0D108BD9-81ED-4DB2-BD59-A6C34878D82A}">
                        <a16:rowId xmlns:a16="http://schemas.microsoft.com/office/drawing/2014/main" val="14352324"/>
                      </a:ext>
                    </a:extLst>
                  </a:tr>
                  <a:tr h="370840">
                    <a:tc>
                      <a:txBody>
                        <a:bodyPr/>
                        <a:lstStyle/>
                        <a:p>
                          <a:pPr marL="0" algn="l" defTabSz="914400" rtl="0" eaLnBrk="1" latinLnBrk="0" hangingPunct="1"/>
                          <a:r>
                            <a:rPr lang="en-US" sz="1400" b="1" kern="1200" dirty="0">
                              <a:solidFill>
                                <a:schemeClr val="dk1"/>
                              </a:solidFill>
                              <a:latin typeface="+mn-lt"/>
                              <a:ea typeface="+mn-ea"/>
                              <a:cs typeface="+mn-cs"/>
                            </a:rPr>
                            <a:t>2002 MS</a:t>
                          </a:r>
                        </a:p>
                      </a:txBody>
                      <a:tcPr/>
                    </a:tc>
                    <a:tc>
                      <a:txBody>
                        <a:bodyPr/>
                        <a:lstStyle/>
                        <a:p>
                          <a:endParaRPr lang="en-US"/>
                        </a:p>
                      </a:txBody>
                      <a:tcPr>
                        <a:blipFill>
                          <a:blip r:embed="rId2"/>
                          <a:stretch>
                            <a:fillRect l="-60745" t="-242623" r="-293983" b="-501639"/>
                          </a:stretch>
                        </a:blipFill>
                      </a:tcPr>
                    </a:tc>
                    <a:tc>
                      <a:txBody>
                        <a:bodyPr/>
                        <a:lstStyle/>
                        <a:p>
                          <a:endParaRPr lang="en-US"/>
                        </a:p>
                      </a:txBody>
                      <a:tcPr>
                        <a:blipFill>
                          <a:blip r:embed="rId2"/>
                          <a:stretch>
                            <a:fillRect l="-164516" t="-242623" r="-200880" b="-501639"/>
                          </a:stretch>
                        </a:blipFill>
                      </a:tcPr>
                    </a:tc>
                    <a:tc>
                      <a:txBody>
                        <a:bodyPr/>
                        <a:lstStyle/>
                        <a:p>
                          <a:endParaRPr lang="en-US"/>
                        </a:p>
                      </a:txBody>
                      <a:tcPr>
                        <a:blipFill>
                          <a:blip r:embed="rId2"/>
                          <a:stretch>
                            <a:fillRect l="-265294" t="-242623" r="-101471" b="-501639"/>
                          </a:stretch>
                        </a:blipFill>
                      </a:tcPr>
                    </a:tc>
                    <a:tc>
                      <a:txBody>
                        <a:bodyPr/>
                        <a:lstStyle/>
                        <a:p>
                          <a:endParaRPr lang="en-US"/>
                        </a:p>
                      </a:txBody>
                      <a:tcPr>
                        <a:blipFill>
                          <a:blip r:embed="rId2"/>
                          <a:stretch>
                            <a:fillRect l="-364223" t="-242623" r="-1173" b="-501639"/>
                          </a:stretch>
                        </a:blipFill>
                      </a:tcPr>
                    </a:tc>
                    <a:extLst>
                      <a:ext uri="{0D108BD9-81ED-4DB2-BD59-A6C34878D82A}">
                        <a16:rowId xmlns:a16="http://schemas.microsoft.com/office/drawing/2014/main" val="4215993516"/>
                      </a:ext>
                    </a:extLst>
                  </a:tr>
                  <a:tr h="370840">
                    <a:tc>
                      <a:txBody>
                        <a:bodyPr/>
                        <a:lstStyle/>
                        <a:p>
                          <a:pPr marL="0" algn="l" defTabSz="914400" rtl="0" eaLnBrk="1" latinLnBrk="0" hangingPunct="1"/>
                          <a:r>
                            <a:rPr lang="en-US" sz="1400" b="1" kern="1200" dirty="0">
                              <a:solidFill>
                                <a:schemeClr val="dk1"/>
                              </a:solidFill>
                              <a:latin typeface="+mn-lt"/>
                              <a:ea typeface="+mn-ea"/>
                              <a:cs typeface="+mn-cs"/>
                            </a:rPr>
                            <a:t>2002 AW</a:t>
                          </a:r>
                        </a:p>
                      </a:txBody>
                      <a:tcPr/>
                    </a:tc>
                    <a:tc>
                      <a:txBody>
                        <a:bodyPr/>
                        <a:lstStyle/>
                        <a:p>
                          <a:endParaRPr lang="en-US"/>
                        </a:p>
                      </a:txBody>
                      <a:tcPr>
                        <a:blipFill>
                          <a:blip r:embed="rId2"/>
                          <a:stretch>
                            <a:fillRect l="-60745" t="-342623" r="-293983" b="-401639"/>
                          </a:stretch>
                        </a:blipFill>
                      </a:tcPr>
                    </a:tc>
                    <a:tc>
                      <a:txBody>
                        <a:bodyPr/>
                        <a:lstStyle/>
                        <a:p>
                          <a:endParaRPr lang="en-US"/>
                        </a:p>
                      </a:txBody>
                      <a:tcPr>
                        <a:blipFill>
                          <a:blip r:embed="rId2"/>
                          <a:stretch>
                            <a:fillRect l="-164516" t="-342623" r="-200880" b="-401639"/>
                          </a:stretch>
                        </a:blipFill>
                      </a:tcPr>
                    </a:tc>
                    <a:tc>
                      <a:txBody>
                        <a:bodyPr/>
                        <a:lstStyle/>
                        <a:p>
                          <a:endParaRPr lang="en-US"/>
                        </a:p>
                      </a:txBody>
                      <a:tcPr>
                        <a:blipFill>
                          <a:blip r:embed="rId2"/>
                          <a:stretch>
                            <a:fillRect l="-265294" t="-342623" r="-101471" b="-401639"/>
                          </a:stretch>
                        </a:blipFill>
                      </a:tcPr>
                    </a:tc>
                    <a:tc>
                      <a:txBody>
                        <a:bodyPr/>
                        <a:lstStyle/>
                        <a:p>
                          <a:endParaRPr lang="en-US"/>
                        </a:p>
                      </a:txBody>
                      <a:tcPr>
                        <a:blipFill>
                          <a:blip r:embed="rId2"/>
                          <a:stretch>
                            <a:fillRect l="-364223" t="-342623" r="-1173" b="-401639"/>
                          </a:stretch>
                        </a:blipFill>
                      </a:tcPr>
                    </a:tc>
                    <a:extLst>
                      <a:ext uri="{0D108BD9-81ED-4DB2-BD59-A6C34878D82A}">
                        <a16:rowId xmlns:a16="http://schemas.microsoft.com/office/drawing/2014/main" val="3090774966"/>
                      </a:ext>
                    </a:extLst>
                  </a:tr>
                  <a:tr h="370840">
                    <a:tc>
                      <a:txBody>
                        <a:bodyPr/>
                        <a:lstStyle/>
                        <a:p>
                          <a:pPr marL="0" algn="l" defTabSz="914400" rtl="0" eaLnBrk="1" latinLnBrk="0" hangingPunct="1"/>
                          <a:r>
                            <a:rPr lang="en-US" sz="1400" b="1" kern="1200" dirty="0">
                              <a:solidFill>
                                <a:schemeClr val="dk1"/>
                              </a:solidFill>
                              <a:latin typeface="+mn-lt"/>
                              <a:ea typeface="+mn-ea"/>
                              <a:cs typeface="+mn-cs"/>
                            </a:rPr>
                            <a:t>Varda</a:t>
                          </a:r>
                        </a:p>
                      </a:txBody>
                      <a:tcPr/>
                    </a:tc>
                    <a:tc>
                      <a:txBody>
                        <a:bodyPr/>
                        <a:lstStyle/>
                        <a:p>
                          <a:endParaRPr lang="en-US"/>
                        </a:p>
                      </a:txBody>
                      <a:tcPr>
                        <a:blipFill>
                          <a:blip r:embed="rId2"/>
                          <a:stretch>
                            <a:fillRect l="-60745" t="-450000" r="-293983" b="-308333"/>
                          </a:stretch>
                        </a:blipFill>
                      </a:tcPr>
                    </a:tc>
                    <a:tc>
                      <a:txBody>
                        <a:bodyPr/>
                        <a:lstStyle/>
                        <a:p>
                          <a:endParaRPr lang="en-US"/>
                        </a:p>
                      </a:txBody>
                      <a:tcPr>
                        <a:blipFill>
                          <a:blip r:embed="rId2"/>
                          <a:stretch>
                            <a:fillRect l="-164516" t="-450000" r="-200880" b="-308333"/>
                          </a:stretch>
                        </a:blipFill>
                      </a:tcPr>
                    </a:tc>
                    <a:tc>
                      <a:txBody>
                        <a:bodyPr/>
                        <a:lstStyle/>
                        <a:p>
                          <a:endParaRPr lang="en-US"/>
                        </a:p>
                      </a:txBody>
                      <a:tcPr>
                        <a:blipFill>
                          <a:blip r:embed="rId2"/>
                          <a:stretch>
                            <a:fillRect l="-265294" t="-450000" r="-101471" b="-308333"/>
                          </a:stretch>
                        </a:blipFill>
                      </a:tcPr>
                    </a:tc>
                    <a:tc>
                      <a:txBody>
                        <a:bodyPr/>
                        <a:lstStyle/>
                        <a:p>
                          <a:endParaRPr lang="en-US"/>
                        </a:p>
                      </a:txBody>
                      <a:tcPr>
                        <a:blipFill>
                          <a:blip r:embed="rId2"/>
                          <a:stretch>
                            <a:fillRect l="-364223" t="-450000" r="-1173" b="-308333"/>
                          </a:stretch>
                        </a:blipFill>
                      </a:tcPr>
                    </a:tc>
                    <a:extLst>
                      <a:ext uri="{0D108BD9-81ED-4DB2-BD59-A6C34878D82A}">
                        <a16:rowId xmlns:a16="http://schemas.microsoft.com/office/drawing/2014/main" val="1075426373"/>
                      </a:ext>
                    </a:extLst>
                  </a:tr>
                  <a:tr h="370840">
                    <a:tc>
                      <a:txBody>
                        <a:bodyPr/>
                        <a:lstStyle/>
                        <a:p>
                          <a:pPr marL="0" algn="l" defTabSz="914400" rtl="0" eaLnBrk="1" latinLnBrk="0" hangingPunct="1"/>
                          <a:r>
                            <a:rPr lang="en-US" sz="1400" b="1" kern="1200" dirty="0">
                              <a:solidFill>
                                <a:schemeClr val="dk1"/>
                              </a:solidFill>
                              <a:latin typeface="+mn-lt"/>
                              <a:ea typeface="+mn-ea"/>
                              <a:cs typeface="+mn-cs"/>
                            </a:rPr>
                            <a:t>2013 FY</a:t>
                          </a:r>
                        </a:p>
                      </a:txBody>
                      <a:tcPr/>
                    </a:tc>
                    <a:tc>
                      <a:txBody>
                        <a:bodyPr/>
                        <a:lstStyle/>
                        <a:p>
                          <a:endParaRPr lang="en-US"/>
                        </a:p>
                      </a:txBody>
                      <a:tcPr>
                        <a:blipFill>
                          <a:blip r:embed="rId2"/>
                          <a:stretch>
                            <a:fillRect l="-60745" t="-540984" r="-293983" b="-203279"/>
                          </a:stretch>
                        </a:blipFill>
                      </a:tcPr>
                    </a:tc>
                    <a:tc>
                      <a:txBody>
                        <a:bodyPr/>
                        <a:lstStyle/>
                        <a:p>
                          <a:endParaRPr lang="en-US"/>
                        </a:p>
                      </a:txBody>
                      <a:tcPr>
                        <a:blipFill>
                          <a:blip r:embed="rId2"/>
                          <a:stretch>
                            <a:fillRect l="-164516" t="-540984" r="-200880" b="-203279"/>
                          </a:stretch>
                        </a:blipFill>
                      </a:tcPr>
                    </a:tc>
                    <a:tc>
                      <a:txBody>
                        <a:bodyPr/>
                        <a:lstStyle/>
                        <a:p>
                          <a:endParaRPr lang="en-US"/>
                        </a:p>
                      </a:txBody>
                      <a:tcPr>
                        <a:blipFill>
                          <a:blip r:embed="rId2"/>
                          <a:stretch>
                            <a:fillRect l="-265294" t="-540984" r="-101471" b="-203279"/>
                          </a:stretch>
                        </a:blipFill>
                      </a:tcPr>
                    </a:tc>
                    <a:tc>
                      <a:txBody>
                        <a:bodyPr/>
                        <a:lstStyle/>
                        <a:p>
                          <a:endParaRPr lang="en-US"/>
                        </a:p>
                      </a:txBody>
                      <a:tcPr>
                        <a:blipFill>
                          <a:blip r:embed="rId2"/>
                          <a:stretch>
                            <a:fillRect l="-364223" t="-540984" r="-1173" b="-203279"/>
                          </a:stretch>
                        </a:blipFill>
                      </a:tcPr>
                    </a:tc>
                    <a:extLst>
                      <a:ext uri="{0D108BD9-81ED-4DB2-BD59-A6C34878D82A}">
                        <a16:rowId xmlns:a16="http://schemas.microsoft.com/office/drawing/2014/main" val="2757826155"/>
                      </a:ext>
                    </a:extLst>
                  </a:tr>
                  <a:tr h="370840">
                    <a:tc>
                      <a:txBody>
                        <a:bodyPr/>
                        <a:lstStyle/>
                        <a:p>
                          <a:pPr marL="0" algn="l" defTabSz="914400" rtl="0" eaLnBrk="1" latinLnBrk="0" hangingPunct="1"/>
                          <a:r>
                            <a:rPr lang="en-US" sz="1400" b="1" kern="1200" dirty="0">
                              <a:solidFill>
                                <a:schemeClr val="dk1"/>
                              </a:solidFill>
                              <a:latin typeface="+mn-lt"/>
                              <a:ea typeface="+mn-ea"/>
                              <a:cs typeface="+mn-cs"/>
                            </a:rPr>
                            <a:t>Ixion</a:t>
                          </a:r>
                        </a:p>
                      </a:txBody>
                      <a:tcPr/>
                    </a:tc>
                    <a:tc>
                      <a:txBody>
                        <a:bodyPr/>
                        <a:lstStyle/>
                        <a:p>
                          <a:endParaRPr lang="en-US"/>
                        </a:p>
                      </a:txBody>
                      <a:tcPr>
                        <a:blipFill>
                          <a:blip r:embed="rId2"/>
                          <a:stretch>
                            <a:fillRect l="-60745" t="-640984" r="-293983" b="-103279"/>
                          </a:stretch>
                        </a:blipFill>
                      </a:tcPr>
                    </a:tc>
                    <a:tc>
                      <a:txBody>
                        <a:bodyPr/>
                        <a:lstStyle/>
                        <a:p>
                          <a:endParaRPr lang="en-US"/>
                        </a:p>
                      </a:txBody>
                      <a:tcPr>
                        <a:blipFill>
                          <a:blip r:embed="rId2"/>
                          <a:stretch>
                            <a:fillRect l="-164516" t="-640984" r="-200880" b="-103279"/>
                          </a:stretch>
                        </a:blipFill>
                      </a:tcPr>
                    </a:tc>
                    <a:tc>
                      <a:txBody>
                        <a:bodyPr/>
                        <a:lstStyle/>
                        <a:p>
                          <a:endParaRPr lang="en-US"/>
                        </a:p>
                      </a:txBody>
                      <a:tcPr>
                        <a:blipFill>
                          <a:blip r:embed="rId2"/>
                          <a:stretch>
                            <a:fillRect l="-265294" t="-640984" r="-101471" b="-103279"/>
                          </a:stretch>
                        </a:blipFill>
                      </a:tcPr>
                    </a:tc>
                    <a:tc>
                      <a:txBody>
                        <a:bodyPr/>
                        <a:lstStyle/>
                        <a:p>
                          <a:endParaRPr lang="en-US"/>
                        </a:p>
                      </a:txBody>
                      <a:tcPr>
                        <a:blipFill>
                          <a:blip r:embed="rId2"/>
                          <a:stretch>
                            <a:fillRect l="-364223" t="-640984" r="-1173" b="-103279"/>
                          </a:stretch>
                        </a:blipFill>
                      </a:tcPr>
                    </a:tc>
                    <a:extLst>
                      <a:ext uri="{0D108BD9-81ED-4DB2-BD59-A6C34878D82A}">
                        <a16:rowId xmlns:a16="http://schemas.microsoft.com/office/drawing/2014/main" val="1036982224"/>
                      </a:ext>
                    </a:extLst>
                  </a:tr>
                  <a:tr h="370840">
                    <a:tc>
                      <a:txBody>
                        <a:bodyPr/>
                        <a:lstStyle/>
                        <a:p>
                          <a:pPr marL="0" algn="l" defTabSz="914400" rtl="0" eaLnBrk="1" latinLnBrk="0" hangingPunct="1"/>
                          <a:r>
                            <a:rPr lang="en-US" sz="1400" b="1" kern="1200" dirty="0">
                              <a:solidFill>
                                <a:schemeClr val="dk1"/>
                              </a:solidFill>
                              <a:latin typeface="+mn-lt"/>
                              <a:ea typeface="+mn-ea"/>
                              <a:cs typeface="+mn-cs"/>
                            </a:rPr>
                            <a:t>2003 AZ</a:t>
                          </a:r>
                        </a:p>
                      </a:txBody>
                      <a:tcPr/>
                    </a:tc>
                    <a:tc>
                      <a:txBody>
                        <a:bodyPr/>
                        <a:lstStyle/>
                        <a:p>
                          <a:endParaRPr lang="en-US"/>
                        </a:p>
                      </a:txBody>
                      <a:tcPr>
                        <a:blipFill>
                          <a:blip r:embed="rId2"/>
                          <a:stretch>
                            <a:fillRect l="-60745" t="-740984" r="-293983" b="-3279"/>
                          </a:stretch>
                        </a:blipFill>
                      </a:tcPr>
                    </a:tc>
                    <a:tc>
                      <a:txBody>
                        <a:bodyPr/>
                        <a:lstStyle/>
                        <a:p>
                          <a:endParaRPr lang="en-US"/>
                        </a:p>
                      </a:txBody>
                      <a:tcPr>
                        <a:blipFill>
                          <a:blip r:embed="rId2"/>
                          <a:stretch>
                            <a:fillRect l="-164516" t="-740984" r="-200880" b="-3279"/>
                          </a:stretch>
                        </a:blipFill>
                      </a:tcPr>
                    </a:tc>
                    <a:tc>
                      <a:txBody>
                        <a:bodyPr/>
                        <a:lstStyle/>
                        <a:p>
                          <a:endParaRPr lang="en-US"/>
                        </a:p>
                      </a:txBody>
                      <a:tcPr>
                        <a:blipFill>
                          <a:blip r:embed="rId2"/>
                          <a:stretch>
                            <a:fillRect l="-265294" t="-740984" r="-101471" b="-3279"/>
                          </a:stretch>
                        </a:blipFill>
                      </a:tcPr>
                    </a:tc>
                    <a:tc>
                      <a:txBody>
                        <a:bodyPr/>
                        <a:lstStyle/>
                        <a:p>
                          <a:endParaRPr lang="en-US"/>
                        </a:p>
                      </a:txBody>
                      <a:tcPr>
                        <a:blipFill>
                          <a:blip r:embed="rId2"/>
                          <a:stretch>
                            <a:fillRect l="-364223" t="-740984" r="-1173" b="-3279"/>
                          </a:stretch>
                        </a:blipFill>
                      </a:tcPr>
                    </a:tc>
                    <a:extLst>
                      <a:ext uri="{0D108BD9-81ED-4DB2-BD59-A6C34878D82A}">
                        <a16:rowId xmlns:a16="http://schemas.microsoft.com/office/drawing/2014/main" val="3794267431"/>
                      </a:ext>
                    </a:extLst>
                  </a:tr>
                </a:tbl>
              </a:graphicData>
            </a:graphic>
          </p:graphicFrame>
        </mc:Fallback>
      </mc:AlternateContent>
    </p:spTree>
    <p:extLst>
      <p:ext uri="{BB962C8B-B14F-4D97-AF65-F5344CB8AC3E}">
        <p14:creationId xmlns:p14="http://schemas.microsoft.com/office/powerpoint/2010/main" val="107557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322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following measurement system pairs are based on a group of Mesopotamian deities called the </a:t>
                </a:r>
                <a:r>
                  <a:rPr lang="en-US" sz="1600" b="1" dirty="0"/>
                  <a:t>Anunnaki</a:t>
                </a:r>
                <a:r>
                  <a:rPr lang="en-US" sz="1600" dirty="0"/>
                  <a:t>. Each deity (as well as their consort) had a number associated them. These numbers were considered “sacred” and some cases represent the name of the associated deity. The table below displays the primary deities and their sacred numbers. Note that Anu has two (</a:t>
                </a:r>
                <a14:m>
                  <m:oMath xmlns:m="http://schemas.openxmlformats.org/officeDocument/2006/math">
                    <m:r>
                      <a:rPr lang="en-US" sz="1600" b="1" i="1" dirty="0" smtClean="0">
                        <a:latin typeface="Cambria Math" panose="02040503050406030204" pitchFamily="18" charset="0"/>
                      </a:rPr>
                      <m:t>𝟐</m:t>
                    </m:r>
                  </m:oMath>
                </a14:m>
                <a:r>
                  <a:rPr lang="en-US" sz="1600" dirty="0"/>
                  <a:t>) numbers associated with him, which are the </a:t>
                </a:r>
                <a:r>
                  <a:rPr lang="en-US" sz="1600" b="1" dirty="0"/>
                  <a:t>first</a:t>
                </a:r>
                <a:r>
                  <a:rPr lang="en-US" sz="1600" dirty="0"/>
                  <a:t> and </a:t>
                </a:r>
                <a:r>
                  <a:rPr lang="en-US" sz="1600" b="1" dirty="0"/>
                  <a:t>last</a:t>
                </a:r>
                <a:r>
                  <a:rPr lang="en-US" sz="1600" dirty="0"/>
                  <a:t> numbers in the Anunnaki Systems.</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4322867"/>
              </a:xfrm>
              <a:prstGeom prst="rect">
                <a:avLst/>
              </a:prstGeom>
              <a:blipFill>
                <a:blip r:embed="rId2"/>
                <a:stretch>
                  <a:fillRect l="-312" t="-98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Systems</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2">
                <a:extLst>
                  <a:ext uri="{FF2B5EF4-FFF2-40B4-BE49-F238E27FC236}">
                    <a16:creationId xmlns:a16="http://schemas.microsoft.com/office/drawing/2014/main" id="{387C7B7C-95F6-49AF-A65D-D825CC8BCC03}"/>
                  </a:ext>
                </a:extLst>
              </p:cNvPr>
              <p:cNvGraphicFramePr>
                <a:graphicFrameLocks noGrp="1"/>
              </p:cNvGraphicFramePr>
              <p:nvPr>
                <p:extLst>
                  <p:ext uri="{D42A27DB-BD31-4B8C-83A1-F6EECF244321}">
                    <p14:modId xmlns:p14="http://schemas.microsoft.com/office/powerpoint/2010/main" val="761629530"/>
                  </p:ext>
                </p:extLst>
              </p:nvPr>
            </p:nvGraphicFramePr>
            <p:xfrm>
              <a:off x="1707378" y="3129280"/>
              <a:ext cx="4327900" cy="3271520"/>
            </p:xfrm>
            <a:graphic>
              <a:graphicData uri="http://schemas.openxmlformats.org/drawingml/2006/table">
                <a:tbl>
                  <a:tblPr firstRow="1" bandRow="1">
                    <a:tableStyleId>{073A0DAA-6AF3-43AB-8588-CEC1D06C72B9}</a:tableStyleId>
                  </a:tblPr>
                  <a:tblGrid>
                    <a:gridCol w="2139778">
                      <a:extLst>
                        <a:ext uri="{9D8B030D-6E8A-4147-A177-3AD203B41FA5}">
                          <a16:colId xmlns:a16="http://schemas.microsoft.com/office/drawing/2014/main" val="647043331"/>
                        </a:ext>
                      </a:extLst>
                    </a:gridCol>
                    <a:gridCol w="2188122">
                      <a:extLst>
                        <a:ext uri="{9D8B030D-6E8A-4147-A177-3AD203B41FA5}">
                          <a16:colId xmlns:a16="http://schemas.microsoft.com/office/drawing/2014/main" val="2089465188"/>
                        </a:ext>
                      </a:extLst>
                    </a:gridCol>
                  </a:tblGrid>
                  <a:tr h="243840">
                    <a:tc>
                      <a:txBody>
                        <a:bodyPr/>
                        <a:lstStyle/>
                        <a:p>
                          <a:pPr algn="ctr"/>
                          <a:r>
                            <a:rPr lang="en-US" sz="1400" dirty="0"/>
                            <a:t>Deity</a:t>
                          </a:r>
                        </a:p>
                      </a:txBody>
                      <a:tcPr/>
                    </a:tc>
                    <a:tc>
                      <a:txBody>
                        <a:bodyPr/>
                        <a:lstStyle/>
                        <a:p>
                          <a:pPr algn="ctr"/>
                          <a:r>
                            <a:rPr lang="en-US" sz="1400" dirty="0"/>
                            <a:t>Sacred Number</a:t>
                          </a:r>
                        </a:p>
                      </a:txBody>
                      <a:tcPr/>
                    </a:tc>
                    <a:extLst>
                      <a:ext uri="{0D108BD9-81ED-4DB2-BD59-A6C34878D82A}">
                        <a16:rowId xmlns:a16="http://schemas.microsoft.com/office/drawing/2014/main" val="1745595342"/>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Anu</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&amp;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marL="45720" marR="45720"/>
                    </a:tc>
                    <a:extLst>
                      <a:ext uri="{0D108BD9-81ED-4DB2-BD59-A6C34878D82A}">
                        <a16:rowId xmlns:a16="http://schemas.microsoft.com/office/drawing/2014/main" val="1121925249"/>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Antu (Consort of Anu)</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1224372346"/>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Enlil</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1386493536"/>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Ninlil (Consort of Enlil)</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1356982418"/>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Enki</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1266385587"/>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Ninki (Consort of Enki)</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396297257"/>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Sin</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1270795445"/>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Ningal (Consort of Sin)</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4153045312"/>
                      </a:ext>
                    </a:extLst>
                  </a:tr>
                </a:tbl>
              </a:graphicData>
            </a:graphic>
          </p:graphicFrame>
        </mc:Choice>
        <mc:Fallback xmlns="">
          <p:graphicFrame>
            <p:nvGraphicFramePr>
              <p:cNvPr id="7" name="Table 2">
                <a:extLst>
                  <a:ext uri="{FF2B5EF4-FFF2-40B4-BE49-F238E27FC236}">
                    <a16:creationId xmlns:a16="http://schemas.microsoft.com/office/drawing/2014/main" id="{387C7B7C-95F6-49AF-A65D-D825CC8BCC03}"/>
                  </a:ext>
                </a:extLst>
              </p:cNvPr>
              <p:cNvGraphicFramePr>
                <a:graphicFrameLocks noGrp="1"/>
              </p:cNvGraphicFramePr>
              <p:nvPr>
                <p:extLst>
                  <p:ext uri="{D42A27DB-BD31-4B8C-83A1-F6EECF244321}">
                    <p14:modId xmlns:p14="http://schemas.microsoft.com/office/powerpoint/2010/main" val="761629530"/>
                  </p:ext>
                </p:extLst>
              </p:nvPr>
            </p:nvGraphicFramePr>
            <p:xfrm>
              <a:off x="1707378" y="3129280"/>
              <a:ext cx="4327900" cy="3271520"/>
            </p:xfrm>
            <a:graphic>
              <a:graphicData uri="http://schemas.openxmlformats.org/drawingml/2006/table">
                <a:tbl>
                  <a:tblPr firstRow="1" bandRow="1">
                    <a:tableStyleId>{073A0DAA-6AF3-43AB-8588-CEC1D06C72B9}</a:tableStyleId>
                  </a:tblPr>
                  <a:tblGrid>
                    <a:gridCol w="2139778">
                      <a:extLst>
                        <a:ext uri="{9D8B030D-6E8A-4147-A177-3AD203B41FA5}">
                          <a16:colId xmlns:a16="http://schemas.microsoft.com/office/drawing/2014/main" val="647043331"/>
                        </a:ext>
                      </a:extLst>
                    </a:gridCol>
                    <a:gridCol w="2188122">
                      <a:extLst>
                        <a:ext uri="{9D8B030D-6E8A-4147-A177-3AD203B41FA5}">
                          <a16:colId xmlns:a16="http://schemas.microsoft.com/office/drawing/2014/main" val="2089465188"/>
                        </a:ext>
                      </a:extLst>
                    </a:gridCol>
                  </a:tblGrid>
                  <a:tr h="304800">
                    <a:tc>
                      <a:txBody>
                        <a:bodyPr/>
                        <a:lstStyle/>
                        <a:p>
                          <a:pPr algn="ctr"/>
                          <a:r>
                            <a:rPr lang="en-US" sz="1400" dirty="0"/>
                            <a:t>Deity</a:t>
                          </a:r>
                        </a:p>
                      </a:txBody>
                      <a:tcPr/>
                    </a:tc>
                    <a:tc>
                      <a:txBody>
                        <a:bodyPr/>
                        <a:lstStyle/>
                        <a:p>
                          <a:pPr algn="ctr"/>
                          <a:r>
                            <a:rPr lang="en-US" sz="1400" dirty="0"/>
                            <a:t>Sacred Number</a:t>
                          </a:r>
                        </a:p>
                      </a:txBody>
                      <a:tcPr/>
                    </a:tc>
                    <a:extLst>
                      <a:ext uri="{0D108BD9-81ED-4DB2-BD59-A6C34878D82A}">
                        <a16:rowId xmlns:a16="http://schemas.microsoft.com/office/drawing/2014/main" val="1745595342"/>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Anu</a:t>
                          </a:r>
                        </a:p>
                      </a:txBody>
                      <a:tcPr marL="45720" marR="45720" anchor="b"/>
                    </a:tc>
                    <a:tc>
                      <a:txBody>
                        <a:bodyPr/>
                        <a:lstStyle/>
                        <a:p>
                          <a:endParaRPr lang="en-US"/>
                        </a:p>
                      </a:txBody>
                      <a:tcPr marL="45720" marR="45720">
                        <a:blipFill>
                          <a:blip r:embed="rId3"/>
                          <a:stretch>
                            <a:fillRect l="-98329" t="-83607" r="-1114" b="-714754"/>
                          </a:stretch>
                        </a:blipFill>
                      </a:tcPr>
                    </a:tc>
                    <a:extLst>
                      <a:ext uri="{0D108BD9-81ED-4DB2-BD59-A6C34878D82A}">
                        <a16:rowId xmlns:a16="http://schemas.microsoft.com/office/drawing/2014/main" val="1121925249"/>
                      </a:ext>
                    </a:extLst>
                  </a:tr>
                  <a:tr h="370840">
                    <a:tc>
                      <a:txBody>
                        <a:bodyPr/>
                        <a:lstStyle/>
                        <a:p>
                          <a:pPr marL="0" algn="l" defTabSz="914400" rtl="0" eaLnBrk="1" fontAlgn="b" latinLnBrk="0" hangingPunct="1"/>
                          <a:r>
                            <a:rPr lang="en-US" sz="1400" b="1" kern="1200">
                              <a:solidFill>
                                <a:schemeClr val="dk1"/>
                              </a:solidFill>
                              <a:latin typeface="+mn-lt"/>
                              <a:ea typeface="+mn-ea"/>
                              <a:cs typeface="+mn-cs"/>
                            </a:rPr>
                            <a:t>Antu (Consort of Anu)</a:t>
                          </a:r>
                          <a:endParaRPr lang="en-US" sz="1400" b="1" kern="1200" dirty="0">
                            <a:solidFill>
                              <a:schemeClr val="dk1"/>
                            </a:solidFill>
                            <a:latin typeface="+mn-lt"/>
                            <a:ea typeface="+mn-ea"/>
                            <a:cs typeface="+mn-cs"/>
                          </a:endParaRPr>
                        </a:p>
                      </a:txBody>
                      <a:tcPr marL="45720" marR="45720" anchor="b"/>
                    </a:tc>
                    <a:tc>
                      <a:txBody>
                        <a:bodyPr/>
                        <a:lstStyle/>
                        <a:p>
                          <a:endParaRPr lang="en-US"/>
                        </a:p>
                      </a:txBody>
                      <a:tcPr marL="45720" marR="45720">
                        <a:blipFill>
                          <a:blip r:embed="rId3"/>
                          <a:stretch>
                            <a:fillRect l="-98329" t="-183607" r="-1114" b="-614754"/>
                          </a:stretch>
                        </a:blipFill>
                      </a:tcPr>
                    </a:tc>
                    <a:extLst>
                      <a:ext uri="{0D108BD9-81ED-4DB2-BD59-A6C34878D82A}">
                        <a16:rowId xmlns:a16="http://schemas.microsoft.com/office/drawing/2014/main" val="1224372346"/>
                      </a:ext>
                    </a:extLst>
                  </a:tr>
                  <a:tr h="370840">
                    <a:tc>
                      <a:txBody>
                        <a:bodyPr/>
                        <a:lstStyle/>
                        <a:p>
                          <a:pPr marL="0" algn="l" defTabSz="914400" rtl="0" eaLnBrk="1" fontAlgn="b" latinLnBrk="0" hangingPunct="1"/>
                          <a:r>
                            <a:rPr lang="en-US" sz="1400" b="1" kern="1200">
                              <a:solidFill>
                                <a:schemeClr val="dk1"/>
                              </a:solidFill>
                              <a:latin typeface="+mn-lt"/>
                              <a:ea typeface="+mn-ea"/>
                              <a:cs typeface="+mn-cs"/>
                            </a:rPr>
                            <a:t>Enlil</a:t>
                          </a:r>
                          <a:endParaRPr lang="en-US" sz="1400" b="1" kern="1200" dirty="0">
                            <a:solidFill>
                              <a:schemeClr val="dk1"/>
                            </a:solidFill>
                            <a:latin typeface="+mn-lt"/>
                            <a:ea typeface="+mn-ea"/>
                            <a:cs typeface="+mn-cs"/>
                          </a:endParaRPr>
                        </a:p>
                      </a:txBody>
                      <a:tcPr marL="45720" marR="45720" anchor="b"/>
                    </a:tc>
                    <a:tc>
                      <a:txBody>
                        <a:bodyPr/>
                        <a:lstStyle/>
                        <a:p>
                          <a:endParaRPr lang="en-US"/>
                        </a:p>
                      </a:txBody>
                      <a:tcPr marL="45720" marR="45720">
                        <a:blipFill>
                          <a:blip r:embed="rId3"/>
                          <a:stretch>
                            <a:fillRect l="-98329" t="-283607" r="-1114" b="-514754"/>
                          </a:stretch>
                        </a:blipFill>
                      </a:tcPr>
                    </a:tc>
                    <a:extLst>
                      <a:ext uri="{0D108BD9-81ED-4DB2-BD59-A6C34878D82A}">
                        <a16:rowId xmlns:a16="http://schemas.microsoft.com/office/drawing/2014/main" val="1386493536"/>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Ninlil (Consort of Enlil)</a:t>
                          </a:r>
                        </a:p>
                      </a:txBody>
                      <a:tcPr marL="45720" marR="45720" anchor="b"/>
                    </a:tc>
                    <a:tc>
                      <a:txBody>
                        <a:bodyPr/>
                        <a:lstStyle/>
                        <a:p>
                          <a:endParaRPr lang="en-US"/>
                        </a:p>
                      </a:txBody>
                      <a:tcPr marL="45720" marR="45720">
                        <a:blipFill>
                          <a:blip r:embed="rId3"/>
                          <a:stretch>
                            <a:fillRect l="-98329" t="-383607" r="-1114" b="-414754"/>
                          </a:stretch>
                        </a:blipFill>
                      </a:tcPr>
                    </a:tc>
                    <a:extLst>
                      <a:ext uri="{0D108BD9-81ED-4DB2-BD59-A6C34878D82A}">
                        <a16:rowId xmlns:a16="http://schemas.microsoft.com/office/drawing/2014/main" val="1356982418"/>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Enki</a:t>
                          </a:r>
                        </a:p>
                      </a:txBody>
                      <a:tcPr marL="45720" marR="45720" anchor="b"/>
                    </a:tc>
                    <a:tc>
                      <a:txBody>
                        <a:bodyPr/>
                        <a:lstStyle/>
                        <a:p>
                          <a:endParaRPr lang="en-US"/>
                        </a:p>
                      </a:txBody>
                      <a:tcPr marL="45720" marR="45720">
                        <a:blipFill>
                          <a:blip r:embed="rId3"/>
                          <a:stretch>
                            <a:fillRect l="-98329" t="-491667" r="-1114" b="-321667"/>
                          </a:stretch>
                        </a:blipFill>
                      </a:tcPr>
                    </a:tc>
                    <a:extLst>
                      <a:ext uri="{0D108BD9-81ED-4DB2-BD59-A6C34878D82A}">
                        <a16:rowId xmlns:a16="http://schemas.microsoft.com/office/drawing/2014/main" val="1266385587"/>
                      </a:ext>
                    </a:extLst>
                  </a:tr>
                  <a:tr h="370840">
                    <a:tc>
                      <a:txBody>
                        <a:bodyPr/>
                        <a:lstStyle/>
                        <a:p>
                          <a:pPr marL="0" algn="l" defTabSz="914400" rtl="0" eaLnBrk="1" fontAlgn="b" latinLnBrk="0" hangingPunct="1"/>
                          <a:r>
                            <a:rPr lang="en-US" sz="1400" b="1" kern="1200">
                              <a:solidFill>
                                <a:schemeClr val="dk1"/>
                              </a:solidFill>
                              <a:latin typeface="+mn-lt"/>
                              <a:ea typeface="+mn-ea"/>
                              <a:cs typeface="+mn-cs"/>
                            </a:rPr>
                            <a:t>Ninki (Consort of Enki)</a:t>
                          </a:r>
                          <a:endParaRPr lang="en-US" sz="1400" b="1" kern="1200" dirty="0">
                            <a:solidFill>
                              <a:schemeClr val="dk1"/>
                            </a:solidFill>
                            <a:latin typeface="+mn-lt"/>
                            <a:ea typeface="+mn-ea"/>
                            <a:cs typeface="+mn-cs"/>
                          </a:endParaRPr>
                        </a:p>
                      </a:txBody>
                      <a:tcPr marL="45720" marR="45720" anchor="b"/>
                    </a:tc>
                    <a:tc>
                      <a:txBody>
                        <a:bodyPr/>
                        <a:lstStyle/>
                        <a:p>
                          <a:endParaRPr lang="en-US"/>
                        </a:p>
                      </a:txBody>
                      <a:tcPr marL="45720" marR="45720">
                        <a:blipFill>
                          <a:blip r:embed="rId3"/>
                          <a:stretch>
                            <a:fillRect l="-98329" t="-581967" r="-1114" b="-216393"/>
                          </a:stretch>
                        </a:blipFill>
                      </a:tcPr>
                    </a:tc>
                    <a:extLst>
                      <a:ext uri="{0D108BD9-81ED-4DB2-BD59-A6C34878D82A}">
                        <a16:rowId xmlns:a16="http://schemas.microsoft.com/office/drawing/2014/main" val="396297257"/>
                      </a:ext>
                    </a:extLst>
                  </a:tr>
                  <a:tr h="370840">
                    <a:tc>
                      <a:txBody>
                        <a:bodyPr/>
                        <a:lstStyle/>
                        <a:p>
                          <a:pPr marL="0" algn="l" defTabSz="914400" rtl="0" eaLnBrk="1" fontAlgn="b" latinLnBrk="0" hangingPunct="1"/>
                          <a:r>
                            <a:rPr lang="en-US" sz="1400" b="1" kern="1200">
                              <a:solidFill>
                                <a:schemeClr val="dk1"/>
                              </a:solidFill>
                              <a:latin typeface="+mn-lt"/>
                              <a:ea typeface="+mn-ea"/>
                              <a:cs typeface="+mn-cs"/>
                            </a:rPr>
                            <a:t>Sin</a:t>
                          </a:r>
                          <a:endParaRPr lang="en-US" sz="1400" b="1" kern="1200" dirty="0">
                            <a:solidFill>
                              <a:schemeClr val="dk1"/>
                            </a:solidFill>
                            <a:latin typeface="+mn-lt"/>
                            <a:ea typeface="+mn-ea"/>
                            <a:cs typeface="+mn-cs"/>
                          </a:endParaRPr>
                        </a:p>
                      </a:txBody>
                      <a:tcPr marL="45720" marR="45720" anchor="b"/>
                    </a:tc>
                    <a:tc>
                      <a:txBody>
                        <a:bodyPr/>
                        <a:lstStyle/>
                        <a:p>
                          <a:endParaRPr lang="en-US"/>
                        </a:p>
                      </a:txBody>
                      <a:tcPr marL="45720" marR="45720">
                        <a:blipFill>
                          <a:blip r:embed="rId3"/>
                          <a:stretch>
                            <a:fillRect l="-98329" t="-681967" r="-1114" b="-116393"/>
                          </a:stretch>
                        </a:blipFill>
                      </a:tcPr>
                    </a:tc>
                    <a:extLst>
                      <a:ext uri="{0D108BD9-81ED-4DB2-BD59-A6C34878D82A}">
                        <a16:rowId xmlns:a16="http://schemas.microsoft.com/office/drawing/2014/main" val="1270795445"/>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Ningal (Consort of Sin)</a:t>
                          </a:r>
                        </a:p>
                      </a:txBody>
                      <a:tcPr marL="45720" marR="45720" anchor="b"/>
                    </a:tc>
                    <a:tc>
                      <a:txBody>
                        <a:bodyPr/>
                        <a:lstStyle/>
                        <a:p>
                          <a:endParaRPr lang="en-US"/>
                        </a:p>
                      </a:txBody>
                      <a:tcPr marL="45720" marR="45720">
                        <a:blipFill>
                          <a:blip r:embed="rId3"/>
                          <a:stretch>
                            <a:fillRect l="-98329" t="-781967" r="-1114" b="-16393"/>
                          </a:stretch>
                        </a:blipFill>
                      </a:tcPr>
                    </a:tc>
                    <a:extLst>
                      <a:ext uri="{0D108BD9-81ED-4DB2-BD59-A6C34878D82A}">
                        <a16:rowId xmlns:a16="http://schemas.microsoft.com/office/drawing/2014/main" val="415304531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2">
                <a:extLst>
                  <a:ext uri="{FF2B5EF4-FFF2-40B4-BE49-F238E27FC236}">
                    <a16:creationId xmlns:a16="http://schemas.microsoft.com/office/drawing/2014/main" id="{12931A52-D6B5-4B0A-BD46-8101760E4E01}"/>
                  </a:ext>
                </a:extLst>
              </p:cNvPr>
              <p:cNvGraphicFramePr>
                <a:graphicFrameLocks noGrp="1"/>
              </p:cNvGraphicFramePr>
              <p:nvPr>
                <p:extLst>
                  <p:ext uri="{D42A27DB-BD31-4B8C-83A1-F6EECF244321}">
                    <p14:modId xmlns:p14="http://schemas.microsoft.com/office/powerpoint/2010/main" val="4260148314"/>
                  </p:ext>
                </p:extLst>
              </p:nvPr>
            </p:nvGraphicFramePr>
            <p:xfrm>
              <a:off x="6551612" y="3129280"/>
              <a:ext cx="4557565" cy="2529840"/>
            </p:xfrm>
            <a:graphic>
              <a:graphicData uri="http://schemas.openxmlformats.org/drawingml/2006/table">
                <a:tbl>
                  <a:tblPr firstRow="1" bandRow="1">
                    <a:tableStyleId>{073A0DAA-6AF3-43AB-8588-CEC1D06C72B9}</a:tableStyleId>
                  </a:tblPr>
                  <a:tblGrid>
                    <a:gridCol w="2460403">
                      <a:extLst>
                        <a:ext uri="{9D8B030D-6E8A-4147-A177-3AD203B41FA5}">
                          <a16:colId xmlns:a16="http://schemas.microsoft.com/office/drawing/2014/main" val="647043331"/>
                        </a:ext>
                      </a:extLst>
                    </a:gridCol>
                    <a:gridCol w="2097162">
                      <a:extLst>
                        <a:ext uri="{9D8B030D-6E8A-4147-A177-3AD203B41FA5}">
                          <a16:colId xmlns:a16="http://schemas.microsoft.com/office/drawing/2014/main" val="2089465188"/>
                        </a:ext>
                      </a:extLst>
                    </a:gridCol>
                  </a:tblGrid>
                  <a:tr h="248920">
                    <a:tc>
                      <a:txBody>
                        <a:bodyPr/>
                        <a:lstStyle/>
                        <a:p>
                          <a:pPr algn="ctr"/>
                          <a:r>
                            <a:rPr lang="en-US" sz="1400" dirty="0"/>
                            <a:t>Deity</a:t>
                          </a:r>
                        </a:p>
                      </a:txBody>
                      <a:tcPr marL="45720" marR="45720"/>
                    </a:tc>
                    <a:tc>
                      <a:txBody>
                        <a:bodyPr/>
                        <a:lstStyle/>
                        <a:p>
                          <a:pPr algn="ctr"/>
                          <a:r>
                            <a:rPr lang="en-US" sz="1400" dirty="0"/>
                            <a:t>Sacred Number</a:t>
                          </a:r>
                        </a:p>
                      </a:txBody>
                      <a:tcPr marL="45720" marR="45720"/>
                    </a:tc>
                    <a:extLst>
                      <a:ext uri="{0D108BD9-81ED-4DB2-BD59-A6C34878D82A}">
                        <a16:rowId xmlns:a16="http://schemas.microsoft.com/office/drawing/2014/main" val="1745595342"/>
                      </a:ext>
                    </a:extLst>
                  </a:tr>
                  <a:tr h="370840">
                    <a:tc>
                      <a:txBody>
                        <a:bodyPr/>
                        <a:lstStyle/>
                        <a:p>
                          <a:pPr lvl="0" algn="l" fontAlgn="b"/>
                          <a:r>
                            <a:rPr lang="en-US" sz="1400" b="1" i="0" u="none" strike="noStrike" dirty="0">
                              <a:solidFill>
                                <a:schemeClr val="tx1"/>
                              </a:solidFill>
                              <a:effectLst/>
                              <a:latin typeface="Euphemia (Body)"/>
                            </a:rPr>
                            <a:t>Shamash</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1439699313"/>
                      </a:ext>
                    </a:extLst>
                  </a:tr>
                  <a:tr h="370840">
                    <a:tc>
                      <a:txBody>
                        <a:bodyPr/>
                        <a:lstStyle/>
                        <a:p>
                          <a:pPr lvl="0" algn="l" fontAlgn="b"/>
                          <a:r>
                            <a:rPr lang="en-US" sz="1400" b="1" i="0" u="none" strike="noStrike" dirty="0">
                              <a:solidFill>
                                <a:schemeClr val="tx1"/>
                              </a:solidFill>
                              <a:effectLst/>
                              <a:latin typeface="Euphemia (Body)"/>
                            </a:rPr>
                            <a:t>Ishtar</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4023889279"/>
                      </a:ext>
                    </a:extLst>
                  </a:tr>
                  <a:tr h="370840">
                    <a:tc>
                      <a:txBody>
                        <a:bodyPr/>
                        <a:lstStyle/>
                        <a:p>
                          <a:pPr lvl="0" algn="l" fontAlgn="b"/>
                          <a:r>
                            <a:rPr lang="en-US" sz="1400" b="1" i="0" u="none" strike="noStrike" dirty="0">
                              <a:solidFill>
                                <a:schemeClr val="tx1"/>
                              </a:solidFill>
                              <a:effectLst/>
                              <a:latin typeface="Euphemia (Body)"/>
                            </a:rPr>
                            <a:t>Nabu</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875520398"/>
                      </a:ext>
                    </a:extLst>
                  </a:tr>
                  <a:tr h="370840">
                    <a:tc>
                      <a:txBody>
                        <a:bodyPr/>
                        <a:lstStyle/>
                        <a:p>
                          <a:pPr lvl="0" algn="l" fontAlgn="b"/>
                          <a:r>
                            <a:rPr lang="en-US" sz="1400" b="1" i="0" u="none" strike="noStrike" dirty="0">
                              <a:solidFill>
                                <a:schemeClr val="tx1"/>
                              </a:solidFill>
                              <a:effectLst/>
                              <a:latin typeface="Euphemia (Body)"/>
                            </a:rPr>
                            <a:t>Adad</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1797800302"/>
                      </a:ext>
                    </a:extLst>
                  </a:tr>
                  <a:tr h="370840">
                    <a:tc>
                      <a:txBody>
                        <a:bodyPr/>
                        <a:lstStyle/>
                        <a:p>
                          <a:pPr lvl="0" algn="l" fontAlgn="b"/>
                          <a:r>
                            <a:rPr lang="en-US" sz="1400" b="1" i="0" u="none" strike="noStrike" dirty="0">
                              <a:solidFill>
                                <a:schemeClr val="tx1"/>
                              </a:solidFill>
                              <a:effectLst/>
                              <a:latin typeface="Euphemia (Body)"/>
                            </a:rPr>
                            <a:t>Ereshkigal</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3424533455"/>
                      </a:ext>
                    </a:extLst>
                  </a:tr>
                  <a:tr h="370840">
                    <a:tc>
                      <a:txBody>
                        <a:bodyPr/>
                        <a:lstStyle/>
                        <a:p>
                          <a:pPr lvl="0" algn="l" fontAlgn="b"/>
                          <a:r>
                            <a:rPr lang="en-US" sz="1400" b="1" i="0" u="none" strike="noStrike" dirty="0">
                              <a:solidFill>
                                <a:schemeClr val="tx1"/>
                              </a:solidFill>
                              <a:effectLst/>
                              <a:latin typeface="Euphemia (Body)"/>
                            </a:rPr>
                            <a:t>Ninhursag (Consort of Enki)</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2076492209"/>
                      </a:ext>
                    </a:extLst>
                  </a:tr>
                </a:tbl>
              </a:graphicData>
            </a:graphic>
          </p:graphicFrame>
        </mc:Choice>
        <mc:Fallback xmlns="">
          <p:graphicFrame>
            <p:nvGraphicFramePr>
              <p:cNvPr id="9" name="Table 2">
                <a:extLst>
                  <a:ext uri="{FF2B5EF4-FFF2-40B4-BE49-F238E27FC236}">
                    <a16:creationId xmlns:a16="http://schemas.microsoft.com/office/drawing/2014/main" id="{12931A52-D6B5-4B0A-BD46-8101760E4E01}"/>
                  </a:ext>
                </a:extLst>
              </p:cNvPr>
              <p:cNvGraphicFramePr>
                <a:graphicFrameLocks noGrp="1"/>
              </p:cNvGraphicFramePr>
              <p:nvPr>
                <p:extLst>
                  <p:ext uri="{D42A27DB-BD31-4B8C-83A1-F6EECF244321}">
                    <p14:modId xmlns:p14="http://schemas.microsoft.com/office/powerpoint/2010/main" val="4260148314"/>
                  </p:ext>
                </p:extLst>
              </p:nvPr>
            </p:nvGraphicFramePr>
            <p:xfrm>
              <a:off x="6551612" y="3129280"/>
              <a:ext cx="4557565" cy="2529840"/>
            </p:xfrm>
            <a:graphic>
              <a:graphicData uri="http://schemas.openxmlformats.org/drawingml/2006/table">
                <a:tbl>
                  <a:tblPr firstRow="1" bandRow="1">
                    <a:tableStyleId>{073A0DAA-6AF3-43AB-8588-CEC1D06C72B9}</a:tableStyleId>
                  </a:tblPr>
                  <a:tblGrid>
                    <a:gridCol w="2460403">
                      <a:extLst>
                        <a:ext uri="{9D8B030D-6E8A-4147-A177-3AD203B41FA5}">
                          <a16:colId xmlns:a16="http://schemas.microsoft.com/office/drawing/2014/main" val="647043331"/>
                        </a:ext>
                      </a:extLst>
                    </a:gridCol>
                    <a:gridCol w="2097162">
                      <a:extLst>
                        <a:ext uri="{9D8B030D-6E8A-4147-A177-3AD203B41FA5}">
                          <a16:colId xmlns:a16="http://schemas.microsoft.com/office/drawing/2014/main" val="2089465188"/>
                        </a:ext>
                      </a:extLst>
                    </a:gridCol>
                  </a:tblGrid>
                  <a:tr h="304800">
                    <a:tc>
                      <a:txBody>
                        <a:bodyPr/>
                        <a:lstStyle/>
                        <a:p>
                          <a:pPr algn="ctr"/>
                          <a:r>
                            <a:rPr lang="en-US" sz="1400" dirty="0"/>
                            <a:t>Deity</a:t>
                          </a:r>
                        </a:p>
                      </a:txBody>
                      <a:tcPr marL="45720" marR="45720"/>
                    </a:tc>
                    <a:tc>
                      <a:txBody>
                        <a:bodyPr/>
                        <a:lstStyle/>
                        <a:p>
                          <a:pPr algn="ctr"/>
                          <a:r>
                            <a:rPr lang="en-US" sz="1400" dirty="0"/>
                            <a:t>Sacred Number</a:t>
                          </a:r>
                        </a:p>
                      </a:txBody>
                      <a:tcPr marL="45720" marR="45720"/>
                    </a:tc>
                    <a:extLst>
                      <a:ext uri="{0D108BD9-81ED-4DB2-BD59-A6C34878D82A}">
                        <a16:rowId xmlns:a16="http://schemas.microsoft.com/office/drawing/2014/main" val="1745595342"/>
                      </a:ext>
                    </a:extLst>
                  </a:tr>
                  <a:tr h="370840">
                    <a:tc>
                      <a:txBody>
                        <a:bodyPr/>
                        <a:lstStyle/>
                        <a:p>
                          <a:pPr lvl="0" algn="l" fontAlgn="b"/>
                          <a:r>
                            <a:rPr lang="en-US" sz="1400" b="1" i="0" u="none" strike="noStrike" dirty="0">
                              <a:solidFill>
                                <a:schemeClr val="tx1"/>
                              </a:solidFill>
                              <a:effectLst/>
                              <a:latin typeface="Euphemia (Body)"/>
                            </a:rPr>
                            <a:t>Shamash</a:t>
                          </a:r>
                        </a:p>
                      </a:txBody>
                      <a:tcPr marL="45720" marR="45720" anchor="b"/>
                    </a:tc>
                    <a:tc>
                      <a:txBody>
                        <a:bodyPr/>
                        <a:lstStyle/>
                        <a:p>
                          <a:endParaRPr lang="en-US"/>
                        </a:p>
                      </a:txBody>
                      <a:tcPr marL="45720" marR="45720">
                        <a:blipFill>
                          <a:blip r:embed="rId4"/>
                          <a:stretch>
                            <a:fillRect l="-117391" t="-83607" r="-1159" b="-516393"/>
                          </a:stretch>
                        </a:blipFill>
                      </a:tcPr>
                    </a:tc>
                    <a:extLst>
                      <a:ext uri="{0D108BD9-81ED-4DB2-BD59-A6C34878D82A}">
                        <a16:rowId xmlns:a16="http://schemas.microsoft.com/office/drawing/2014/main" val="1439699313"/>
                      </a:ext>
                    </a:extLst>
                  </a:tr>
                  <a:tr h="370840">
                    <a:tc>
                      <a:txBody>
                        <a:bodyPr/>
                        <a:lstStyle/>
                        <a:p>
                          <a:pPr lvl="0" algn="l" fontAlgn="b"/>
                          <a:r>
                            <a:rPr lang="en-US" sz="1400" b="1" i="0" u="none" strike="noStrike" dirty="0">
                              <a:solidFill>
                                <a:schemeClr val="tx1"/>
                              </a:solidFill>
                              <a:effectLst/>
                              <a:latin typeface="Euphemia (Body)"/>
                            </a:rPr>
                            <a:t>Ishtar</a:t>
                          </a:r>
                        </a:p>
                      </a:txBody>
                      <a:tcPr marL="45720" marR="45720" anchor="b"/>
                    </a:tc>
                    <a:tc>
                      <a:txBody>
                        <a:bodyPr/>
                        <a:lstStyle/>
                        <a:p>
                          <a:endParaRPr lang="en-US"/>
                        </a:p>
                      </a:txBody>
                      <a:tcPr marL="45720" marR="45720">
                        <a:blipFill>
                          <a:blip r:embed="rId4"/>
                          <a:stretch>
                            <a:fillRect l="-117391" t="-183607" r="-1159" b="-416393"/>
                          </a:stretch>
                        </a:blipFill>
                      </a:tcPr>
                    </a:tc>
                    <a:extLst>
                      <a:ext uri="{0D108BD9-81ED-4DB2-BD59-A6C34878D82A}">
                        <a16:rowId xmlns:a16="http://schemas.microsoft.com/office/drawing/2014/main" val="4023889279"/>
                      </a:ext>
                    </a:extLst>
                  </a:tr>
                  <a:tr h="370840">
                    <a:tc>
                      <a:txBody>
                        <a:bodyPr/>
                        <a:lstStyle/>
                        <a:p>
                          <a:pPr lvl="0" algn="l" fontAlgn="b"/>
                          <a:r>
                            <a:rPr lang="en-US" sz="1400" b="1" i="0" u="none" strike="noStrike" dirty="0">
                              <a:solidFill>
                                <a:schemeClr val="tx1"/>
                              </a:solidFill>
                              <a:effectLst/>
                              <a:latin typeface="Euphemia (Body)"/>
                            </a:rPr>
                            <a:t>Nabu</a:t>
                          </a:r>
                        </a:p>
                      </a:txBody>
                      <a:tcPr marL="45720" marR="45720" anchor="b"/>
                    </a:tc>
                    <a:tc>
                      <a:txBody>
                        <a:bodyPr/>
                        <a:lstStyle/>
                        <a:p>
                          <a:endParaRPr lang="en-US"/>
                        </a:p>
                      </a:txBody>
                      <a:tcPr marL="45720" marR="45720">
                        <a:blipFill>
                          <a:blip r:embed="rId4"/>
                          <a:stretch>
                            <a:fillRect l="-117391" t="-283607" r="-1159" b="-316393"/>
                          </a:stretch>
                        </a:blipFill>
                      </a:tcPr>
                    </a:tc>
                    <a:extLst>
                      <a:ext uri="{0D108BD9-81ED-4DB2-BD59-A6C34878D82A}">
                        <a16:rowId xmlns:a16="http://schemas.microsoft.com/office/drawing/2014/main" val="875520398"/>
                      </a:ext>
                    </a:extLst>
                  </a:tr>
                  <a:tr h="370840">
                    <a:tc>
                      <a:txBody>
                        <a:bodyPr/>
                        <a:lstStyle/>
                        <a:p>
                          <a:pPr lvl="0" algn="l" fontAlgn="b"/>
                          <a:r>
                            <a:rPr lang="en-US" sz="1400" b="1" i="0" u="none" strike="noStrike">
                              <a:solidFill>
                                <a:schemeClr val="tx1"/>
                              </a:solidFill>
                              <a:effectLst/>
                              <a:latin typeface="Euphemia (Body)"/>
                            </a:rPr>
                            <a:t>Adad</a:t>
                          </a:r>
                        </a:p>
                      </a:txBody>
                      <a:tcPr marL="45720" marR="45720" anchor="b"/>
                    </a:tc>
                    <a:tc>
                      <a:txBody>
                        <a:bodyPr/>
                        <a:lstStyle/>
                        <a:p>
                          <a:endParaRPr lang="en-US"/>
                        </a:p>
                      </a:txBody>
                      <a:tcPr marL="45720" marR="45720">
                        <a:blipFill>
                          <a:blip r:embed="rId4"/>
                          <a:stretch>
                            <a:fillRect l="-117391" t="-383607" r="-1159" b="-216393"/>
                          </a:stretch>
                        </a:blipFill>
                      </a:tcPr>
                    </a:tc>
                    <a:extLst>
                      <a:ext uri="{0D108BD9-81ED-4DB2-BD59-A6C34878D82A}">
                        <a16:rowId xmlns:a16="http://schemas.microsoft.com/office/drawing/2014/main" val="1797800302"/>
                      </a:ext>
                    </a:extLst>
                  </a:tr>
                  <a:tr h="370840">
                    <a:tc>
                      <a:txBody>
                        <a:bodyPr/>
                        <a:lstStyle/>
                        <a:p>
                          <a:pPr lvl="0" algn="l" fontAlgn="b"/>
                          <a:r>
                            <a:rPr lang="en-US" sz="1400" b="1" i="0" u="none" strike="noStrike" dirty="0">
                              <a:solidFill>
                                <a:schemeClr val="tx1"/>
                              </a:solidFill>
                              <a:effectLst/>
                              <a:latin typeface="Euphemia (Body)"/>
                            </a:rPr>
                            <a:t>Ereshkigal</a:t>
                          </a:r>
                        </a:p>
                      </a:txBody>
                      <a:tcPr marL="45720" marR="45720" anchor="b"/>
                    </a:tc>
                    <a:tc>
                      <a:txBody>
                        <a:bodyPr/>
                        <a:lstStyle/>
                        <a:p>
                          <a:endParaRPr lang="en-US"/>
                        </a:p>
                      </a:txBody>
                      <a:tcPr marL="45720" marR="45720">
                        <a:blipFill>
                          <a:blip r:embed="rId4"/>
                          <a:stretch>
                            <a:fillRect l="-117391" t="-483607" r="-1159" b="-116393"/>
                          </a:stretch>
                        </a:blipFill>
                      </a:tcPr>
                    </a:tc>
                    <a:extLst>
                      <a:ext uri="{0D108BD9-81ED-4DB2-BD59-A6C34878D82A}">
                        <a16:rowId xmlns:a16="http://schemas.microsoft.com/office/drawing/2014/main" val="3424533455"/>
                      </a:ext>
                    </a:extLst>
                  </a:tr>
                  <a:tr h="370840">
                    <a:tc>
                      <a:txBody>
                        <a:bodyPr/>
                        <a:lstStyle/>
                        <a:p>
                          <a:pPr lvl="0" algn="l" fontAlgn="b"/>
                          <a:r>
                            <a:rPr lang="en-US" sz="1400" b="1" i="0" u="none" strike="noStrike" dirty="0">
                              <a:solidFill>
                                <a:schemeClr val="tx1"/>
                              </a:solidFill>
                              <a:effectLst/>
                              <a:latin typeface="Euphemia (Body)"/>
                            </a:rPr>
                            <a:t>Ninhursag (Consort of Enki)</a:t>
                          </a:r>
                        </a:p>
                      </a:txBody>
                      <a:tcPr marL="45720" marR="45720" anchor="b"/>
                    </a:tc>
                    <a:tc>
                      <a:txBody>
                        <a:bodyPr/>
                        <a:lstStyle/>
                        <a:p>
                          <a:endParaRPr lang="en-US"/>
                        </a:p>
                      </a:txBody>
                      <a:tcPr marL="45720" marR="45720">
                        <a:blipFill>
                          <a:blip r:embed="rId4"/>
                          <a:stretch>
                            <a:fillRect l="-117391" t="-583607" r="-1159" b="-16393"/>
                          </a:stretch>
                        </a:blipFill>
                      </a:tcPr>
                    </a:tc>
                    <a:extLst>
                      <a:ext uri="{0D108BD9-81ED-4DB2-BD59-A6C34878D82A}">
                        <a16:rowId xmlns:a16="http://schemas.microsoft.com/office/drawing/2014/main" val="2076492209"/>
                      </a:ext>
                    </a:extLst>
                  </a:tr>
                </a:tbl>
              </a:graphicData>
            </a:graphic>
          </p:graphicFrame>
        </mc:Fallback>
      </mc:AlternateContent>
      <p:sp>
        <p:nvSpPr>
          <p:cNvPr id="11" name="TextBox 10">
            <a:extLst>
              <a:ext uri="{FF2B5EF4-FFF2-40B4-BE49-F238E27FC236}">
                <a16:creationId xmlns:a16="http://schemas.microsoft.com/office/drawing/2014/main" id="{077F7505-BB4D-4E27-80CB-53B2AC2A1ACD}"/>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5"/>
              </a:rPr>
              <a:t>https://en.wikipedia.org/wiki/Anunnaki</a:t>
            </a:r>
            <a:endParaRPr lang="en-US" sz="1200" dirty="0"/>
          </a:p>
        </p:txBody>
      </p:sp>
    </p:spTree>
    <p:extLst>
      <p:ext uri="{BB962C8B-B14F-4D97-AF65-F5344CB8AC3E}">
        <p14:creationId xmlns:p14="http://schemas.microsoft.com/office/powerpoint/2010/main" val="2417444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calibration values for the </a:t>
            </a:r>
            <a:r>
              <a:rPr lang="en-US" sz="1600" b="1" dirty="0"/>
              <a:t>Anunnaki Systems</a:t>
            </a:r>
            <a:r>
              <a:rPr lang="en-US" sz="1600" dirty="0"/>
              <a:t>. The calibration value is derived from the “sacred” number of the deity.</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Systems</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2854959144"/>
                  </p:ext>
                </p:extLst>
              </p:nvPr>
            </p:nvGraphicFramePr>
            <p:xfrm>
              <a:off x="1898770" y="2362200"/>
              <a:ext cx="9447300" cy="385572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solidFill>
                                <a:schemeClr val="accent2">
                                  <a:lumMod val="50000"/>
                                </a:schemeClr>
                              </a:solidFill>
                            </a:rPr>
                            <a:t>Anu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60</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𝟑𝟕𝟖</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Anu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559269109"/>
                      </a:ext>
                    </a:extLst>
                  </a:tr>
                  <a:tr h="370840">
                    <a:tc>
                      <a:txBody>
                        <a:bodyPr/>
                        <a:lstStyle/>
                        <a:p>
                          <a:r>
                            <a:rPr lang="en-US" sz="1400" b="1" dirty="0"/>
                            <a:t>Antu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55</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Enlil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Ninlil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45</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𝟐𝟖𝟑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solidFill>
                                <a:schemeClr val="accent2">
                                  <a:lumMod val="50000"/>
                                </a:schemeClr>
                              </a:solidFill>
                            </a:rPr>
                            <a:t>Enki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40</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𝟒𝟎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𝟐𝟓𝟐</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Ninki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35</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862587005"/>
                      </a:ext>
                    </a:extLst>
                  </a:tr>
                  <a:tr h="370840">
                    <a:tc>
                      <a:txBody>
                        <a:bodyPr/>
                        <a:lstStyle/>
                        <a:p>
                          <a:r>
                            <a:rPr lang="en-US" sz="1400" b="1" dirty="0"/>
                            <a:t>Sin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30</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𝟏𝟖𝟗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429313195"/>
                      </a:ext>
                    </a:extLst>
                  </a:tr>
                  <a:tr h="370840">
                    <a:tc>
                      <a:txBody>
                        <a:bodyPr/>
                        <a:lstStyle/>
                        <a:p>
                          <a:r>
                            <a:rPr lang="en-US" sz="1400" b="1" dirty="0"/>
                            <a:t>Ningal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25</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094669143"/>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2854959144"/>
                  </p:ext>
                </p:extLst>
              </p:nvPr>
            </p:nvGraphicFramePr>
            <p:xfrm>
              <a:off x="1898770" y="2362200"/>
              <a:ext cx="9447300" cy="385572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51816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solidFill>
                                <a:schemeClr val="accent2">
                                  <a:lumMod val="50000"/>
                                </a:schemeClr>
                              </a:solidFill>
                            </a:rPr>
                            <a:t>Anu</a:t>
                          </a:r>
                        </a:p>
                      </a:txBody>
                      <a:tcPr/>
                    </a:tc>
                    <a:tc>
                      <a:txBody>
                        <a:bodyPr/>
                        <a:lstStyle/>
                        <a:p>
                          <a:endParaRPr lang="en-US"/>
                        </a:p>
                      </a:txBody>
                      <a:tcPr>
                        <a:blipFill>
                          <a:blip r:embed="rId2"/>
                          <a:stretch>
                            <a:fillRect l="-53846" t="-140984" r="-289459" b="-803279"/>
                          </a:stretch>
                        </a:blipFill>
                      </a:tcPr>
                    </a:tc>
                    <a:tc>
                      <a:txBody>
                        <a:bodyPr/>
                        <a:lstStyle/>
                        <a:p>
                          <a:endParaRPr lang="en-US"/>
                        </a:p>
                      </a:txBody>
                      <a:tcPr>
                        <a:blipFill>
                          <a:blip r:embed="rId2"/>
                          <a:stretch>
                            <a:fillRect l="-100372" t="-140984" r="-88848" b="-803279"/>
                          </a:stretch>
                        </a:blipFill>
                      </a:tcPr>
                    </a:tc>
                    <a:tc>
                      <a:txBody>
                        <a:bodyPr/>
                        <a:lstStyle/>
                        <a:p>
                          <a:endParaRPr lang="en-US"/>
                        </a:p>
                      </a:txBody>
                      <a:tcPr>
                        <a:blipFill>
                          <a:blip r:embed="rId2"/>
                          <a:stretch>
                            <a:fillRect l="-227426" t="-140984" r="-844" b="-803279"/>
                          </a:stretch>
                        </a:blipFill>
                      </a:tcPr>
                    </a:tc>
                    <a:extLst>
                      <a:ext uri="{0D108BD9-81ED-4DB2-BD59-A6C34878D82A}">
                        <a16:rowId xmlns:a16="http://schemas.microsoft.com/office/drawing/2014/main" val="1121925249"/>
                      </a:ext>
                    </a:extLst>
                  </a:tr>
                  <a:tr h="370840">
                    <a:tc>
                      <a:txBody>
                        <a:bodyPr/>
                        <a:lstStyle/>
                        <a:p>
                          <a:r>
                            <a:rPr lang="en-US" sz="1400" b="1" dirty="0"/>
                            <a:t>Anu</a:t>
                          </a:r>
                        </a:p>
                      </a:txBody>
                      <a:tcPr/>
                    </a:tc>
                    <a:tc>
                      <a:txBody>
                        <a:bodyPr/>
                        <a:lstStyle/>
                        <a:p>
                          <a:endParaRPr lang="en-US"/>
                        </a:p>
                      </a:txBody>
                      <a:tcPr>
                        <a:blipFill>
                          <a:blip r:embed="rId2"/>
                          <a:stretch>
                            <a:fillRect l="-53846" t="-240984" r="-289459" b="-703279"/>
                          </a:stretch>
                        </a:blipFill>
                      </a:tcPr>
                    </a:tc>
                    <a:tc>
                      <a:txBody>
                        <a:bodyPr/>
                        <a:lstStyle/>
                        <a:p>
                          <a:endParaRPr lang="en-US"/>
                        </a:p>
                      </a:txBody>
                      <a:tcPr>
                        <a:blipFill>
                          <a:blip r:embed="rId2"/>
                          <a:stretch>
                            <a:fillRect l="-100372" t="-240984" r="-88848" b="-703279"/>
                          </a:stretch>
                        </a:blipFill>
                      </a:tcPr>
                    </a:tc>
                    <a:tc>
                      <a:txBody>
                        <a:bodyPr/>
                        <a:lstStyle/>
                        <a:p>
                          <a:endParaRPr lang="en-US"/>
                        </a:p>
                      </a:txBody>
                      <a:tcPr>
                        <a:blipFill>
                          <a:blip r:embed="rId2"/>
                          <a:stretch>
                            <a:fillRect l="-227426" t="-240984" r="-844" b="-703279"/>
                          </a:stretch>
                        </a:blipFill>
                      </a:tcPr>
                    </a:tc>
                    <a:extLst>
                      <a:ext uri="{0D108BD9-81ED-4DB2-BD59-A6C34878D82A}">
                        <a16:rowId xmlns:a16="http://schemas.microsoft.com/office/drawing/2014/main" val="3559269109"/>
                      </a:ext>
                    </a:extLst>
                  </a:tr>
                  <a:tr h="370840">
                    <a:tc>
                      <a:txBody>
                        <a:bodyPr/>
                        <a:lstStyle/>
                        <a:p>
                          <a:r>
                            <a:rPr lang="en-US" sz="1400" b="1" dirty="0"/>
                            <a:t>Antu</a:t>
                          </a:r>
                        </a:p>
                      </a:txBody>
                      <a:tcPr/>
                    </a:tc>
                    <a:tc>
                      <a:txBody>
                        <a:bodyPr/>
                        <a:lstStyle/>
                        <a:p>
                          <a:endParaRPr lang="en-US"/>
                        </a:p>
                      </a:txBody>
                      <a:tcPr>
                        <a:blipFill>
                          <a:blip r:embed="rId2"/>
                          <a:stretch>
                            <a:fillRect l="-53846" t="-340984" r="-289459" b="-603279"/>
                          </a:stretch>
                        </a:blipFill>
                      </a:tcPr>
                    </a:tc>
                    <a:tc>
                      <a:txBody>
                        <a:bodyPr/>
                        <a:lstStyle/>
                        <a:p>
                          <a:endParaRPr lang="en-US"/>
                        </a:p>
                      </a:txBody>
                      <a:tcPr>
                        <a:blipFill>
                          <a:blip r:embed="rId2"/>
                          <a:stretch>
                            <a:fillRect l="-100372" t="-340984" r="-88848" b="-603279"/>
                          </a:stretch>
                        </a:blipFill>
                      </a:tcPr>
                    </a:tc>
                    <a:tc>
                      <a:txBody>
                        <a:bodyPr/>
                        <a:lstStyle/>
                        <a:p>
                          <a:endParaRPr lang="en-US"/>
                        </a:p>
                      </a:txBody>
                      <a:tcPr>
                        <a:blipFill>
                          <a:blip r:embed="rId2"/>
                          <a:stretch>
                            <a:fillRect l="-227426" t="-340984" r="-844" b="-603279"/>
                          </a:stretch>
                        </a:blipFill>
                      </a:tcPr>
                    </a:tc>
                    <a:extLst>
                      <a:ext uri="{0D108BD9-81ED-4DB2-BD59-A6C34878D82A}">
                        <a16:rowId xmlns:a16="http://schemas.microsoft.com/office/drawing/2014/main" val="2707817830"/>
                      </a:ext>
                    </a:extLst>
                  </a:tr>
                  <a:tr h="370840">
                    <a:tc>
                      <a:txBody>
                        <a:bodyPr/>
                        <a:lstStyle/>
                        <a:p>
                          <a:r>
                            <a:rPr lang="en-US" sz="1400" b="1" dirty="0"/>
                            <a:t>Enlil</a:t>
                          </a:r>
                        </a:p>
                      </a:txBody>
                      <a:tcPr/>
                    </a:tc>
                    <a:tc>
                      <a:txBody>
                        <a:bodyPr/>
                        <a:lstStyle/>
                        <a:p>
                          <a:endParaRPr lang="en-US"/>
                        </a:p>
                      </a:txBody>
                      <a:tcPr>
                        <a:blipFill>
                          <a:blip r:embed="rId2"/>
                          <a:stretch>
                            <a:fillRect l="-53846" t="-440984" r="-289459" b="-503279"/>
                          </a:stretch>
                        </a:blipFill>
                      </a:tcPr>
                    </a:tc>
                    <a:tc>
                      <a:txBody>
                        <a:bodyPr/>
                        <a:lstStyle/>
                        <a:p>
                          <a:endParaRPr lang="en-US"/>
                        </a:p>
                      </a:txBody>
                      <a:tcPr>
                        <a:blipFill>
                          <a:blip r:embed="rId2"/>
                          <a:stretch>
                            <a:fillRect l="-100372" t="-440984" r="-88848" b="-503279"/>
                          </a:stretch>
                        </a:blipFill>
                      </a:tcPr>
                    </a:tc>
                    <a:tc>
                      <a:txBody>
                        <a:bodyPr/>
                        <a:lstStyle/>
                        <a:p>
                          <a:endParaRPr lang="en-US"/>
                        </a:p>
                      </a:txBody>
                      <a:tcPr>
                        <a:blipFill>
                          <a:blip r:embed="rId2"/>
                          <a:stretch>
                            <a:fillRect l="-227426" t="-440984" r="-844" b="-503279"/>
                          </a:stretch>
                        </a:blipFill>
                      </a:tcPr>
                    </a:tc>
                    <a:extLst>
                      <a:ext uri="{0D108BD9-81ED-4DB2-BD59-A6C34878D82A}">
                        <a16:rowId xmlns:a16="http://schemas.microsoft.com/office/drawing/2014/main" val="2747536387"/>
                      </a:ext>
                    </a:extLst>
                  </a:tr>
                  <a:tr h="370840">
                    <a:tc>
                      <a:txBody>
                        <a:bodyPr/>
                        <a:lstStyle/>
                        <a:p>
                          <a:r>
                            <a:rPr lang="en-US" sz="1400" b="1" dirty="0"/>
                            <a:t>Ninlil</a:t>
                          </a:r>
                        </a:p>
                      </a:txBody>
                      <a:tcPr/>
                    </a:tc>
                    <a:tc>
                      <a:txBody>
                        <a:bodyPr/>
                        <a:lstStyle/>
                        <a:p>
                          <a:endParaRPr lang="en-US"/>
                        </a:p>
                      </a:txBody>
                      <a:tcPr>
                        <a:blipFill>
                          <a:blip r:embed="rId2"/>
                          <a:stretch>
                            <a:fillRect l="-53846" t="-550000" r="-289459" b="-411667"/>
                          </a:stretch>
                        </a:blipFill>
                      </a:tcPr>
                    </a:tc>
                    <a:tc>
                      <a:txBody>
                        <a:bodyPr/>
                        <a:lstStyle/>
                        <a:p>
                          <a:endParaRPr lang="en-US"/>
                        </a:p>
                      </a:txBody>
                      <a:tcPr>
                        <a:blipFill>
                          <a:blip r:embed="rId2"/>
                          <a:stretch>
                            <a:fillRect l="-100372" t="-550000" r="-88848" b="-411667"/>
                          </a:stretch>
                        </a:blipFill>
                      </a:tcPr>
                    </a:tc>
                    <a:tc>
                      <a:txBody>
                        <a:bodyPr/>
                        <a:lstStyle/>
                        <a:p>
                          <a:endParaRPr lang="en-US"/>
                        </a:p>
                      </a:txBody>
                      <a:tcPr>
                        <a:blipFill>
                          <a:blip r:embed="rId2"/>
                          <a:stretch>
                            <a:fillRect l="-227426" t="-550000" r="-844" b="-411667"/>
                          </a:stretch>
                        </a:blipFill>
                      </a:tcPr>
                    </a:tc>
                    <a:extLst>
                      <a:ext uri="{0D108BD9-81ED-4DB2-BD59-A6C34878D82A}">
                        <a16:rowId xmlns:a16="http://schemas.microsoft.com/office/drawing/2014/main" val="2755664869"/>
                      </a:ext>
                    </a:extLst>
                  </a:tr>
                  <a:tr h="370840">
                    <a:tc>
                      <a:txBody>
                        <a:bodyPr/>
                        <a:lstStyle/>
                        <a:p>
                          <a:r>
                            <a:rPr lang="en-US" sz="1400" b="1" dirty="0">
                              <a:solidFill>
                                <a:schemeClr val="accent2">
                                  <a:lumMod val="50000"/>
                                </a:schemeClr>
                              </a:solidFill>
                            </a:rPr>
                            <a:t>Enki</a:t>
                          </a:r>
                        </a:p>
                      </a:txBody>
                      <a:tcPr/>
                    </a:tc>
                    <a:tc>
                      <a:txBody>
                        <a:bodyPr/>
                        <a:lstStyle/>
                        <a:p>
                          <a:endParaRPr lang="en-US"/>
                        </a:p>
                      </a:txBody>
                      <a:tcPr>
                        <a:blipFill>
                          <a:blip r:embed="rId2"/>
                          <a:stretch>
                            <a:fillRect l="-53846" t="-639344" r="-289459" b="-304918"/>
                          </a:stretch>
                        </a:blipFill>
                      </a:tcPr>
                    </a:tc>
                    <a:tc>
                      <a:txBody>
                        <a:bodyPr/>
                        <a:lstStyle/>
                        <a:p>
                          <a:endParaRPr lang="en-US"/>
                        </a:p>
                      </a:txBody>
                      <a:tcPr>
                        <a:blipFill>
                          <a:blip r:embed="rId2"/>
                          <a:stretch>
                            <a:fillRect l="-100372" t="-639344" r="-88848" b="-304918"/>
                          </a:stretch>
                        </a:blipFill>
                      </a:tcPr>
                    </a:tc>
                    <a:tc>
                      <a:txBody>
                        <a:bodyPr/>
                        <a:lstStyle/>
                        <a:p>
                          <a:endParaRPr lang="en-US"/>
                        </a:p>
                      </a:txBody>
                      <a:tcPr>
                        <a:blipFill>
                          <a:blip r:embed="rId2"/>
                          <a:stretch>
                            <a:fillRect l="-227426" t="-639344" r="-844" b="-304918"/>
                          </a:stretch>
                        </a:blipFill>
                      </a:tcPr>
                    </a:tc>
                    <a:extLst>
                      <a:ext uri="{0D108BD9-81ED-4DB2-BD59-A6C34878D82A}">
                        <a16:rowId xmlns:a16="http://schemas.microsoft.com/office/drawing/2014/main" val="1276875488"/>
                      </a:ext>
                    </a:extLst>
                  </a:tr>
                  <a:tr h="370840">
                    <a:tc>
                      <a:txBody>
                        <a:bodyPr/>
                        <a:lstStyle/>
                        <a:p>
                          <a:r>
                            <a:rPr lang="en-US" sz="1400" b="1" dirty="0"/>
                            <a:t>Ninki</a:t>
                          </a:r>
                        </a:p>
                      </a:txBody>
                      <a:tcPr/>
                    </a:tc>
                    <a:tc>
                      <a:txBody>
                        <a:bodyPr/>
                        <a:lstStyle/>
                        <a:p>
                          <a:endParaRPr lang="en-US"/>
                        </a:p>
                      </a:txBody>
                      <a:tcPr>
                        <a:blipFill>
                          <a:blip r:embed="rId2"/>
                          <a:stretch>
                            <a:fillRect l="-53846" t="-739344" r="-289459" b="-204918"/>
                          </a:stretch>
                        </a:blipFill>
                      </a:tcPr>
                    </a:tc>
                    <a:tc>
                      <a:txBody>
                        <a:bodyPr/>
                        <a:lstStyle/>
                        <a:p>
                          <a:endParaRPr lang="en-US"/>
                        </a:p>
                      </a:txBody>
                      <a:tcPr>
                        <a:blipFill>
                          <a:blip r:embed="rId2"/>
                          <a:stretch>
                            <a:fillRect l="-100372" t="-739344" r="-88848" b="-204918"/>
                          </a:stretch>
                        </a:blipFill>
                      </a:tcPr>
                    </a:tc>
                    <a:tc>
                      <a:txBody>
                        <a:bodyPr/>
                        <a:lstStyle/>
                        <a:p>
                          <a:endParaRPr lang="en-US"/>
                        </a:p>
                      </a:txBody>
                      <a:tcPr>
                        <a:blipFill>
                          <a:blip r:embed="rId2"/>
                          <a:stretch>
                            <a:fillRect l="-227426" t="-739344" r="-844" b="-204918"/>
                          </a:stretch>
                        </a:blipFill>
                      </a:tcPr>
                    </a:tc>
                    <a:extLst>
                      <a:ext uri="{0D108BD9-81ED-4DB2-BD59-A6C34878D82A}">
                        <a16:rowId xmlns:a16="http://schemas.microsoft.com/office/drawing/2014/main" val="862587005"/>
                      </a:ext>
                    </a:extLst>
                  </a:tr>
                  <a:tr h="370840">
                    <a:tc>
                      <a:txBody>
                        <a:bodyPr/>
                        <a:lstStyle/>
                        <a:p>
                          <a:r>
                            <a:rPr lang="en-US" sz="1400" b="1" dirty="0"/>
                            <a:t>Sin</a:t>
                          </a:r>
                        </a:p>
                      </a:txBody>
                      <a:tcPr/>
                    </a:tc>
                    <a:tc>
                      <a:txBody>
                        <a:bodyPr/>
                        <a:lstStyle/>
                        <a:p>
                          <a:endParaRPr lang="en-US"/>
                        </a:p>
                      </a:txBody>
                      <a:tcPr>
                        <a:blipFill>
                          <a:blip r:embed="rId2"/>
                          <a:stretch>
                            <a:fillRect l="-53846" t="-839344" r="-289459" b="-104918"/>
                          </a:stretch>
                        </a:blipFill>
                      </a:tcPr>
                    </a:tc>
                    <a:tc>
                      <a:txBody>
                        <a:bodyPr/>
                        <a:lstStyle/>
                        <a:p>
                          <a:endParaRPr lang="en-US"/>
                        </a:p>
                      </a:txBody>
                      <a:tcPr>
                        <a:blipFill>
                          <a:blip r:embed="rId2"/>
                          <a:stretch>
                            <a:fillRect l="-100372" t="-839344" r="-88848" b="-104918"/>
                          </a:stretch>
                        </a:blipFill>
                      </a:tcPr>
                    </a:tc>
                    <a:tc>
                      <a:txBody>
                        <a:bodyPr/>
                        <a:lstStyle/>
                        <a:p>
                          <a:endParaRPr lang="en-US"/>
                        </a:p>
                      </a:txBody>
                      <a:tcPr>
                        <a:blipFill>
                          <a:blip r:embed="rId2"/>
                          <a:stretch>
                            <a:fillRect l="-227426" t="-839344" r="-844" b="-104918"/>
                          </a:stretch>
                        </a:blipFill>
                      </a:tcPr>
                    </a:tc>
                    <a:extLst>
                      <a:ext uri="{0D108BD9-81ED-4DB2-BD59-A6C34878D82A}">
                        <a16:rowId xmlns:a16="http://schemas.microsoft.com/office/drawing/2014/main" val="3429313195"/>
                      </a:ext>
                    </a:extLst>
                  </a:tr>
                  <a:tr h="370840">
                    <a:tc>
                      <a:txBody>
                        <a:bodyPr/>
                        <a:lstStyle/>
                        <a:p>
                          <a:r>
                            <a:rPr lang="en-US" sz="1400" b="1" dirty="0"/>
                            <a:t>Ningal</a:t>
                          </a:r>
                        </a:p>
                      </a:txBody>
                      <a:tcPr/>
                    </a:tc>
                    <a:tc>
                      <a:txBody>
                        <a:bodyPr/>
                        <a:lstStyle/>
                        <a:p>
                          <a:endParaRPr lang="en-US"/>
                        </a:p>
                      </a:txBody>
                      <a:tcPr>
                        <a:blipFill>
                          <a:blip r:embed="rId2"/>
                          <a:stretch>
                            <a:fillRect l="-53846" t="-939344" r="-289459" b="-4918"/>
                          </a:stretch>
                        </a:blipFill>
                      </a:tcPr>
                    </a:tc>
                    <a:tc>
                      <a:txBody>
                        <a:bodyPr/>
                        <a:lstStyle/>
                        <a:p>
                          <a:endParaRPr lang="en-US"/>
                        </a:p>
                      </a:txBody>
                      <a:tcPr>
                        <a:blipFill>
                          <a:blip r:embed="rId2"/>
                          <a:stretch>
                            <a:fillRect l="-100372" t="-939344" r="-88848" b="-4918"/>
                          </a:stretch>
                        </a:blipFill>
                      </a:tcPr>
                    </a:tc>
                    <a:tc>
                      <a:txBody>
                        <a:bodyPr/>
                        <a:lstStyle/>
                        <a:p>
                          <a:endParaRPr lang="en-US"/>
                        </a:p>
                      </a:txBody>
                      <a:tcPr>
                        <a:blipFill>
                          <a:blip r:embed="rId2"/>
                          <a:stretch>
                            <a:fillRect l="-227426" t="-939344" r="-844" b="-4918"/>
                          </a:stretch>
                        </a:blipFill>
                      </a:tcPr>
                    </a:tc>
                    <a:extLst>
                      <a:ext uri="{0D108BD9-81ED-4DB2-BD59-A6C34878D82A}">
                        <a16:rowId xmlns:a16="http://schemas.microsoft.com/office/drawing/2014/main" val="3094669143"/>
                      </a:ext>
                    </a:extLst>
                  </a:tr>
                </a:tbl>
              </a:graphicData>
            </a:graphic>
          </p:graphicFrame>
        </mc:Fallback>
      </mc:AlternateContent>
      <p:sp>
        <p:nvSpPr>
          <p:cNvPr id="10" name="TextBox 9">
            <a:extLst>
              <a:ext uri="{FF2B5EF4-FFF2-40B4-BE49-F238E27FC236}">
                <a16:creationId xmlns:a16="http://schemas.microsoft.com/office/drawing/2014/main" id="{8E51A58A-9A8D-4309-A22F-61B3C7752016}"/>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https://en.wikipedia.org/wiki/Anunnaki</a:t>
            </a:r>
            <a:endParaRPr lang="en-US" sz="1200" dirty="0"/>
          </a:p>
        </p:txBody>
      </p:sp>
    </p:spTree>
    <p:extLst>
      <p:ext uri="{BB962C8B-B14F-4D97-AF65-F5344CB8AC3E}">
        <p14:creationId xmlns:p14="http://schemas.microsoft.com/office/powerpoint/2010/main" val="375498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calibration values for the </a:t>
            </a:r>
            <a:r>
              <a:rPr lang="en-US" sz="1600" b="1" dirty="0"/>
              <a:t>Anu</a:t>
            </a:r>
            <a:r>
              <a:rPr lang="en-US" sz="1600" dirty="0"/>
              <a:t> and </a:t>
            </a:r>
            <a:r>
              <a:rPr lang="en-US" sz="1600" b="1" dirty="0"/>
              <a:t>Enki</a:t>
            </a:r>
            <a:r>
              <a:rPr lang="en-US" sz="1600" dirty="0"/>
              <a:t> </a:t>
            </a:r>
            <a:r>
              <a:rPr lang="en-US" sz="1600" b="1" dirty="0"/>
              <a:t>Anunnaki Systems</a:t>
            </a:r>
            <a:r>
              <a:rPr lang="en-US" sz="1600" dirty="0"/>
              <a:t>. The calibration value is derived from the “sacred” number of the deity.</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Systems</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762354371"/>
                  </p:ext>
                </p:extLst>
              </p:nvPr>
            </p:nvGraphicFramePr>
            <p:xfrm>
              <a:off x="1898770" y="2362200"/>
              <a:ext cx="9447300" cy="125984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solidFill>
                                <a:schemeClr val="accent2">
                                  <a:lumMod val="50000"/>
                                </a:schemeClr>
                              </a:solidFill>
                            </a:rPr>
                            <a:t>Anu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60</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𝟑𝟕𝟖</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solidFill>
                                <a:schemeClr val="accent2">
                                  <a:lumMod val="50000"/>
                                </a:schemeClr>
                              </a:solidFill>
                            </a:rPr>
                            <a:t>Enki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40</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𝟒𝟎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𝟐𝟓𝟐</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1276875488"/>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762354371"/>
                  </p:ext>
                </p:extLst>
              </p:nvPr>
            </p:nvGraphicFramePr>
            <p:xfrm>
              <a:off x="1898770" y="2362200"/>
              <a:ext cx="9447300" cy="125984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51816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solidFill>
                                <a:schemeClr val="accent2">
                                  <a:lumMod val="50000"/>
                                </a:schemeClr>
                              </a:solidFill>
                            </a:rPr>
                            <a:t>Anu</a:t>
                          </a:r>
                        </a:p>
                      </a:txBody>
                      <a:tcPr/>
                    </a:tc>
                    <a:tc>
                      <a:txBody>
                        <a:bodyPr/>
                        <a:lstStyle/>
                        <a:p>
                          <a:endParaRPr lang="en-US"/>
                        </a:p>
                      </a:txBody>
                      <a:tcPr>
                        <a:blipFill>
                          <a:blip r:embed="rId2"/>
                          <a:stretch>
                            <a:fillRect l="-53846" t="-142623" r="-289459" b="-103279"/>
                          </a:stretch>
                        </a:blipFill>
                      </a:tcPr>
                    </a:tc>
                    <a:tc>
                      <a:txBody>
                        <a:bodyPr/>
                        <a:lstStyle/>
                        <a:p>
                          <a:endParaRPr lang="en-US"/>
                        </a:p>
                      </a:txBody>
                      <a:tcPr>
                        <a:blipFill>
                          <a:blip r:embed="rId2"/>
                          <a:stretch>
                            <a:fillRect l="-100372" t="-142623" r="-88848" b="-103279"/>
                          </a:stretch>
                        </a:blipFill>
                      </a:tcPr>
                    </a:tc>
                    <a:tc>
                      <a:txBody>
                        <a:bodyPr/>
                        <a:lstStyle/>
                        <a:p>
                          <a:endParaRPr lang="en-US"/>
                        </a:p>
                      </a:txBody>
                      <a:tcPr>
                        <a:blipFill>
                          <a:blip r:embed="rId2"/>
                          <a:stretch>
                            <a:fillRect l="-227426" t="-142623" r="-844" b="-103279"/>
                          </a:stretch>
                        </a:blipFill>
                      </a:tcPr>
                    </a:tc>
                    <a:extLst>
                      <a:ext uri="{0D108BD9-81ED-4DB2-BD59-A6C34878D82A}">
                        <a16:rowId xmlns:a16="http://schemas.microsoft.com/office/drawing/2014/main" val="1121925249"/>
                      </a:ext>
                    </a:extLst>
                  </a:tr>
                  <a:tr h="370840">
                    <a:tc>
                      <a:txBody>
                        <a:bodyPr/>
                        <a:lstStyle/>
                        <a:p>
                          <a:r>
                            <a:rPr lang="en-US" sz="1400" b="1" dirty="0">
                              <a:solidFill>
                                <a:schemeClr val="accent2">
                                  <a:lumMod val="50000"/>
                                </a:schemeClr>
                              </a:solidFill>
                            </a:rPr>
                            <a:t>Enki</a:t>
                          </a:r>
                        </a:p>
                      </a:txBody>
                      <a:tcPr/>
                    </a:tc>
                    <a:tc>
                      <a:txBody>
                        <a:bodyPr/>
                        <a:lstStyle/>
                        <a:p>
                          <a:endParaRPr lang="en-US"/>
                        </a:p>
                      </a:txBody>
                      <a:tcPr>
                        <a:blipFill>
                          <a:blip r:embed="rId2"/>
                          <a:stretch>
                            <a:fillRect l="-53846" t="-242623" r="-289459" b="-3279"/>
                          </a:stretch>
                        </a:blipFill>
                      </a:tcPr>
                    </a:tc>
                    <a:tc>
                      <a:txBody>
                        <a:bodyPr/>
                        <a:lstStyle/>
                        <a:p>
                          <a:endParaRPr lang="en-US"/>
                        </a:p>
                      </a:txBody>
                      <a:tcPr>
                        <a:blipFill>
                          <a:blip r:embed="rId2"/>
                          <a:stretch>
                            <a:fillRect l="-100372" t="-242623" r="-88848" b="-3279"/>
                          </a:stretch>
                        </a:blipFill>
                      </a:tcPr>
                    </a:tc>
                    <a:tc>
                      <a:txBody>
                        <a:bodyPr/>
                        <a:lstStyle/>
                        <a:p>
                          <a:endParaRPr lang="en-US"/>
                        </a:p>
                      </a:txBody>
                      <a:tcPr>
                        <a:blipFill>
                          <a:blip r:embed="rId2"/>
                          <a:stretch>
                            <a:fillRect l="-227426" t="-242623" r="-844" b="-3279"/>
                          </a:stretch>
                        </a:blipFill>
                      </a:tcPr>
                    </a:tc>
                    <a:extLst>
                      <a:ext uri="{0D108BD9-81ED-4DB2-BD59-A6C34878D82A}">
                        <a16:rowId xmlns:a16="http://schemas.microsoft.com/office/drawing/2014/main" val="1276875488"/>
                      </a:ext>
                    </a:extLst>
                  </a:tr>
                </a:tbl>
              </a:graphicData>
            </a:graphic>
          </p:graphicFrame>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7EC5CF-78AA-4541-AEC7-A11A7C586BDA}"/>
                  </a:ext>
                </a:extLst>
              </p:cNvPr>
              <p:cNvSpPr txBox="1"/>
              <p:nvPr/>
            </p:nvSpPr>
            <p:spPr>
              <a:xfrm>
                <a:off x="1563271" y="3886200"/>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circumference-based </a:t>
                </a:r>
                <a:r>
                  <a:rPr lang="en-US" sz="1600" b="1" dirty="0"/>
                  <a:t>Anu</a:t>
                </a:r>
                <a:r>
                  <a:rPr lang="en-US" sz="1600" dirty="0"/>
                  <a:t> system represents the </a:t>
                </a:r>
                <a:r>
                  <a:rPr lang="en-US" sz="1600" b="1" dirty="0"/>
                  <a:t>gravity ant </a:t>
                </a:r>
                <a:r>
                  <a:rPr lang="en-US" sz="1600" dirty="0"/>
                  <a:t>(</a:t>
                </a:r>
                <a14:m>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a14:m>
                <a:r>
                  <a:rPr lang="en-US" sz="1600" dirty="0">
                    <a:solidFill>
                      <a:srgbClr val="465562"/>
                    </a:solidFill>
                  </a:rPr>
                  <a:t>)</a:t>
                </a:r>
                <a:r>
                  <a:rPr lang="en-US" sz="1600" dirty="0"/>
                  <a:t>. Also note that the circumference-based calibration value for </a:t>
                </a:r>
                <a:r>
                  <a:rPr lang="en-US" sz="1600" b="1" dirty="0"/>
                  <a:t>Enki</a:t>
                </a:r>
                <a:r>
                  <a:rPr lang="en-US" sz="1600" dirty="0"/>
                  <a:t> is very close to the size of the </a:t>
                </a:r>
                <a:r>
                  <a:rPr lang="en-US" sz="1600" b="1" dirty="0"/>
                  <a:t>meter</a:t>
                </a:r>
                <a:r>
                  <a:rPr lang="en-US" sz="1600" dirty="0"/>
                  <a:t>.  </a:t>
                </a:r>
              </a:p>
            </p:txBody>
          </p:sp>
        </mc:Choice>
        <mc:Fallback xmlns="">
          <p:sp>
            <p:nvSpPr>
              <p:cNvPr id="11" name="TextBox 10">
                <a:extLst>
                  <a:ext uri="{FF2B5EF4-FFF2-40B4-BE49-F238E27FC236}">
                    <a16:creationId xmlns:a16="http://schemas.microsoft.com/office/drawing/2014/main" id="{AC7EC5CF-78AA-4541-AEC7-A11A7C586BDA}"/>
                  </a:ext>
                </a:extLst>
              </p:cNvPr>
              <p:cNvSpPr txBox="1">
                <a:spLocks noRot="1" noChangeAspect="1" noMove="1" noResize="1" noEditPoints="1" noAdjustHandles="1" noChangeArrowheads="1" noChangeShapeType="1" noTextEdit="1"/>
              </p:cNvSpPr>
              <p:nvPr/>
            </p:nvSpPr>
            <p:spPr>
              <a:xfrm>
                <a:off x="1563271" y="3886200"/>
                <a:ext cx="9782799" cy="970067"/>
              </a:xfrm>
              <a:prstGeom prst="rect">
                <a:avLst/>
              </a:prstGeom>
              <a:blipFill>
                <a:blip r:embed="rId3"/>
                <a:stretch>
                  <a:fillRect l="-312" t="-4403" r="-748"/>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4EB900C5-D0D4-4554-BA2F-E2B1BC44471E}"/>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https://en.wikipedia.org/wiki/Anunnaki</a:t>
            </a:r>
            <a:endParaRPr lang="en-US" sz="1200" dirty="0"/>
          </a:p>
        </p:txBody>
      </p:sp>
    </p:spTree>
    <p:extLst>
      <p:ext uri="{BB962C8B-B14F-4D97-AF65-F5344CB8AC3E}">
        <p14:creationId xmlns:p14="http://schemas.microsoft.com/office/powerpoint/2010/main" val="3809059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calibration values for the </a:t>
            </a:r>
            <a:r>
              <a:rPr lang="en-US" sz="1600" b="1" dirty="0"/>
              <a:t>Anunnaki Systems</a:t>
            </a:r>
            <a:r>
              <a:rPr lang="en-US" sz="1600" dirty="0"/>
              <a:t>. The calibration value is derived from the “sacred” number of the deity.</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Systems</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26106227"/>
                  </p:ext>
                </p:extLst>
              </p:nvPr>
            </p:nvGraphicFramePr>
            <p:xfrm>
              <a:off x="1898770" y="2534920"/>
              <a:ext cx="9447300" cy="274320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Shamash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Ishtar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15</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Nabu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12</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solidFill>
                                <a:schemeClr val="accent2">
                                  <a:lumMod val="50000"/>
                                </a:schemeClr>
                              </a:solidFill>
                            </a:rPr>
                            <a:t>Adad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10</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i="0" u="none" strike="noStrike" dirty="0">
                              <a:solidFill>
                                <a:schemeClr val="tx1"/>
                              </a:solidFill>
                              <a:effectLst/>
                              <a:latin typeface="Euphemia (Body)"/>
                            </a:rPr>
                            <a:t>Ereshkigal</a:t>
                          </a:r>
                          <a:endParaRPr lang="en-US"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i="0" u="none" strike="noStrike" dirty="0">
                              <a:solidFill>
                                <a:schemeClr val="tx1"/>
                              </a:solidFill>
                              <a:effectLst/>
                              <a:latin typeface="Euphemia (Body)"/>
                            </a:rPr>
                            <a:t>Ninhursag</a:t>
                          </a:r>
                          <a:endParaRPr lang="en-US"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862587005"/>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26106227"/>
                  </p:ext>
                </p:extLst>
              </p:nvPr>
            </p:nvGraphicFramePr>
            <p:xfrm>
              <a:off x="1898770" y="2534920"/>
              <a:ext cx="9447300" cy="274320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51816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Shamash</a:t>
                          </a:r>
                        </a:p>
                      </a:txBody>
                      <a:tcPr/>
                    </a:tc>
                    <a:tc>
                      <a:txBody>
                        <a:bodyPr/>
                        <a:lstStyle/>
                        <a:p>
                          <a:endParaRPr lang="en-US"/>
                        </a:p>
                      </a:txBody>
                      <a:tcPr>
                        <a:blipFill>
                          <a:blip r:embed="rId2"/>
                          <a:stretch>
                            <a:fillRect l="-53846" t="-140984" r="-289459" b="-503279"/>
                          </a:stretch>
                        </a:blipFill>
                      </a:tcPr>
                    </a:tc>
                    <a:tc>
                      <a:txBody>
                        <a:bodyPr/>
                        <a:lstStyle/>
                        <a:p>
                          <a:endParaRPr lang="en-US"/>
                        </a:p>
                      </a:txBody>
                      <a:tcPr>
                        <a:blipFill>
                          <a:blip r:embed="rId2"/>
                          <a:stretch>
                            <a:fillRect l="-100372" t="-140984" r="-88848" b="-503279"/>
                          </a:stretch>
                        </a:blipFill>
                      </a:tcPr>
                    </a:tc>
                    <a:tc>
                      <a:txBody>
                        <a:bodyPr/>
                        <a:lstStyle/>
                        <a:p>
                          <a:endParaRPr lang="en-US"/>
                        </a:p>
                      </a:txBody>
                      <a:tcPr>
                        <a:blipFill>
                          <a:blip r:embed="rId2"/>
                          <a:stretch>
                            <a:fillRect l="-227426" t="-140984" r="-844" b="-503279"/>
                          </a:stretch>
                        </a:blipFill>
                      </a:tcPr>
                    </a:tc>
                    <a:extLst>
                      <a:ext uri="{0D108BD9-81ED-4DB2-BD59-A6C34878D82A}">
                        <a16:rowId xmlns:a16="http://schemas.microsoft.com/office/drawing/2014/main" val="1121925249"/>
                      </a:ext>
                    </a:extLst>
                  </a:tr>
                  <a:tr h="370840">
                    <a:tc>
                      <a:txBody>
                        <a:bodyPr/>
                        <a:lstStyle/>
                        <a:p>
                          <a:r>
                            <a:rPr lang="en-US" sz="1400" b="1" dirty="0"/>
                            <a:t>Ishtar</a:t>
                          </a:r>
                        </a:p>
                      </a:txBody>
                      <a:tcPr/>
                    </a:tc>
                    <a:tc>
                      <a:txBody>
                        <a:bodyPr/>
                        <a:lstStyle/>
                        <a:p>
                          <a:endParaRPr lang="en-US"/>
                        </a:p>
                      </a:txBody>
                      <a:tcPr>
                        <a:blipFill>
                          <a:blip r:embed="rId2"/>
                          <a:stretch>
                            <a:fillRect l="-53846" t="-240984" r="-289459" b="-403279"/>
                          </a:stretch>
                        </a:blipFill>
                      </a:tcPr>
                    </a:tc>
                    <a:tc>
                      <a:txBody>
                        <a:bodyPr/>
                        <a:lstStyle/>
                        <a:p>
                          <a:endParaRPr lang="en-US"/>
                        </a:p>
                      </a:txBody>
                      <a:tcPr>
                        <a:blipFill>
                          <a:blip r:embed="rId2"/>
                          <a:stretch>
                            <a:fillRect l="-100372" t="-240984" r="-88848" b="-403279"/>
                          </a:stretch>
                        </a:blipFill>
                      </a:tcPr>
                    </a:tc>
                    <a:tc>
                      <a:txBody>
                        <a:bodyPr/>
                        <a:lstStyle/>
                        <a:p>
                          <a:endParaRPr lang="en-US"/>
                        </a:p>
                      </a:txBody>
                      <a:tcPr>
                        <a:blipFill>
                          <a:blip r:embed="rId2"/>
                          <a:stretch>
                            <a:fillRect l="-227426" t="-240984" r="-844" b="-403279"/>
                          </a:stretch>
                        </a:blipFill>
                      </a:tcPr>
                    </a:tc>
                    <a:extLst>
                      <a:ext uri="{0D108BD9-81ED-4DB2-BD59-A6C34878D82A}">
                        <a16:rowId xmlns:a16="http://schemas.microsoft.com/office/drawing/2014/main" val="2707817830"/>
                      </a:ext>
                    </a:extLst>
                  </a:tr>
                  <a:tr h="370840">
                    <a:tc>
                      <a:txBody>
                        <a:bodyPr/>
                        <a:lstStyle/>
                        <a:p>
                          <a:r>
                            <a:rPr lang="en-US" sz="1400" b="1" dirty="0"/>
                            <a:t>Nabu</a:t>
                          </a:r>
                        </a:p>
                      </a:txBody>
                      <a:tcPr/>
                    </a:tc>
                    <a:tc>
                      <a:txBody>
                        <a:bodyPr/>
                        <a:lstStyle/>
                        <a:p>
                          <a:endParaRPr lang="en-US"/>
                        </a:p>
                      </a:txBody>
                      <a:tcPr>
                        <a:blipFill>
                          <a:blip r:embed="rId2"/>
                          <a:stretch>
                            <a:fillRect l="-53846" t="-340984" r="-289459" b="-303279"/>
                          </a:stretch>
                        </a:blipFill>
                      </a:tcPr>
                    </a:tc>
                    <a:tc>
                      <a:txBody>
                        <a:bodyPr/>
                        <a:lstStyle/>
                        <a:p>
                          <a:endParaRPr lang="en-US"/>
                        </a:p>
                      </a:txBody>
                      <a:tcPr>
                        <a:blipFill>
                          <a:blip r:embed="rId2"/>
                          <a:stretch>
                            <a:fillRect l="-100372" t="-340984" r="-88848" b="-303279"/>
                          </a:stretch>
                        </a:blipFill>
                      </a:tcPr>
                    </a:tc>
                    <a:tc>
                      <a:txBody>
                        <a:bodyPr/>
                        <a:lstStyle/>
                        <a:p>
                          <a:endParaRPr lang="en-US"/>
                        </a:p>
                      </a:txBody>
                      <a:tcPr>
                        <a:blipFill>
                          <a:blip r:embed="rId2"/>
                          <a:stretch>
                            <a:fillRect l="-227426" t="-340984" r="-844" b="-303279"/>
                          </a:stretch>
                        </a:blipFill>
                      </a:tcPr>
                    </a:tc>
                    <a:extLst>
                      <a:ext uri="{0D108BD9-81ED-4DB2-BD59-A6C34878D82A}">
                        <a16:rowId xmlns:a16="http://schemas.microsoft.com/office/drawing/2014/main" val="2747536387"/>
                      </a:ext>
                    </a:extLst>
                  </a:tr>
                  <a:tr h="370840">
                    <a:tc>
                      <a:txBody>
                        <a:bodyPr/>
                        <a:lstStyle/>
                        <a:p>
                          <a:r>
                            <a:rPr lang="en-US" sz="1400" b="1" dirty="0">
                              <a:solidFill>
                                <a:schemeClr val="accent2">
                                  <a:lumMod val="50000"/>
                                </a:schemeClr>
                              </a:solidFill>
                            </a:rPr>
                            <a:t>Adad</a:t>
                          </a:r>
                        </a:p>
                      </a:txBody>
                      <a:tcPr/>
                    </a:tc>
                    <a:tc>
                      <a:txBody>
                        <a:bodyPr/>
                        <a:lstStyle/>
                        <a:p>
                          <a:endParaRPr lang="en-US"/>
                        </a:p>
                      </a:txBody>
                      <a:tcPr>
                        <a:blipFill>
                          <a:blip r:embed="rId2"/>
                          <a:stretch>
                            <a:fillRect l="-53846" t="-440984" r="-289459" b="-203279"/>
                          </a:stretch>
                        </a:blipFill>
                      </a:tcPr>
                    </a:tc>
                    <a:tc>
                      <a:txBody>
                        <a:bodyPr/>
                        <a:lstStyle/>
                        <a:p>
                          <a:endParaRPr lang="en-US"/>
                        </a:p>
                      </a:txBody>
                      <a:tcPr>
                        <a:blipFill>
                          <a:blip r:embed="rId2"/>
                          <a:stretch>
                            <a:fillRect l="-100372" t="-440984" r="-88848" b="-203279"/>
                          </a:stretch>
                        </a:blipFill>
                      </a:tcPr>
                    </a:tc>
                    <a:tc>
                      <a:txBody>
                        <a:bodyPr/>
                        <a:lstStyle/>
                        <a:p>
                          <a:endParaRPr lang="en-US"/>
                        </a:p>
                      </a:txBody>
                      <a:tcPr>
                        <a:blipFill>
                          <a:blip r:embed="rId2"/>
                          <a:stretch>
                            <a:fillRect l="-227426" t="-440984" r="-844" b="-203279"/>
                          </a:stretch>
                        </a:blipFill>
                      </a:tcPr>
                    </a:tc>
                    <a:extLst>
                      <a:ext uri="{0D108BD9-81ED-4DB2-BD59-A6C34878D82A}">
                        <a16:rowId xmlns:a16="http://schemas.microsoft.com/office/drawing/2014/main" val="2755664869"/>
                      </a:ext>
                    </a:extLst>
                  </a:tr>
                  <a:tr h="370840">
                    <a:tc>
                      <a:txBody>
                        <a:bodyPr/>
                        <a:lstStyle/>
                        <a:p>
                          <a:r>
                            <a:rPr lang="en-US" sz="1400" b="1" i="0" u="none" strike="noStrike" dirty="0">
                              <a:solidFill>
                                <a:schemeClr val="tx1"/>
                              </a:solidFill>
                              <a:effectLst/>
                              <a:latin typeface="Euphemia (Body)"/>
                            </a:rPr>
                            <a:t>Ereshkigal</a:t>
                          </a:r>
                          <a:endParaRPr lang="en-US" sz="1400" b="1" dirty="0"/>
                        </a:p>
                      </a:txBody>
                      <a:tcPr/>
                    </a:tc>
                    <a:tc>
                      <a:txBody>
                        <a:bodyPr/>
                        <a:lstStyle/>
                        <a:p>
                          <a:endParaRPr lang="en-US"/>
                        </a:p>
                      </a:txBody>
                      <a:tcPr>
                        <a:blipFill>
                          <a:blip r:embed="rId2"/>
                          <a:stretch>
                            <a:fillRect l="-53846" t="-540984" r="-289459" b="-103279"/>
                          </a:stretch>
                        </a:blipFill>
                      </a:tcPr>
                    </a:tc>
                    <a:tc>
                      <a:txBody>
                        <a:bodyPr/>
                        <a:lstStyle/>
                        <a:p>
                          <a:endParaRPr lang="en-US"/>
                        </a:p>
                      </a:txBody>
                      <a:tcPr>
                        <a:blipFill>
                          <a:blip r:embed="rId2"/>
                          <a:stretch>
                            <a:fillRect l="-100372" t="-540984" r="-88848" b="-103279"/>
                          </a:stretch>
                        </a:blipFill>
                      </a:tcPr>
                    </a:tc>
                    <a:tc>
                      <a:txBody>
                        <a:bodyPr/>
                        <a:lstStyle/>
                        <a:p>
                          <a:endParaRPr lang="en-US"/>
                        </a:p>
                      </a:txBody>
                      <a:tcPr>
                        <a:blipFill>
                          <a:blip r:embed="rId2"/>
                          <a:stretch>
                            <a:fillRect l="-227426" t="-540984" r="-844" b="-103279"/>
                          </a:stretch>
                        </a:blipFill>
                      </a:tcPr>
                    </a:tc>
                    <a:extLst>
                      <a:ext uri="{0D108BD9-81ED-4DB2-BD59-A6C34878D82A}">
                        <a16:rowId xmlns:a16="http://schemas.microsoft.com/office/drawing/2014/main" val="1276875488"/>
                      </a:ext>
                    </a:extLst>
                  </a:tr>
                  <a:tr h="370840">
                    <a:tc>
                      <a:txBody>
                        <a:bodyPr/>
                        <a:lstStyle/>
                        <a:p>
                          <a:r>
                            <a:rPr lang="en-US" sz="1400" b="1" i="0" u="none" strike="noStrike" dirty="0">
                              <a:solidFill>
                                <a:schemeClr val="tx1"/>
                              </a:solidFill>
                              <a:effectLst/>
                              <a:latin typeface="Euphemia (Body)"/>
                            </a:rPr>
                            <a:t>Ninhursag</a:t>
                          </a:r>
                          <a:endParaRPr lang="en-US" sz="1400" b="1" dirty="0"/>
                        </a:p>
                      </a:txBody>
                      <a:tcPr/>
                    </a:tc>
                    <a:tc>
                      <a:txBody>
                        <a:bodyPr/>
                        <a:lstStyle/>
                        <a:p>
                          <a:endParaRPr lang="en-US"/>
                        </a:p>
                      </a:txBody>
                      <a:tcPr>
                        <a:blipFill>
                          <a:blip r:embed="rId2"/>
                          <a:stretch>
                            <a:fillRect l="-53846" t="-640984" r="-289459" b="-3279"/>
                          </a:stretch>
                        </a:blipFill>
                      </a:tcPr>
                    </a:tc>
                    <a:tc>
                      <a:txBody>
                        <a:bodyPr/>
                        <a:lstStyle/>
                        <a:p>
                          <a:endParaRPr lang="en-US"/>
                        </a:p>
                      </a:txBody>
                      <a:tcPr>
                        <a:blipFill>
                          <a:blip r:embed="rId2"/>
                          <a:stretch>
                            <a:fillRect l="-100372" t="-640984" r="-88848" b="-3279"/>
                          </a:stretch>
                        </a:blipFill>
                      </a:tcPr>
                    </a:tc>
                    <a:tc>
                      <a:txBody>
                        <a:bodyPr/>
                        <a:lstStyle/>
                        <a:p>
                          <a:endParaRPr lang="en-US"/>
                        </a:p>
                      </a:txBody>
                      <a:tcPr>
                        <a:blipFill>
                          <a:blip r:embed="rId2"/>
                          <a:stretch>
                            <a:fillRect l="-227426" t="-640984" r="-844" b="-3279"/>
                          </a:stretch>
                        </a:blipFill>
                      </a:tcPr>
                    </a:tc>
                    <a:extLst>
                      <a:ext uri="{0D108BD9-81ED-4DB2-BD59-A6C34878D82A}">
                        <a16:rowId xmlns:a16="http://schemas.microsoft.com/office/drawing/2014/main" val="862587005"/>
                      </a:ext>
                    </a:extLst>
                  </a:tr>
                </a:tbl>
              </a:graphicData>
            </a:graphic>
          </p:graphicFrame>
        </mc:Fallback>
      </mc:AlternateContent>
      <p:sp>
        <p:nvSpPr>
          <p:cNvPr id="6" name="TextBox 5">
            <a:extLst>
              <a:ext uri="{FF2B5EF4-FFF2-40B4-BE49-F238E27FC236}">
                <a16:creationId xmlns:a16="http://schemas.microsoft.com/office/drawing/2014/main" id="{8DBE636D-A797-43AA-8A03-CBCC44D21FA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https://en.wikipedia.org/wiki/Anunnaki</a:t>
            </a:r>
            <a:endParaRPr lang="en-US" sz="12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D10F2E2-B99A-4704-869D-3F26C25BF025}"/>
                  </a:ext>
                </a:extLst>
              </p:cNvPr>
              <p:cNvSpPr txBox="1"/>
              <p:nvPr/>
            </p:nvSpPr>
            <p:spPr>
              <a:xfrm>
                <a:off x="1590239" y="5610934"/>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radius-based </a:t>
                </a:r>
                <a:r>
                  <a:rPr lang="en-US" sz="1600" b="1" dirty="0"/>
                  <a:t>Adad</a:t>
                </a:r>
                <a:r>
                  <a:rPr lang="en-US" sz="1600" dirty="0"/>
                  <a:t> system represents the </a:t>
                </a:r>
                <a:r>
                  <a:rPr lang="en-US" sz="1600" b="1" dirty="0"/>
                  <a:t>sacred cubit </a:t>
                </a:r>
                <a:r>
                  <a:rPr lang="en-US" sz="1600" dirty="0"/>
                  <a:t>(</a:t>
                </a:r>
                <a14:m>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a14:m>
                <a:r>
                  <a:rPr lang="en-US" sz="1600" dirty="0">
                    <a:solidFill>
                      <a:srgbClr val="465562"/>
                    </a:solidFill>
                  </a:rPr>
                  <a:t>)</a:t>
                </a:r>
                <a:r>
                  <a:rPr lang="en-US" sz="1600" dirty="0"/>
                  <a:t>. </a:t>
                </a:r>
              </a:p>
            </p:txBody>
          </p:sp>
        </mc:Choice>
        <mc:Fallback xmlns="">
          <p:sp>
            <p:nvSpPr>
              <p:cNvPr id="7" name="TextBox 6">
                <a:extLst>
                  <a:ext uri="{FF2B5EF4-FFF2-40B4-BE49-F238E27FC236}">
                    <a16:creationId xmlns:a16="http://schemas.microsoft.com/office/drawing/2014/main" id="{9D10F2E2-B99A-4704-869D-3F26C25BF025}"/>
                  </a:ext>
                </a:extLst>
              </p:cNvPr>
              <p:cNvSpPr txBox="1">
                <a:spLocks noRot="1" noChangeAspect="1" noMove="1" noResize="1" noEditPoints="1" noAdjustHandles="1" noChangeArrowheads="1" noChangeShapeType="1" noTextEdit="1"/>
              </p:cNvSpPr>
              <p:nvPr/>
            </p:nvSpPr>
            <p:spPr>
              <a:xfrm>
                <a:off x="1590239" y="5610934"/>
                <a:ext cx="9782799" cy="970067"/>
              </a:xfrm>
              <a:prstGeom prst="rect">
                <a:avLst/>
              </a:prstGeom>
              <a:blipFill>
                <a:blip r:embed="rId4"/>
                <a:stretch>
                  <a:fillRect l="-374" t="-4375"/>
                </a:stretch>
              </a:blipFill>
            </p:spPr>
            <p:txBody>
              <a:bodyPr/>
              <a:lstStyle/>
              <a:p>
                <a:r>
                  <a:rPr lang="en-US">
                    <a:noFill/>
                  </a:rPr>
                  <a:t> </a:t>
                </a:r>
              </a:p>
            </p:txBody>
          </p:sp>
        </mc:Fallback>
      </mc:AlternateContent>
    </p:spTree>
    <p:extLst>
      <p:ext uri="{BB962C8B-B14F-4D97-AF65-F5344CB8AC3E}">
        <p14:creationId xmlns:p14="http://schemas.microsoft.com/office/powerpoint/2010/main" val="376460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calibration values for the Anunnaki Systems in the previous slides were derived by multiplying the sacred number of the deity by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𝟏𝟎</m:t>
                        </m:r>
                      </m:e>
                      <m:sup>
                        <m:r>
                          <a:rPr lang="en-US" sz="1600" b="1" i="1" dirty="0" smtClean="0">
                            <a:latin typeface="Cambria Math" panose="02040503050406030204" pitchFamily="18" charset="0"/>
                          </a:rPr>
                          <m:t>𝟔</m:t>
                        </m:r>
                      </m:sup>
                    </m:sSup>
                    <m:r>
                      <a:rPr lang="en-US" sz="1600" b="1" i="1" dirty="0" smtClean="0">
                        <a:latin typeface="Cambria Math" panose="02040503050406030204" pitchFamily="18" charset="0"/>
                      </a:rPr>
                      <m:t>)</m:t>
                    </m:r>
                  </m:oMath>
                </a14:m>
                <a:r>
                  <a:rPr lang="en-US" sz="1600" dirty="0"/>
                  <a:t>. Therefore, a different set calibration values can be derived by using a different multiplier. i.e., </a:t>
                </a:r>
                <a14:m>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𝒔𝒂𝒄𝒓𝒆𝒅</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𝒏𝒖𝒎𝒃𝒆𝒓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𝟏𝟎</m:t>
                        </m:r>
                      </m:e>
                      <m:sup>
                        <m:r>
                          <a:rPr lang="en-US" sz="1600" b="1" i="1" dirty="0" smtClean="0">
                            <a:latin typeface="Cambria Math" panose="02040503050406030204" pitchFamily="18" charset="0"/>
                          </a:rPr>
                          <m:t>𝒏</m:t>
                        </m:r>
                      </m:sup>
                    </m:sSup>
                    <m:r>
                      <a:rPr lang="en-US" sz="1600" b="1" i="1" dirty="0" smtClean="0">
                        <a:latin typeface="Cambria Math" panose="02040503050406030204" pitchFamily="18" charset="0"/>
                      </a:rPr>
                      <m:t>.</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These different calibration values (within each deity) belong to the same base measurement system; the same way the centimeter and the millimeter are both a part of the metric measurement system for distance (the meter).</a:t>
                </a:r>
              </a:p>
              <a:p>
                <a:pPr indent="-246888">
                  <a:lnSpc>
                    <a:spcPct val="90000"/>
                  </a:lnSpc>
                  <a:spcAft>
                    <a:spcPts val="600"/>
                  </a:spcAft>
                </a:pPr>
                <a:endParaRPr lang="en-US" sz="1600" dirty="0"/>
              </a:p>
              <a:p>
                <a:pPr indent="-246888">
                  <a:lnSpc>
                    <a:spcPct val="90000"/>
                  </a:lnSpc>
                  <a:spcAft>
                    <a:spcPts val="600"/>
                  </a:spcAft>
                </a:pPr>
                <a:r>
                  <a:rPr lang="en-US" sz="1600" dirty="0"/>
                  <a:t>The table below illustrates how to derive new calibration values for the deity </a:t>
                </a:r>
                <a:r>
                  <a:rPr lang="en-US" sz="1600" b="1" dirty="0"/>
                  <a:t>Ningal</a:t>
                </a:r>
                <a:r>
                  <a:rPr lang="en-US" sz="1600" dirty="0"/>
                  <a:t> using a multiplier of </a:t>
                </a:r>
                <a14:m>
                  <m:oMath xmlns:m="http://schemas.openxmlformats.org/officeDocument/2006/math">
                    <m:r>
                      <a:rPr lang="en-US" sz="1600" b="1" i="1" dirty="0">
                        <a:latin typeface="Cambria Math" panose="02040503050406030204" pitchFamily="18" charset="0"/>
                      </a:rPr>
                      <m:t>𝟏𝟎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a:latin typeface="Cambria Math" panose="02040503050406030204" pitchFamily="18" charset="0"/>
                      </a:rPr>
                      <m:t>(</m:t>
                    </m:r>
                    <m:sSup>
                      <m:sSupPr>
                        <m:ctrlPr>
                          <a:rPr lang="en-US" sz="1600" b="1" i="1" dirty="0">
                            <a:latin typeface="Cambria Math" panose="02040503050406030204" pitchFamily="18" charset="0"/>
                          </a:rPr>
                        </m:ctrlPr>
                      </m:sSupPr>
                      <m:e>
                        <m:r>
                          <a:rPr lang="en-US" sz="1600" b="1" i="1" dirty="0" smtClean="0">
                            <a:latin typeface="Cambria Math" panose="02040503050406030204" pitchFamily="18" charset="0"/>
                          </a:rPr>
                          <m:t>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r>
                          <a:rPr lang="en-US" sz="1600" b="1" i="1" dirty="0" smtClean="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𝟏𝟎</m:t>
                        </m:r>
                      </m:e>
                      <m:sup>
                        <m:r>
                          <a:rPr lang="en-US" sz="1600" b="1" i="1" dirty="0" smtClean="0">
                            <a:latin typeface="Cambria Math" panose="02040503050406030204" pitchFamily="18" charset="0"/>
                          </a:rPr>
                          <m:t>𝟕</m:t>
                        </m:r>
                      </m:sup>
                    </m:sSup>
                    <m:r>
                      <a:rPr lang="en-US" sz="1600" b="1" i="1" dirty="0">
                        <a:latin typeface="Cambria Math" panose="02040503050406030204" pitchFamily="18" charset="0"/>
                      </a:rPr>
                      <m:t>)</m:t>
                    </m:r>
                  </m:oMath>
                </a14:m>
                <a:r>
                  <a:rPr lang="en-US" sz="1600" dirty="0"/>
                  <a: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4780067"/>
              </a:xfrm>
              <a:prstGeom prst="rect">
                <a:avLst/>
              </a:prstGeom>
              <a:blipFill>
                <a:blip r:embed="rId2"/>
                <a:stretch>
                  <a:fillRect l="-312" t="-892" r="-1121"/>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Systems</a:t>
            </a:r>
            <a:endParaRPr lang="en-US" sz="1800" b="1" dirty="0">
              <a:solidFill>
                <a:srgbClr val="465562"/>
              </a:solidFill>
            </a:endParaRPr>
          </a:p>
        </p:txBody>
      </p:sp>
      <p:sp>
        <p:nvSpPr>
          <p:cNvPr id="11" name="TextBox 10">
            <a:extLst>
              <a:ext uri="{FF2B5EF4-FFF2-40B4-BE49-F238E27FC236}">
                <a16:creationId xmlns:a16="http://schemas.microsoft.com/office/drawing/2014/main" id="{077F7505-BB4D-4E27-80CB-53B2AC2A1ACD}"/>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https://en.wikipedia.org/wiki/Anunnaki</a:t>
            </a:r>
            <a:endParaRPr lang="en-US" sz="1200" dirty="0"/>
          </a:p>
        </p:txBody>
      </p:sp>
      <mc:AlternateContent xmlns:mc="http://schemas.openxmlformats.org/markup-compatibility/2006" xmlns:a14="http://schemas.microsoft.com/office/drawing/2010/main">
        <mc:Choice Requires="a14">
          <p:graphicFrame>
            <p:nvGraphicFramePr>
              <p:cNvPr id="10" name="Table 2">
                <a:extLst>
                  <a:ext uri="{FF2B5EF4-FFF2-40B4-BE49-F238E27FC236}">
                    <a16:creationId xmlns:a16="http://schemas.microsoft.com/office/drawing/2014/main" id="{42CF2E21-4B52-493B-A9DA-726AA39D2F07}"/>
                  </a:ext>
                </a:extLst>
              </p:cNvPr>
              <p:cNvGraphicFramePr>
                <a:graphicFrameLocks noGrp="1"/>
              </p:cNvGraphicFramePr>
              <p:nvPr>
                <p:extLst>
                  <p:ext uri="{D42A27DB-BD31-4B8C-83A1-F6EECF244321}">
                    <p14:modId xmlns:p14="http://schemas.microsoft.com/office/powerpoint/2010/main" val="2103356403"/>
                  </p:ext>
                </p:extLst>
              </p:nvPr>
            </p:nvGraphicFramePr>
            <p:xfrm>
              <a:off x="1749485" y="4515369"/>
              <a:ext cx="9447300" cy="88900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Ningal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25</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×10,000,000</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094669143"/>
                      </a:ext>
                    </a:extLst>
                  </a:tr>
                </a:tbl>
              </a:graphicData>
            </a:graphic>
          </p:graphicFrame>
        </mc:Choice>
        <mc:Fallback xmlns="">
          <p:graphicFrame>
            <p:nvGraphicFramePr>
              <p:cNvPr id="10" name="Table 2">
                <a:extLst>
                  <a:ext uri="{FF2B5EF4-FFF2-40B4-BE49-F238E27FC236}">
                    <a16:creationId xmlns:a16="http://schemas.microsoft.com/office/drawing/2014/main" id="{42CF2E21-4B52-493B-A9DA-726AA39D2F07}"/>
                  </a:ext>
                </a:extLst>
              </p:cNvPr>
              <p:cNvGraphicFramePr>
                <a:graphicFrameLocks noGrp="1"/>
              </p:cNvGraphicFramePr>
              <p:nvPr>
                <p:extLst>
                  <p:ext uri="{D42A27DB-BD31-4B8C-83A1-F6EECF244321}">
                    <p14:modId xmlns:p14="http://schemas.microsoft.com/office/powerpoint/2010/main" val="2103356403"/>
                  </p:ext>
                </p:extLst>
              </p:nvPr>
            </p:nvGraphicFramePr>
            <p:xfrm>
              <a:off x="1749485" y="4515369"/>
              <a:ext cx="9447300" cy="88900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51816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Ningal</a:t>
                          </a:r>
                        </a:p>
                      </a:txBody>
                      <a:tcPr/>
                    </a:tc>
                    <a:tc>
                      <a:txBody>
                        <a:bodyPr/>
                        <a:lstStyle/>
                        <a:p>
                          <a:endParaRPr lang="en-US"/>
                        </a:p>
                      </a:txBody>
                      <a:tcPr>
                        <a:blipFill>
                          <a:blip r:embed="rId4"/>
                          <a:stretch>
                            <a:fillRect l="-53846" t="-142623" r="-289459" b="-3279"/>
                          </a:stretch>
                        </a:blipFill>
                      </a:tcPr>
                    </a:tc>
                    <a:tc>
                      <a:txBody>
                        <a:bodyPr/>
                        <a:lstStyle/>
                        <a:p>
                          <a:endParaRPr lang="en-US"/>
                        </a:p>
                      </a:txBody>
                      <a:tcPr>
                        <a:blipFill>
                          <a:blip r:embed="rId4"/>
                          <a:stretch>
                            <a:fillRect l="-100372" t="-142623" r="-88848" b="-3279"/>
                          </a:stretch>
                        </a:blipFill>
                      </a:tcPr>
                    </a:tc>
                    <a:tc>
                      <a:txBody>
                        <a:bodyPr/>
                        <a:lstStyle/>
                        <a:p>
                          <a:endParaRPr lang="en-US"/>
                        </a:p>
                      </a:txBody>
                      <a:tcPr>
                        <a:blipFill>
                          <a:blip r:embed="rId4"/>
                          <a:stretch>
                            <a:fillRect l="-227426" t="-142623" r="-844" b="-3279"/>
                          </a:stretch>
                        </a:blipFill>
                      </a:tcPr>
                    </a:tc>
                    <a:extLst>
                      <a:ext uri="{0D108BD9-81ED-4DB2-BD59-A6C34878D82A}">
                        <a16:rowId xmlns:a16="http://schemas.microsoft.com/office/drawing/2014/main" val="3094669143"/>
                      </a:ext>
                    </a:extLst>
                  </a:tr>
                </a:tbl>
              </a:graphicData>
            </a:graphic>
          </p:graphicFrame>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9FEB657-3DE8-4AE2-9D25-2D8EB36B10D5}"/>
                  </a:ext>
                </a:extLst>
              </p:cNvPr>
              <p:cNvSpPr txBox="1"/>
              <p:nvPr/>
            </p:nvSpPr>
            <p:spPr>
              <a:xfrm>
                <a:off x="1581736" y="5666202"/>
                <a:ext cx="9782799" cy="65651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radius-based </a:t>
                </a:r>
                <a:r>
                  <a:rPr lang="en-US" sz="1600" b="1" dirty="0"/>
                  <a:t>Ningal</a:t>
                </a:r>
                <a:r>
                  <a:rPr lang="en-US" sz="1600" dirty="0"/>
                  <a:t> system represents the </a:t>
                </a:r>
                <a:r>
                  <a:rPr lang="en-US" sz="1600" b="1" dirty="0"/>
                  <a:t>pyramid inch </a:t>
                </a:r>
                <a:r>
                  <a:rPr lang="en-US" sz="1600" dirty="0"/>
                  <a:t>(</a:t>
                </a:r>
                <a14:m>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a14:m>
                <a:r>
                  <a:rPr lang="en-US" sz="1600" dirty="0">
                    <a:solidFill>
                      <a:srgbClr val="465562"/>
                    </a:solidFill>
                  </a:rPr>
                  <a:t>)</a:t>
                </a:r>
                <a:r>
                  <a:rPr lang="en-US" sz="1600" dirty="0"/>
                  <a:t>. </a:t>
                </a:r>
              </a:p>
            </p:txBody>
          </p:sp>
        </mc:Choice>
        <mc:Fallback xmlns="">
          <p:sp>
            <p:nvSpPr>
              <p:cNvPr id="12" name="TextBox 11">
                <a:extLst>
                  <a:ext uri="{FF2B5EF4-FFF2-40B4-BE49-F238E27FC236}">
                    <a16:creationId xmlns:a16="http://schemas.microsoft.com/office/drawing/2014/main" id="{A9FEB657-3DE8-4AE2-9D25-2D8EB36B10D5}"/>
                  </a:ext>
                </a:extLst>
              </p:cNvPr>
              <p:cNvSpPr txBox="1">
                <a:spLocks noRot="1" noChangeAspect="1" noMove="1" noResize="1" noEditPoints="1" noAdjustHandles="1" noChangeArrowheads="1" noChangeShapeType="1" noTextEdit="1"/>
              </p:cNvSpPr>
              <p:nvPr/>
            </p:nvSpPr>
            <p:spPr>
              <a:xfrm>
                <a:off x="1581736" y="5666202"/>
                <a:ext cx="9782799" cy="656517"/>
              </a:xfrm>
              <a:prstGeom prst="rect">
                <a:avLst/>
              </a:prstGeom>
              <a:blipFill>
                <a:blip r:embed="rId5"/>
                <a:stretch>
                  <a:fillRect l="-312" t="-6481"/>
                </a:stretch>
              </a:blipFill>
            </p:spPr>
            <p:txBody>
              <a:bodyPr/>
              <a:lstStyle/>
              <a:p>
                <a:r>
                  <a:rPr lang="en-US">
                    <a:noFill/>
                  </a:rPr>
                  <a:t> </a:t>
                </a:r>
              </a:p>
            </p:txBody>
          </p:sp>
        </mc:Fallback>
      </mc:AlternateContent>
    </p:spTree>
    <p:extLst>
      <p:ext uri="{BB962C8B-B14F-4D97-AF65-F5344CB8AC3E}">
        <p14:creationId xmlns:p14="http://schemas.microsoft.com/office/powerpoint/2010/main" val="256856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illustrates how to derive new calibration values for the deity </a:t>
                </a:r>
                <a:r>
                  <a:rPr lang="en-US" sz="1600" b="1" dirty="0"/>
                  <a:t>Antu</a:t>
                </a:r>
                <a:r>
                  <a:rPr lang="en-US" sz="1600" dirty="0"/>
                  <a:t> using a multiplier of </a:t>
                </a:r>
                <a14:m>
                  <m:oMath xmlns:m="http://schemas.openxmlformats.org/officeDocument/2006/math">
                    <m:r>
                      <a:rPr lang="en-US" sz="1600" b="1" i="1" dirty="0">
                        <a:latin typeface="Cambria Math" panose="02040503050406030204" pitchFamily="18" charset="0"/>
                      </a:rPr>
                      <m:t>𝟏𝟎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a:latin typeface="Cambria Math" panose="02040503050406030204" pitchFamily="18" charset="0"/>
                      </a:rPr>
                      <m:t>(</m:t>
                    </m:r>
                    <m:sSup>
                      <m:sSupPr>
                        <m:ctrlPr>
                          <a:rPr lang="en-US" sz="1600" b="1" i="1" dirty="0">
                            <a:latin typeface="Cambria Math" panose="02040503050406030204" pitchFamily="18" charset="0"/>
                          </a:rPr>
                        </m:ctrlPr>
                      </m:sSupPr>
                      <m:e>
                        <m:r>
                          <a:rPr lang="en-US" sz="1600" b="1" i="1" dirty="0" smtClean="0">
                            <a:latin typeface="Cambria Math" panose="02040503050406030204" pitchFamily="18" charset="0"/>
                          </a:rPr>
                          <m:t>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𝟏𝟎</m:t>
                        </m:r>
                      </m:e>
                      <m:sup>
                        <m:r>
                          <a:rPr lang="en-US" sz="1600" b="1" i="1" dirty="0" smtClean="0">
                            <a:latin typeface="Cambria Math" panose="02040503050406030204" pitchFamily="18" charset="0"/>
                          </a:rPr>
                          <m:t>𝟒</m:t>
                        </m:r>
                      </m:sup>
                    </m:sSup>
                    <m:r>
                      <a:rPr lang="en-US" sz="1600" b="1" i="1" dirty="0">
                        <a:latin typeface="Cambria Math" panose="02040503050406030204" pitchFamily="18" charset="0"/>
                      </a:rPr>
                      <m:t>)</m:t>
                    </m:r>
                  </m:oMath>
                </a14:m>
                <a:r>
                  <a:rPr lang="en-US" sz="1600" dirty="0"/>
                  <a: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4780067"/>
              </a:xfrm>
              <a:prstGeom prst="rect">
                <a:avLst/>
              </a:prstGeom>
              <a:blipFill>
                <a:blip r:embed="rId2"/>
                <a:stretch>
                  <a:fillRect l="-312" t="-89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Systems</a:t>
            </a:r>
            <a:endParaRPr lang="en-US" sz="1800" b="1" dirty="0">
              <a:solidFill>
                <a:srgbClr val="465562"/>
              </a:solidFill>
            </a:endParaRPr>
          </a:p>
        </p:txBody>
      </p:sp>
      <p:sp>
        <p:nvSpPr>
          <p:cNvPr id="11" name="TextBox 10">
            <a:extLst>
              <a:ext uri="{FF2B5EF4-FFF2-40B4-BE49-F238E27FC236}">
                <a16:creationId xmlns:a16="http://schemas.microsoft.com/office/drawing/2014/main" id="{077F7505-BB4D-4E27-80CB-53B2AC2A1ACD}"/>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https://en.wikipedia.org/wiki/Anunnaki</a:t>
            </a:r>
            <a:endParaRPr lang="en-US" sz="1200" dirty="0"/>
          </a:p>
        </p:txBody>
      </p:sp>
      <mc:AlternateContent xmlns:mc="http://schemas.openxmlformats.org/markup-compatibility/2006" xmlns:a14="http://schemas.microsoft.com/office/drawing/2010/main">
        <mc:Choice Requires="a14">
          <p:graphicFrame>
            <p:nvGraphicFramePr>
              <p:cNvPr id="10" name="Table 2">
                <a:extLst>
                  <a:ext uri="{FF2B5EF4-FFF2-40B4-BE49-F238E27FC236}">
                    <a16:creationId xmlns:a16="http://schemas.microsoft.com/office/drawing/2014/main" id="{42CF2E21-4B52-493B-A9DA-726AA39D2F07}"/>
                  </a:ext>
                </a:extLst>
              </p:cNvPr>
              <p:cNvGraphicFramePr>
                <a:graphicFrameLocks noGrp="1"/>
              </p:cNvGraphicFramePr>
              <p:nvPr/>
            </p:nvGraphicFramePr>
            <p:xfrm>
              <a:off x="1749485" y="2599394"/>
              <a:ext cx="9447300" cy="88900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Antu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55</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×10,000</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𝟒𝟔𝟓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094669143"/>
                      </a:ext>
                    </a:extLst>
                  </a:tr>
                </a:tbl>
              </a:graphicData>
            </a:graphic>
          </p:graphicFrame>
        </mc:Choice>
        <mc:Fallback xmlns="">
          <p:graphicFrame>
            <p:nvGraphicFramePr>
              <p:cNvPr id="10" name="Table 2">
                <a:extLst>
                  <a:ext uri="{FF2B5EF4-FFF2-40B4-BE49-F238E27FC236}">
                    <a16:creationId xmlns:a16="http://schemas.microsoft.com/office/drawing/2014/main" id="{42CF2E21-4B52-493B-A9DA-726AA39D2F07}"/>
                  </a:ext>
                </a:extLst>
              </p:cNvPr>
              <p:cNvGraphicFramePr>
                <a:graphicFrameLocks noGrp="1"/>
              </p:cNvGraphicFramePr>
              <p:nvPr/>
            </p:nvGraphicFramePr>
            <p:xfrm>
              <a:off x="1749485" y="2599394"/>
              <a:ext cx="9447300" cy="88900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51816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Antu</a:t>
                          </a:r>
                        </a:p>
                      </a:txBody>
                      <a:tcPr/>
                    </a:tc>
                    <a:tc>
                      <a:txBody>
                        <a:bodyPr/>
                        <a:lstStyle/>
                        <a:p>
                          <a:endParaRPr lang="en-US"/>
                        </a:p>
                      </a:txBody>
                      <a:tcPr>
                        <a:blipFill>
                          <a:blip r:embed="rId4"/>
                          <a:stretch>
                            <a:fillRect l="-53846" t="-142623" r="-289459" b="-3279"/>
                          </a:stretch>
                        </a:blipFill>
                      </a:tcPr>
                    </a:tc>
                    <a:tc>
                      <a:txBody>
                        <a:bodyPr/>
                        <a:lstStyle/>
                        <a:p>
                          <a:endParaRPr lang="en-US"/>
                        </a:p>
                      </a:txBody>
                      <a:tcPr>
                        <a:blipFill>
                          <a:blip r:embed="rId4"/>
                          <a:stretch>
                            <a:fillRect l="-100372" t="-142623" r="-88848" b="-3279"/>
                          </a:stretch>
                        </a:blipFill>
                      </a:tcPr>
                    </a:tc>
                    <a:tc>
                      <a:txBody>
                        <a:bodyPr/>
                        <a:lstStyle/>
                        <a:p>
                          <a:endParaRPr lang="en-US"/>
                        </a:p>
                      </a:txBody>
                      <a:tcPr>
                        <a:blipFill>
                          <a:blip r:embed="rId4"/>
                          <a:stretch>
                            <a:fillRect l="-227426" t="-142623" r="-844" b="-3279"/>
                          </a:stretch>
                        </a:blipFill>
                      </a:tcPr>
                    </a:tc>
                    <a:extLst>
                      <a:ext uri="{0D108BD9-81ED-4DB2-BD59-A6C34878D82A}">
                        <a16:rowId xmlns:a16="http://schemas.microsoft.com/office/drawing/2014/main" val="3094669143"/>
                      </a:ext>
                    </a:extLst>
                  </a:tr>
                </a:tbl>
              </a:graphicData>
            </a:graphic>
          </p:graphicFrame>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9FEB657-3DE8-4AE2-9D25-2D8EB36B10D5}"/>
                  </a:ext>
                </a:extLst>
              </p:cNvPr>
              <p:cNvSpPr txBox="1"/>
              <p:nvPr/>
            </p:nvSpPr>
            <p:spPr>
              <a:xfrm>
                <a:off x="1586229" y="3997921"/>
                <a:ext cx="9782799" cy="65651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circumference-based </a:t>
                </a:r>
                <a:r>
                  <a:rPr lang="en-US" sz="1600" b="1" dirty="0"/>
                  <a:t>Antu</a:t>
                </a:r>
                <a:r>
                  <a:rPr lang="en-US" sz="1600" dirty="0"/>
                  <a:t> system represents the sexagesimal system for the </a:t>
                </a:r>
                <a:r>
                  <a:rPr lang="en-US" sz="1600" b="1" dirty="0"/>
                  <a:t>Sun</a:t>
                </a:r>
                <a:r>
                  <a:rPr lang="en-US" sz="1600" dirty="0"/>
                  <a:t> (</a:t>
                </a:r>
                <a14:m>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𝟓𝟓𝟎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a14:m>
                <a:r>
                  <a:rPr lang="en-US" sz="1600" dirty="0">
                    <a:solidFill>
                      <a:srgbClr val="465562"/>
                    </a:solidFill>
                  </a:rPr>
                  <a:t>)</a:t>
                </a:r>
                <a:r>
                  <a:rPr lang="en-US" sz="1600" dirty="0"/>
                  <a:t>. </a:t>
                </a:r>
              </a:p>
            </p:txBody>
          </p:sp>
        </mc:Choice>
        <mc:Fallback xmlns="">
          <p:sp>
            <p:nvSpPr>
              <p:cNvPr id="12" name="TextBox 11">
                <a:extLst>
                  <a:ext uri="{FF2B5EF4-FFF2-40B4-BE49-F238E27FC236}">
                    <a16:creationId xmlns:a16="http://schemas.microsoft.com/office/drawing/2014/main" id="{A9FEB657-3DE8-4AE2-9D25-2D8EB36B10D5}"/>
                  </a:ext>
                </a:extLst>
              </p:cNvPr>
              <p:cNvSpPr txBox="1">
                <a:spLocks noRot="1" noChangeAspect="1" noMove="1" noResize="1" noEditPoints="1" noAdjustHandles="1" noChangeArrowheads="1" noChangeShapeType="1" noTextEdit="1"/>
              </p:cNvSpPr>
              <p:nvPr/>
            </p:nvSpPr>
            <p:spPr>
              <a:xfrm>
                <a:off x="1586229" y="3997921"/>
                <a:ext cx="9782799" cy="656517"/>
              </a:xfrm>
              <a:prstGeom prst="rect">
                <a:avLst/>
              </a:prstGeom>
              <a:blipFill>
                <a:blip r:embed="rId5"/>
                <a:stretch>
                  <a:fillRect l="-312" t="-6481"/>
                </a:stretch>
              </a:blipFill>
            </p:spPr>
            <p:txBody>
              <a:bodyPr/>
              <a:lstStyle/>
              <a:p>
                <a:r>
                  <a:rPr lang="en-US">
                    <a:noFill/>
                  </a:rPr>
                  <a:t> </a:t>
                </a:r>
              </a:p>
            </p:txBody>
          </p:sp>
        </mc:Fallback>
      </mc:AlternateContent>
    </p:spTree>
    <p:extLst>
      <p:ext uri="{BB962C8B-B14F-4D97-AF65-F5344CB8AC3E}">
        <p14:creationId xmlns:p14="http://schemas.microsoft.com/office/powerpoint/2010/main" val="136443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884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a:t>
                </a:r>
                <a14:m>
                  <m:oMath xmlns:m="http://schemas.openxmlformats.org/officeDocument/2006/math">
                    <m:r>
                      <a:rPr lang="en-US" sz="1600" b="1" i="1" dirty="0" smtClean="0">
                        <a:latin typeface="Cambria Math" panose="02040503050406030204" pitchFamily="18" charset="0"/>
                      </a:rPr>
                      <m:t>𝟑𝟔𝟗</m:t>
                    </m:r>
                  </m:oMath>
                </a14:m>
                <a:r>
                  <a:rPr lang="en-US" sz="1600" dirty="0"/>
                  <a:t> systems are measurement systems based on each unique two-digit combination of the numbers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𝟔</m:t>
                    </m:r>
                    <m:r>
                      <a:rPr lang="en-US" sz="1600" b="1" i="1" dirty="0" smtClean="0">
                        <a:latin typeface="Cambria Math" panose="02040503050406030204" pitchFamily="18" charset="0"/>
                      </a:rPr>
                      <m:t>, </m:t>
                    </m:r>
                    <m:r>
                      <a:rPr lang="en-US" sz="1600" b="0" i="1" dirty="0" smtClean="0">
                        <a:latin typeface="Cambria Math" panose="02040503050406030204" pitchFamily="18" charset="0"/>
                      </a:rPr>
                      <m:t>𝑎𝑛𝑑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𝟗</m:t>
                    </m:r>
                  </m:oMath>
                </a14:m>
                <a:r>
                  <a:rPr lang="en-US" sz="1600" dirty="0"/>
                  <a:t>. The other systems (antediluvian, Anunnaki, sexagesimal, etc.) share calibration values with many of the </a:t>
                </a:r>
                <a14:m>
                  <m:oMath xmlns:m="http://schemas.openxmlformats.org/officeDocument/2006/math">
                    <m:r>
                      <a:rPr lang="en-US" sz="1600" b="1" i="1" dirty="0">
                        <a:latin typeface="Cambria Math" panose="02040503050406030204" pitchFamily="18" charset="0"/>
                      </a:rPr>
                      <m:t>𝟑𝟔𝟗</m:t>
                    </m:r>
                  </m:oMath>
                </a14:m>
                <a:r>
                  <a:rPr lang="en-US" sz="1600" dirty="0"/>
                  <a:t> systems.</a:t>
                </a:r>
              </a:p>
              <a:p>
                <a:pPr indent="-246888">
                  <a:lnSpc>
                    <a:spcPct val="90000"/>
                  </a:lnSpc>
                  <a:spcAft>
                    <a:spcPts val="600"/>
                  </a:spcAft>
                </a:pPr>
                <a:endParaRPr lang="en-US" sz="1600" dirty="0"/>
              </a:p>
              <a:p>
                <a:pPr indent="-246888">
                  <a:lnSpc>
                    <a:spcPct val="90000"/>
                  </a:lnSpc>
                  <a:spcAft>
                    <a:spcPts val="600"/>
                  </a:spcAft>
                </a:pPr>
                <a:r>
                  <a:rPr lang="en-US" sz="1600" dirty="0"/>
                  <a:t>The table below shows the calibration values for the first set of the </a:t>
                </a:r>
                <a14:m>
                  <m:oMath xmlns:m="http://schemas.openxmlformats.org/officeDocument/2006/math">
                    <m:r>
                      <a:rPr lang="en-US" sz="1600" b="1" i="1" dirty="0" smtClean="0">
                        <a:latin typeface="Cambria Math" panose="02040503050406030204" pitchFamily="18" charset="0"/>
                      </a:rPr>
                      <m:t>𝟑𝟔𝟗</m:t>
                    </m:r>
                  </m:oMath>
                </a14:m>
                <a:r>
                  <a:rPr lang="en-US" sz="1600" dirty="0"/>
                  <a:t> systems (</a:t>
                </a:r>
                <a14:m>
                  <m:oMath xmlns:m="http://schemas.openxmlformats.org/officeDocument/2006/math">
                    <m:r>
                      <a:rPr lang="en-US" sz="1600" b="1" i="1" dirty="0" smtClean="0">
                        <a:latin typeface="Cambria Math" panose="02040503050406030204" pitchFamily="18" charset="0"/>
                      </a:rPr>
                      <m:t>𝟑</m:t>
                    </m:r>
                  </m:oMath>
                </a14:m>
                <a:r>
                  <a:rPr lang="en-US" sz="1600" b="1" dirty="0"/>
                  <a:t>-based</a:t>
                </a:r>
                <a:r>
                  <a:rPr lang="en-US" sz="1600" dirty="0"/>
                  <a:t>).</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884467"/>
              </a:xfrm>
              <a:prstGeom prst="rect">
                <a:avLst/>
              </a:prstGeom>
              <a:blipFill>
                <a:blip r:embed="rId2"/>
                <a:stretch>
                  <a:fillRect l="-312" t="-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t>
                </a:r>
                <a14:m>
                  <m:oMath xmlns:m="http://schemas.openxmlformats.org/officeDocument/2006/math">
                    <m:r>
                      <a:rPr lang="en-US" sz="1800" b="1" i="1" dirty="0" smtClean="0">
                        <a:latin typeface="Cambria Math" panose="02040503050406030204" pitchFamily="18" charset="0"/>
                      </a:rPr>
                      <m:t>𝟑𝟔𝟗</m:t>
                    </m:r>
                  </m:oMath>
                </a14:m>
                <a:r>
                  <a:rPr lang="en-US" sz="1800" b="1" dirty="0"/>
                  <a:t> Systems</a:t>
                </a:r>
                <a:endParaRPr lang="en-US" sz="1800" b="1" dirty="0">
                  <a:solidFill>
                    <a:srgbClr val="465562"/>
                  </a:solidFill>
                </a:endParaRPr>
              </a:p>
            </p:txBody>
          </p:sp>
        </mc:Choice>
        <mc:Fallback xmlns="">
          <p:sp>
            <p:nvSpPr>
              <p:cNvPr id="14" name="Title 12">
                <a:extLst>
                  <a:ext uri="{FF2B5EF4-FFF2-40B4-BE49-F238E27FC236}">
                    <a16:creationId xmlns:a16="http://schemas.microsoft.com/office/drawing/2014/main" id="{D1A264E9-38AC-47A4-83E2-D3C122E48CFC}"/>
                  </a:ext>
                </a:extLst>
              </p:cNvPr>
              <p:cNvSpPr txBox="1">
                <a:spLocks noRot="1" noChangeAspect="1" noMove="1" noResize="1" noEditPoints="1" noAdjustHandles="1" noChangeArrowheads="1" noChangeShapeType="1" noTextEdit="1"/>
              </p:cNvSpPr>
              <p:nvPr/>
            </p:nvSpPr>
            <p:spPr>
              <a:xfrm>
                <a:off x="1563272" y="990600"/>
                <a:ext cx="9782800" cy="512865"/>
              </a:xfrm>
              <a:prstGeom prst="rect">
                <a:avLst/>
              </a:prstGeom>
              <a:blipFill>
                <a:blip r:embed="rId3"/>
                <a:stretch>
                  <a:fillRect l="-498"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820825775"/>
                  </p:ext>
                </p:extLst>
              </p:nvPr>
            </p:nvGraphicFramePr>
            <p:xfrm>
              <a:off x="1827213" y="3407735"/>
              <a:ext cx="9518859" cy="2372360"/>
            </p:xfrm>
            <a:graphic>
              <a:graphicData uri="http://schemas.openxmlformats.org/drawingml/2006/table">
                <a:tbl>
                  <a:tblPr firstRow="1" bandRow="1">
                    <a:tableStyleId>{073A0DAA-6AF3-43AB-8588-CEC1D06C72B9}</a:tableStyleId>
                  </a:tblPr>
                  <a:tblGrid>
                    <a:gridCol w="2057400">
                      <a:extLst>
                        <a:ext uri="{9D8B030D-6E8A-4147-A177-3AD203B41FA5}">
                          <a16:colId xmlns:a16="http://schemas.microsoft.com/office/drawing/2014/main" val="942920816"/>
                        </a:ext>
                      </a:extLst>
                    </a:gridCol>
                    <a:gridCol w="4147546">
                      <a:extLst>
                        <a:ext uri="{9D8B030D-6E8A-4147-A177-3AD203B41FA5}">
                          <a16:colId xmlns:a16="http://schemas.microsoft.com/office/drawing/2014/main" val="2886636609"/>
                        </a:ext>
                      </a:extLst>
                    </a:gridCol>
                    <a:gridCol w="3313913">
                      <a:extLst>
                        <a:ext uri="{9D8B030D-6E8A-4147-A177-3AD203B41FA5}">
                          <a16:colId xmlns:a16="http://schemas.microsoft.com/office/drawing/2014/main" val="1113196973"/>
                        </a:ext>
                      </a:extLst>
                    </a:gridCol>
                  </a:tblGrid>
                  <a:tr h="248920">
                    <a:tc>
                      <a:txBody>
                        <a:bodyPr/>
                        <a:lstStyle/>
                        <a:p>
                          <a:pPr algn="ctr"/>
                          <a:r>
                            <a:rPr lang="en-US" sz="1400" dirty="0"/>
                            <a:t>Number</a:t>
                          </a:r>
                        </a:p>
                      </a:txBody>
                      <a:tcPr/>
                    </a:tc>
                    <a:tc>
                      <a:txBody>
                        <a:bodyPr/>
                        <a:lstStyle/>
                        <a:p>
                          <a:pPr algn="ctr"/>
                          <a:r>
                            <a:rPr lang="en-US" sz="1400" dirty="0"/>
                            <a:t>Calibration Value</a:t>
                          </a:r>
                        </a:p>
                        <a:p>
                          <a:pPr algn="ctr"/>
                          <a:r>
                            <a:rPr lang="en-US" sz="1400" dirty="0"/>
                            <a:t>(Circumference-Based)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algn="ctr"/>
                          <a:r>
                            <a:rPr lang="en-US" sz="1400" dirty="0"/>
                            <a:t>(Radius-Based)</a:t>
                          </a:r>
                        </a:p>
                      </a:txBody>
                      <a:tcPr/>
                    </a:tc>
                    <a:extLst>
                      <a:ext uri="{0D108BD9-81ED-4DB2-BD59-A6C34878D82A}">
                        <a16:rowId xmlns:a16="http://schemas.microsoft.com/office/drawing/2014/main" val="17455953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30630858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30</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𝟑𝟎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𝟏𝟖𝟗</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35592691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33</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36</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𝟑𝟔</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𝟐𝟐𝟔</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39</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𝟑𝟗</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𝟐𝟒𝟓</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𝟕𝟎𝟎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extLst>
                      <a:ext uri="{0D108BD9-81ED-4DB2-BD59-A6C34878D82A}">
                        <a16:rowId xmlns:a16="http://schemas.microsoft.com/office/drawing/2014/main" val="2755664869"/>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820825775"/>
                  </p:ext>
                </p:extLst>
              </p:nvPr>
            </p:nvGraphicFramePr>
            <p:xfrm>
              <a:off x="1827213" y="3407735"/>
              <a:ext cx="9518859" cy="2372360"/>
            </p:xfrm>
            <a:graphic>
              <a:graphicData uri="http://schemas.openxmlformats.org/drawingml/2006/table">
                <a:tbl>
                  <a:tblPr firstRow="1" bandRow="1">
                    <a:tableStyleId>{073A0DAA-6AF3-43AB-8588-CEC1D06C72B9}</a:tableStyleId>
                  </a:tblPr>
                  <a:tblGrid>
                    <a:gridCol w="2057400">
                      <a:extLst>
                        <a:ext uri="{9D8B030D-6E8A-4147-A177-3AD203B41FA5}">
                          <a16:colId xmlns:a16="http://schemas.microsoft.com/office/drawing/2014/main" val="942920816"/>
                        </a:ext>
                      </a:extLst>
                    </a:gridCol>
                    <a:gridCol w="4147546">
                      <a:extLst>
                        <a:ext uri="{9D8B030D-6E8A-4147-A177-3AD203B41FA5}">
                          <a16:colId xmlns:a16="http://schemas.microsoft.com/office/drawing/2014/main" val="2886636609"/>
                        </a:ext>
                      </a:extLst>
                    </a:gridCol>
                    <a:gridCol w="3313913">
                      <a:extLst>
                        <a:ext uri="{9D8B030D-6E8A-4147-A177-3AD203B41FA5}">
                          <a16:colId xmlns:a16="http://schemas.microsoft.com/office/drawing/2014/main" val="1113196973"/>
                        </a:ext>
                      </a:extLst>
                    </a:gridCol>
                  </a:tblGrid>
                  <a:tr h="518160">
                    <a:tc>
                      <a:txBody>
                        <a:bodyPr/>
                        <a:lstStyle/>
                        <a:p>
                          <a:pPr algn="ctr"/>
                          <a:r>
                            <a:rPr lang="en-US" sz="1400" dirty="0"/>
                            <a:t>Number</a:t>
                          </a:r>
                        </a:p>
                      </a:txBody>
                      <a:tcPr/>
                    </a:tc>
                    <a:tc>
                      <a:txBody>
                        <a:bodyPr/>
                        <a:lstStyle/>
                        <a:p>
                          <a:pPr algn="ctr"/>
                          <a:r>
                            <a:rPr lang="en-US" sz="1400" dirty="0"/>
                            <a:t>Calibration Value</a:t>
                          </a:r>
                        </a:p>
                        <a:p>
                          <a:pPr algn="ctr"/>
                          <a:r>
                            <a:rPr lang="en-US" sz="1400" dirty="0"/>
                            <a:t>(Circumference-Based)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algn="ctr"/>
                          <a:r>
                            <a:rPr lang="en-US" sz="1400" dirty="0"/>
                            <a:t>(Radius-Based)</a:t>
                          </a:r>
                        </a:p>
                      </a:txBody>
                      <a:tcPr/>
                    </a:tc>
                    <a:extLst>
                      <a:ext uri="{0D108BD9-81ED-4DB2-BD59-A6C34878D82A}">
                        <a16:rowId xmlns:a16="http://schemas.microsoft.com/office/drawing/2014/main" val="1745595342"/>
                      </a:ext>
                    </a:extLst>
                  </a:tr>
                  <a:tr h="370840">
                    <a:tc>
                      <a:txBody>
                        <a:bodyPr/>
                        <a:lstStyle/>
                        <a:p>
                          <a:endParaRPr lang="en-US"/>
                        </a:p>
                      </a:txBody>
                      <a:tcPr>
                        <a:blipFill>
                          <a:blip r:embed="rId4"/>
                          <a:stretch>
                            <a:fillRect l="-296" t="-142623" r="-363609" b="-403279"/>
                          </a:stretch>
                        </a:blipFill>
                      </a:tcPr>
                    </a:tc>
                    <a:tc>
                      <a:txBody>
                        <a:bodyPr/>
                        <a:lstStyle/>
                        <a:p>
                          <a:endParaRPr lang="en-US"/>
                        </a:p>
                      </a:txBody>
                      <a:tcPr>
                        <a:blipFill>
                          <a:blip r:embed="rId4"/>
                          <a:stretch>
                            <a:fillRect l="-49780" t="-142623" r="-80470" b="-403279"/>
                          </a:stretch>
                        </a:blipFill>
                      </a:tcPr>
                    </a:tc>
                    <a:tc>
                      <a:txBody>
                        <a:bodyPr/>
                        <a:lstStyle/>
                        <a:p>
                          <a:endParaRPr lang="en-US"/>
                        </a:p>
                      </a:txBody>
                      <a:tcPr>
                        <a:blipFill>
                          <a:blip r:embed="rId4"/>
                          <a:stretch>
                            <a:fillRect l="-187500" t="-142623" r="-735" b="-403279"/>
                          </a:stretch>
                        </a:blipFill>
                      </a:tcPr>
                    </a:tc>
                    <a:extLst>
                      <a:ext uri="{0D108BD9-81ED-4DB2-BD59-A6C34878D82A}">
                        <a16:rowId xmlns:a16="http://schemas.microsoft.com/office/drawing/2014/main" val="1306308581"/>
                      </a:ext>
                    </a:extLst>
                  </a:tr>
                  <a:tr h="370840">
                    <a:tc>
                      <a:txBody>
                        <a:bodyPr/>
                        <a:lstStyle/>
                        <a:p>
                          <a:endParaRPr lang="en-US"/>
                        </a:p>
                      </a:txBody>
                      <a:tcPr>
                        <a:blipFill>
                          <a:blip r:embed="rId4"/>
                          <a:stretch>
                            <a:fillRect l="-296" t="-242623" r="-363609" b="-303279"/>
                          </a:stretch>
                        </a:blipFill>
                      </a:tcPr>
                    </a:tc>
                    <a:tc>
                      <a:txBody>
                        <a:bodyPr/>
                        <a:lstStyle/>
                        <a:p>
                          <a:endParaRPr lang="en-US"/>
                        </a:p>
                      </a:txBody>
                      <a:tcPr>
                        <a:blipFill>
                          <a:blip r:embed="rId4"/>
                          <a:stretch>
                            <a:fillRect l="-49780" t="-242623" r="-80470" b="-303279"/>
                          </a:stretch>
                        </a:blipFill>
                      </a:tcPr>
                    </a:tc>
                    <a:tc>
                      <a:txBody>
                        <a:bodyPr/>
                        <a:lstStyle/>
                        <a:p>
                          <a:endParaRPr lang="en-US"/>
                        </a:p>
                      </a:txBody>
                      <a:tcPr>
                        <a:blipFill>
                          <a:blip r:embed="rId4"/>
                          <a:stretch>
                            <a:fillRect l="-187500" t="-242623" r="-735" b="-303279"/>
                          </a:stretch>
                        </a:blipFill>
                      </a:tcPr>
                    </a:tc>
                    <a:extLst>
                      <a:ext uri="{0D108BD9-81ED-4DB2-BD59-A6C34878D82A}">
                        <a16:rowId xmlns:a16="http://schemas.microsoft.com/office/drawing/2014/main" val="3559269109"/>
                      </a:ext>
                    </a:extLst>
                  </a:tr>
                  <a:tr h="370840">
                    <a:tc>
                      <a:txBody>
                        <a:bodyPr/>
                        <a:lstStyle/>
                        <a:p>
                          <a:endParaRPr lang="en-US"/>
                        </a:p>
                      </a:txBody>
                      <a:tcPr>
                        <a:blipFill>
                          <a:blip r:embed="rId4"/>
                          <a:stretch>
                            <a:fillRect l="-296" t="-342623" r="-363609" b="-203279"/>
                          </a:stretch>
                        </a:blipFill>
                      </a:tcPr>
                    </a:tc>
                    <a:tc>
                      <a:txBody>
                        <a:bodyPr/>
                        <a:lstStyle/>
                        <a:p>
                          <a:endParaRPr lang="en-US"/>
                        </a:p>
                      </a:txBody>
                      <a:tcPr>
                        <a:blipFill>
                          <a:blip r:embed="rId4"/>
                          <a:stretch>
                            <a:fillRect l="-49780" t="-342623" r="-80470" b="-203279"/>
                          </a:stretch>
                        </a:blipFill>
                      </a:tcPr>
                    </a:tc>
                    <a:tc>
                      <a:txBody>
                        <a:bodyPr/>
                        <a:lstStyle/>
                        <a:p>
                          <a:endParaRPr lang="en-US"/>
                        </a:p>
                      </a:txBody>
                      <a:tcPr>
                        <a:blipFill>
                          <a:blip r:embed="rId4"/>
                          <a:stretch>
                            <a:fillRect l="-187500" t="-342623" r="-735" b="-203279"/>
                          </a:stretch>
                        </a:blipFill>
                      </a:tcPr>
                    </a:tc>
                    <a:extLst>
                      <a:ext uri="{0D108BD9-81ED-4DB2-BD59-A6C34878D82A}">
                        <a16:rowId xmlns:a16="http://schemas.microsoft.com/office/drawing/2014/main" val="2707817830"/>
                      </a:ext>
                    </a:extLst>
                  </a:tr>
                  <a:tr h="370840">
                    <a:tc>
                      <a:txBody>
                        <a:bodyPr/>
                        <a:lstStyle/>
                        <a:p>
                          <a:endParaRPr lang="en-US"/>
                        </a:p>
                      </a:txBody>
                      <a:tcPr>
                        <a:blipFill>
                          <a:blip r:embed="rId4"/>
                          <a:stretch>
                            <a:fillRect l="-296" t="-442623" r="-363609" b="-103279"/>
                          </a:stretch>
                        </a:blipFill>
                      </a:tcPr>
                    </a:tc>
                    <a:tc>
                      <a:txBody>
                        <a:bodyPr/>
                        <a:lstStyle/>
                        <a:p>
                          <a:endParaRPr lang="en-US"/>
                        </a:p>
                      </a:txBody>
                      <a:tcPr>
                        <a:blipFill>
                          <a:blip r:embed="rId4"/>
                          <a:stretch>
                            <a:fillRect l="-49780" t="-442623" r="-80470" b="-103279"/>
                          </a:stretch>
                        </a:blipFill>
                      </a:tcPr>
                    </a:tc>
                    <a:tc>
                      <a:txBody>
                        <a:bodyPr/>
                        <a:lstStyle/>
                        <a:p>
                          <a:endParaRPr lang="en-US"/>
                        </a:p>
                      </a:txBody>
                      <a:tcPr>
                        <a:blipFill>
                          <a:blip r:embed="rId4"/>
                          <a:stretch>
                            <a:fillRect l="-187500" t="-442623" r="-735" b="-103279"/>
                          </a:stretch>
                        </a:blipFill>
                      </a:tcPr>
                    </a:tc>
                    <a:extLst>
                      <a:ext uri="{0D108BD9-81ED-4DB2-BD59-A6C34878D82A}">
                        <a16:rowId xmlns:a16="http://schemas.microsoft.com/office/drawing/2014/main" val="2747536387"/>
                      </a:ext>
                    </a:extLst>
                  </a:tr>
                  <a:tr h="370840">
                    <a:tc>
                      <a:txBody>
                        <a:bodyPr/>
                        <a:lstStyle/>
                        <a:p>
                          <a:endParaRPr lang="en-US"/>
                        </a:p>
                      </a:txBody>
                      <a:tcPr>
                        <a:blipFill>
                          <a:blip r:embed="rId4"/>
                          <a:stretch>
                            <a:fillRect l="-296" t="-542623" r="-363609" b="-3279"/>
                          </a:stretch>
                        </a:blipFill>
                      </a:tcPr>
                    </a:tc>
                    <a:tc>
                      <a:txBody>
                        <a:bodyPr/>
                        <a:lstStyle/>
                        <a:p>
                          <a:endParaRPr lang="en-US"/>
                        </a:p>
                      </a:txBody>
                      <a:tcPr>
                        <a:blipFill>
                          <a:blip r:embed="rId4"/>
                          <a:stretch>
                            <a:fillRect l="-49780" t="-542623" r="-80470" b="-3279"/>
                          </a:stretch>
                        </a:blipFill>
                      </a:tcPr>
                    </a:tc>
                    <a:tc>
                      <a:txBody>
                        <a:bodyPr/>
                        <a:lstStyle/>
                        <a:p>
                          <a:endParaRPr lang="en-US"/>
                        </a:p>
                      </a:txBody>
                      <a:tcPr>
                        <a:blipFill>
                          <a:blip r:embed="rId4"/>
                          <a:stretch>
                            <a:fillRect l="-187500" t="-542623" r="-735" b="-3279"/>
                          </a:stretch>
                        </a:blipFill>
                      </a:tcPr>
                    </a:tc>
                    <a:extLst>
                      <a:ext uri="{0D108BD9-81ED-4DB2-BD59-A6C34878D82A}">
                        <a16:rowId xmlns:a16="http://schemas.microsoft.com/office/drawing/2014/main" val="2755664869"/>
                      </a:ext>
                    </a:extLst>
                  </a:tr>
                </a:tbl>
              </a:graphicData>
            </a:graphic>
          </p:graphicFrame>
        </mc:Fallback>
      </mc:AlternateContent>
    </p:spTree>
    <p:extLst>
      <p:ext uri="{BB962C8B-B14F-4D97-AF65-F5344CB8AC3E}">
        <p14:creationId xmlns:p14="http://schemas.microsoft.com/office/powerpoint/2010/main" val="396491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Archaeological Renaissance</a:t>
            </a:r>
          </a:p>
        </p:txBody>
      </p:sp>
      <p:sp>
        <p:nvSpPr>
          <p:cNvPr id="4" name="TextBox 3">
            <a:extLst>
              <a:ext uri="{FF2B5EF4-FFF2-40B4-BE49-F238E27FC236}">
                <a16:creationId xmlns:a16="http://schemas.microsoft.com/office/drawing/2014/main" id="{03287C0B-7E30-4D98-BAD6-34DE74AB915C}"/>
              </a:ext>
            </a:extLst>
          </p:cNvPr>
          <p:cNvSpPr txBox="1"/>
          <p:nvPr/>
        </p:nvSpPr>
        <p:spPr>
          <a:xfrm>
            <a:off x="5027612" y="914401"/>
            <a:ext cx="6629400" cy="4800600"/>
          </a:xfrm>
          <a:prstGeom prst="rect">
            <a:avLst/>
          </a:prstGeom>
        </p:spPr>
        <p:txBody>
          <a:bodyPr vert="horz" lIns="91440" tIns="45720" rIns="91440" bIns="45720" rtlCol="0">
            <a:normAutofit/>
          </a:bodyPr>
          <a:lstStyle/>
          <a:p>
            <a:pPr indent="-246888">
              <a:lnSpc>
                <a:spcPct val="90000"/>
              </a:lnSpc>
              <a:spcAft>
                <a:spcPts val="600"/>
              </a:spcAft>
            </a:pPr>
            <a:r>
              <a:rPr lang="en-US" sz="1400" b="1" dirty="0"/>
              <a:t>Grant of Current and Future Patents </a:t>
            </a:r>
          </a:p>
          <a:p>
            <a:pPr lvl="1" indent="-246888">
              <a:lnSpc>
                <a:spcPct val="90000"/>
              </a:lnSpc>
              <a:spcAft>
                <a:spcPts val="600"/>
              </a:spcAft>
            </a:pPr>
            <a:r>
              <a:rPr lang="en-US" sz="1400" dirty="0"/>
              <a:t>	</a:t>
            </a:r>
          </a:p>
          <a:p>
            <a:pPr lvl="1" indent="-246888">
              <a:lnSpc>
                <a:spcPct val="90000"/>
              </a:lnSpc>
              <a:spcAft>
                <a:spcPts val="600"/>
              </a:spcAft>
            </a:pPr>
            <a:r>
              <a:rPr lang="en-US" sz="1400" dirty="0"/>
              <a:t>	All rights to any current and future patents, having derived from any quantity of unique and/or proprietary information contained within the software program, generated by the software program, or derived from the use and/or reverse engineering of the software program are reserved. </a:t>
            </a:r>
          </a:p>
          <a:p>
            <a:pPr lvl="1" indent="-246888">
              <a:lnSpc>
                <a:spcPct val="90000"/>
              </a:lnSpc>
              <a:spcAft>
                <a:spcPts val="600"/>
              </a:spcAft>
            </a:pPr>
            <a:r>
              <a:rPr lang="en-US" sz="1400" dirty="0"/>
              <a:t>	</a:t>
            </a:r>
          </a:p>
          <a:p>
            <a:pPr lvl="1" indent="-246888">
              <a:lnSpc>
                <a:spcPct val="90000"/>
              </a:lnSpc>
              <a:spcAft>
                <a:spcPts val="600"/>
              </a:spcAft>
            </a:pPr>
            <a:r>
              <a:rPr lang="en-US" sz="1400" dirty="0"/>
              <a:t>	All reserved rights of said patents are hereby</a:t>
            </a:r>
            <a:r>
              <a:rPr lang="en-US" sz="1400" b="1" dirty="0"/>
              <a:t> granted to the public.</a:t>
            </a:r>
            <a:endParaRPr lang="en-US" sz="1400" dirty="0"/>
          </a:p>
          <a:p>
            <a:pPr indent="-246888">
              <a:lnSpc>
                <a:spcPct val="90000"/>
              </a:lnSpc>
              <a:spcAft>
                <a:spcPts val="600"/>
              </a:spcAft>
            </a:pPr>
            <a:endParaRPr lang="en-US" sz="1400" b="1" dirty="0"/>
          </a:p>
          <a:p>
            <a:pPr indent="-246888">
              <a:lnSpc>
                <a:spcPct val="90000"/>
              </a:lnSpc>
              <a:spcAft>
                <a:spcPts val="600"/>
              </a:spcAft>
            </a:pPr>
            <a:endParaRPr lang="en-US" sz="1400" b="1" dirty="0"/>
          </a:p>
          <a:p>
            <a:pPr indent="-246888">
              <a:lnSpc>
                <a:spcPct val="90000"/>
              </a:lnSpc>
              <a:spcAft>
                <a:spcPts val="600"/>
              </a:spcAft>
            </a:pPr>
            <a:r>
              <a:rPr lang="en-US" sz="1400" b="1" dirty="0"/>
              <a:t>Image Copyrights</a:t>
            </a:r>
          </a:p>
          <a:p>
            <a:pPr lvl="1" indent="-246888">
              <a:lnSpc>
                <a:spcPct val="90000"/>
              </a:lnSpc>
              <a:spcAft>
                <a:spcPts val="600"/>
              </a:spcAft>
            </a:pPr>
            <a:r>
              <a:rPr lang="en-US" sz="1400" dirty="0"/>
              <a:t>	</a:t>
            </a:r>
          </a:p>
          <a:p>
            <a:pPr lvl="1" indent="-246888">
              <a:lnSpc>
                <a:spcPct val="90000"/>
              </a:lnSpc>
              <a:spcAft>
                <a:spcPts val="600"/>
              </a:spcAft>
            </a:pPr>
            <a:r>
              <a:rPr lang="en-US" sz="1400" dirty="0"/>
              <a:t>	Some images used in this document were acquired through a </a:t>
            </a:r>
            <a:r>
              <a:rPr lang="en-US" sz="1400" b="1" dirty="0"/>
              <a:t>public</a:t>
            </a:r>
            <a:r>
              <a:rPr lang="en-US" sz="1400" dirty="0"/>
              <a:t> image search engine and their use is covered under United States “fair use” laws for academic/non-commercial distribution. However, some images may be subject to additional copyright(s) and/or commercial redistribution restrictions.</a:t>
            </a:r>
          </a:p>
        </p:txBody>
      </p:sp>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6629400" cy="381000"/>
          </a:xfrm>
        </p:spPr>
        <p:txBody>
          <a:bodyPr>
            <a:normAutofit/>
          </a:bodyPr>
          <a:lstStyle/>
          <a:p>
            <a:r>
              <a:rPr lang="en-US" sz="1800" b="1" cap="none" dirty="0">
                <a:solidFill>
                  <a:schemeClr val="tx1"/>
                </a:solidFill>
              </a:rPr>
              <a:t>This Information Shall Remain Free</a:t>
            </a:r>
            <a:endParaRPr lang="en-US" sz="1600"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
        <p:nvSpPr>
          <p:cNvPr id="7" name="TextBox 6">
            <a:extLst>
              <a:ext uri="{FF2B5EF4-FFF2-40B4-BE49-F238E27FC236}">
                <a16:creationId xmlns:a16="http://schemas.microsoft.com/office/drawing/2014/main" id="{E54FE3AE-457D-4ECC-92E1-C44CAD886F45}"/>
              </a:ext>
            </a:extLst>
          </p:cNvPr>
          <p:cNvSpPr txBox="1"/>
          <p:nvPr/>
        </p:nvSpPr>
        <p:spPr>
          <a:xfrm>
            <a:off x="4951412" y="6557575"/>
            <a:ext cx="6201400" cy="276999"/>
          </a:xfrm>
          <a:prstGeom prst="rect">
            <a:avLst/>
          </a:prstGeom>
          <a:noFill/>
        </p:spPr>
        <p:txBody>
          <a:bodyPr wrap="square" rtlCol="0">
            <a:spAutoFit/>
          </a:bodyPr>
          <a:lstStyle/>
          <a:p>
            <a:r>
              <a:rPr lang="en-US" sz="1200" dirty="0">
                <a:hlinkClick r:id="rId3"/>
              </a:rPr>
              <a:t>https://www.dmlp.org/legal-guide/fair-use</a:t>
            </a:r>
            <a:endParaRPr lang="en-US" sz="1200" dirty="0"/>
          </a:p>
        </p:txBody>
      </p:sp>
    </p:spTree>
    <p:extLst>
      <p:ext uri="{BB962C8B-B14F-4D97-AF65-F5344CB8AC3E}">
        <p14:creationId xmlns:p14="http://schemas.microsoft.com/office/powerpoint/2010/main" val="426057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884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calibration values for the second set of the </a:t>
                </a:r>
                <a14:m>
                  <m:oMath xmlns:m="http://schemas.openxmlformats.org/officeDocument/2006/math">
                    <m:r>
                      <a:rPr lang="en-US" sz="1600" b="1" i="1" dirty="0" smtClean="0">
                        <a:latin typeface="Cambria Math" panose="02040503050406030204" pitchFamily="18" charset="0"/>
                      </a:rPr>
                      <m:t>𝟑𝟔𝟗</m:t>
                    </m:r>
                  </m:oMath>
                </a14:m>
                <a:r>
                  <a:rPr lang="en-US" sz="1600" dirty="0"/>
                  <a:t> systems (</a:t>
                </a:r>
                <a14:m>
                  <m:oMath xmlns:m="http://schemas.openxmlformats.org/officeDocument/2006/math">
                    <m:r>
                      <a:rPr lang="en-US" sz="1600" b="1" i="1" dirty="0" smtClean="0">
                        <a:latin typeface="Cambria Math" panose="02040503050406030204" pitchFamily="18" charset="0"/>
                      </a:rPr>
                      <m:t>𝟔</m:t>
                    </m:r>
                  </m:oMath>
                </a14:m>
                <a:r>
                  <a:rPr lang="en-US" sz="1600" b="1" dirty="0"/>
                  <a:t>-based</a:t>
                </a:r>
                <a:r>
                  <a:rPr lang="en-US" sz="1600" dirty="0"/>
                  <a:t>).</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884467"/>
              </a:xfrm>
              <a:prstGeom prst="rect">
                <a:avLst/>
              </a:prstGeom>
              <a:blipFill>
                <a:blip r:embed="rId2"/>
                <a:stretch>
                  <a:fillRect l="-312" t="-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t>
                </a:r>
                <a14:m>
                  <m:oMath xmlns:m="http://schemas.openxmlformats.org/officeDocument/2006/math">
                    <m:r>
                      <a:rPr lang="en-US" sz="1800" b="1" i="1" dirty="0" smtClean="0">
                        <a:latin typeface="Cambria Math" panose="02040503050406030204" pitchFamily="18" charset="0"/>
                      </a:rPr>
                      <m:t>𝟑𝟔𝟗</m:t>
                    </m:r>
                  </m:oMath>
                </a14:m>
                <a:r>
                  <a:rPr lang="en-US" sz="1800" b="1" dirty="0"/>
                  <a:t> Systems</a:t>
                </a:r>
                <a:endParaRPr lang="en-US" sz="1800" b="1" dirty="0">
                  <a:solidFill>
                    <a:srgbClr val="465562"/>
                  </a:solidFill>
                </a:endParaRPr>
              </a:p>
            </p:txBody>
          </p:sp>
        </mc:Choice>
        <mc:Fallback xmlns="">
          <p:sp>
            <p:nvSpPr>
              <p:cNvPr id="14" name="Title 12">
                <a:extLst>
                  <a:ext uri="{FF2B5EF4-FFF2-40B4-BE49-F238E27FC236}">
                    <a16:creationId xmlns:a16="http://schemas.microsoft.com/office/drawing/2014/main" id="{D1A264E9-38AC-47A4-83E2-D3C122E48CFC}"/>
                  </a:ext>
                </a:extLst>
              </p:cNvPr>
              <p:cNvSpPr txBox="1">
                <a:spLocks noRot="1" noChangeAspect="1" noMove="1" noResize="1" noEditPoints="1" noAdjustHandles="1" noChangeArrowheads="1" noChangeShapeType="1" noTextEdit="1"/>
              </p:cNvSpPr>
              <p:nvPr/>
            </p:nvSpPr>
            <p:spPr>
              <a:xfrm>
                <a:off x="1563272" y="990600"/>
                <a:ext cx="9782800" cy="512865"/>
              </a:xfrm>
              <a:prstGeom prst="rect">
                <a:avLst/>
              </a:prstGeom>
              <a:blipFill>
                <a:blip r:embed="rId3"/>
                <a:stretch>
                  <a:fillRect l="-498"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806928661"/>
                  </p:ext>
                </p:extLst>
              </p:nvPr>
            </p:nvGraphicFramePr>
            <p:xfrm>
              <a:off x="1791953" y="2395220"/>
              <a:ext cx="9518859" cy="2372360"/>
            </p:xfrm>
            <a:graphic>
              <a:graphicData uri="http://schemas.openxmlformats.org/drawingml/2006/table">
                <a:tbl>
                  <a:tblPr firstRow="1" bandRow="1">
                    <a:tableStyleId>{073A0DAA-6AF3-43AB-8588-CEC1D06C72B9}</a:tableStyleId>
                  </a:tblPr>
                  <a:tblGrid>
                    <a:gridCol w="2057400">
                      <a:extLst>
                        <a:ext uri="{9D8B030D-6E8A-4147-A177-3AD203B41FA5}">
                          <a16:colId xmlns:a16="http://schemas.microsoft.com/office/drawing/2014/main" val="942920816"/>
                        </a:ext>
                      </a:extLst>
                    </a:gridCol>
                    <a:gridCol w="4147546">
                      <a:extLst>
                        <a:ext uri="{9D8B030D-6E8A-4147-A177-3AD203B41FA5}">
                          <a16:colId xmlns:a16="http://schemas.microsoft.com/office/drawing/2014/main" val="2886636609"/>
                        </a:ext>
                      </a:extLst>
                    </a:gridCol>
                    <a:gridCol w="3313913">
                      <a:extLst>
                        <a:ext uri="{9D8B030D-6E8A-4147-A177-3AD203B41FA5}">
                          <a16:colId xmlns:a16="http://schemas.microsoft.com/office/drawing/2014/main" val="1113196973"/>
                        </a:ext>
                      </a:extLst>
                    </a:gridCol>
                  </a:tblGrid>
                  <a:tr h="248920">
                    <a:tc>
                      <a:txBody>
                        <a:bodyPr/>
                        <a:lstStyle/>
                        <a:p>
                          <a:pPr algn="ctr"/>
                          <a:r>
                            <a:rPr lang="en-US" sz="1400" dirty="0"/>
                            <a:t>Number</a:t>
                          </a:r>
                        </a:p>
                      </a:txBody>
                      <a:tcPr/>
                    </a:tc>
                    <a:tc>
                      <a:txBody>
                        <a:bodyPr/>
                        <a:lstStyle/>
                        <a:p>
                          <a:pPr algn="ctr"/>
                          <a:r>
                            <a:rPr lang="en-US" sz="1400" dirty="0"/>
                            <a:t>Calibration Value</a:t>
                          </a:r>
                        </a:p>
                        <a:p>
                          <a:pPr algn="ctr"/>
                          <a:r>
                            <a:rPr lang="en-US" sz="1400" dirty="0"/>
                            <a:t>(Circumference-Based)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algn="ctr"/>
                          <a:r>
                            <a:rPr lang="en-US" sz="1400" dirty="0"/>
                            <a:t>(Radius-Based)</a:t>
                          </a:r>
                        </a:p>
                      </a:txBody>
                      <a:tcPr/>
                    </a:tc>
                    <a:extLst>
                      <a:ext uri="{0D108BD9-81ED-4DB2-BD59-A6C34878D82A}">
                        <a16:rowId xmlns:a16="http://schemas.microsoft.com/office/drawing/2014/main" val="17455953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30630858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60</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𝟑𝟕𝟖</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35592691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63</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𝟑𝟗𝟔</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66</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69</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𝟒𝟑𝟒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806928661"/>
                  </p:ext>
                </p:extLst>
              </p:nvPr>
            </p:nvGraphicFramePr>
            <p:xfrm>
              <a:off x="1791953" y="2395220"/>
              <a:ext cx="9518859" cy="2372360"/>
            </p:xfrm>
            <a:graphic>
              <a:graphicData uri="http://schemas.openxmlformats.org/drawingml/2006/table">
                <a:tbl>
                  <a:tblPr firstRow="1" bandRow="1">
                    <a:tableStyleId>{073A0DAA-6AF3-43AB-8588-CEC1D06C72B9}</a:tableStyleId>
                  </a:tblPr>
                  <a:tblGrid>
                    <a:gridCol w="2057400">
                      <a:extLst>
                        <a:ext uri="{9D8B030D-6E8A-4147-A177-3AD203B41FA5}">
                          <a16:colId xmlns:a16="http://schemas.microsoft.com/office/drawing/2014/main" val="942920816"/>
                        </a:ext>
                      </a:extLst>
                    </a:gridCol>
                    <a:gridCol w="4147546">
                      <a:extLst>
                        <a:ext uri="{9D8B030D-6E8A-4147-A177-3AD203B41FA5}">
                          <a16:colId xmlns:a16="http://schemas.microsoft.com/office/drawing/2014/main" val="2886636609"/>
                        </a:ext>
                      </a:extLst>
                    </a:gridCol>
                    <a:gridCol w="3313913">
                      <a:extLst>
                        <a:ext uri="{9D8B030D-6E8A-4147-A177-3AD203B41FA5}">
                          <a16:colId xmlns:a16="http://schemas.microsoft.com/office/drawing/2014/main" val="1113196973"/>
                        </a:ext>
                      </a:extLst>
                    </a:gridCol>
                  </a:tblGrid>
                  <a:tr h="518160">
                    <a:tc>
                      <a:txBody>
                        <a:bodyPr/>
                        <a:lstStyle/>
                        <a:p>
                          <a:pPr algn="ctr"/>
                          <a:r>
                            <a:rPr lang="en-US" sz="1400" dirty="0"/>
                            <a:t>Number</a:t>
                          </a:r>
                        </a:p>
                      </a:txBody>
                      <a:tcPr/>
                    </a:tc>
                    <a:tc>
                      <a:txBody>
                        <a:bodyPr/>
                        <a:lstStyle/>
                        <a:p>
                          <a:pPr algn="ctr"/>
                          <a:r>
                            <a:rPr lang="en-US" sz="1400" dirty="0"/>
                            <a:t>Calibration Value</a:t>
                          </a:r>
                        </a:p>
                        <a:p>
                          <a:pPr algn="ctr"/>
                          <a:r>
                            <a:rPr lang="en-US" sz="1400" dirty="0"/>
                            <a:t>(Circumference-Based)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algn="ctr"/>
                          <a:r>
                            <a:rPr lang="en-US" sz="1400" dirty="0"/>
                            <a:t>(Radius-Based)</a:t>
                          </a:r>
                        </a:p>
                      </a:txBody>
                      <a:tcPr/>
                    </a:tc>
                    <a:extLst>
                      <a:ext uri="{0D108BD9-81ED-4DB2-BD59-A6C34878D82A}">
                        <a16:rowId xmlns:a16="http://schemas.microsoft.com/office/drawing/2014/main" val="1745595342"/>
                      </a:ext>
                    </a:extLst>
                  </a:tr>
                  <a:tr h="370840">
                    <a:tc>
                      <a:txBody>
                        <a:bodyPr/>
                        <a:lstStyle/>
                        <a:p>
                          <a:endParaRPr lang="en-US"/>
                        </a:p>
                      </a:txBody>
                      <a:tcPr>
                        <a:blipFill>
                          <a:blip r:embed="rId4"/>
                          <a:stretch>
                            <a:fillRect l="-296" t="-138710" r="-363609" b="-396774"/>
                          </a:stretch>
                        </a:blipFill>
                      </a:tcPr>
                    </a:tc>
                    <a:tc>
                      <a:txBody>
                        <a:bodyPr/>
                        <a:lstStyle/>
                        <a:p>
                          <a:endParaRPr lang="en-US"/>
                        </a:p>
                      </a:txBody>
                      <a:tcPr>
                        <a:blipFill>
                          <a:blip r:embed="rId4"/>
                          <a:stretch>
                            <a:fillRect l="-49780" t="-138710" r="-80470" b="-396774"/>
                          </a:stretch>
                        </a:blipFill>
                      </a:tcPr>
                    </a:tc>
                    <a:tc>
                      <a:txBody>
                        <a:bodyPr/>
                        <a:lstStyle/>
                        <a:p>
                          <a:endParaRPr lang="en-US"/>
                        </a:p>
                      </a:txBody>
                      <a:tcPr>
                        <a:blipFill>
                          <a:blip r:embed="rId4"/>
                          <a:stretch>
                            <a:fillRect l="-187500" t="-138710" r="-735" b="-396774"/>
                          </a:stretch>
                        </a:blipFill>
                      </a:tcPr>
                    </a:tc>
                    <a:extLst>
                      <a:ext uri="{0D108BD9-81ED-4DB2-BD59-A6C34878D82A}">
                        <a16:rowId xmlns:a16="http://schemas.microsoft.com/office/drawing/2014/main" val="1306308581"/>
                      </a:ext>
                    </a:extLst>
                  </a:tr>
                  <a:tr h="370840">
                    <a:tc>
                      <a:txBody>
                        <a:bodyPr/>
                        <a:lstStyle/>
                        <a:p>
                          <a:endParaRPr lang="en-US"/>
                        </a:p>
                      </a:txBody>
                      <a:tcPr>
                        <a:blipFill>
                          <a:blip r:embed="rId4"/>
                          <a:stretch>
                            <a:fillRect l="-296" t="-242623" r="-363609" b="-303279"/>
                          </a:stretch>
                        </a:blipFill>
                      </a:tcPr>
                    </a:tc>
                    <a:tc>
                      <a:txBody>
                        <a:bodyPr/>
                        <a:lstStyle/>
                        <a:p>
                          <a:endParaRPr lang="en-US"/>
                        </a:p>
                      </a:txBody>
                      <a:tcPr>
                        <a:blipFill>
                          <a:blip r:embed="rId4"/>
                          <a:stretch>
                            <a:fillRect l="-49780" t="-242623" r="-80470" b="-303279"/>
                          </a:stretch>
                        </a:blipFill>
                      </a:tcPr>
                    </a:tc>
                    <a:tc>
                      <a:txBody>
                        <a:bodyPr/>
                        <a:lstStyle/>
                        <a:p>
                          <a:endParaRPr lang="en-US"/>
                        </a:p>
                      </a:txBody>
                      <a:tcPr>
                        <a:blipFill>
                          <a:blip r:embed="rId4"/>
                          <a:stretch>
                            <a:fillRect l="-187500" t="-242623" r="-735" b="-303279"/>
                          </a:stretch>
                        </a:blipFill>
                      </a:tcPr>
                    </a:tc>
                    <a:extLst>
                      <a:ext uri="{0D108BD9-81ED-4DB2-BD59-A6C34878D82A}">
                        <a16:rowId xmlns:a16="http://schemas.microsoft.com/office/drawing/2014/main" val="3559269109"/>
                      </a:ext>
                    </a:extLst>
                  </a:tr>
                  <a:tr h="370840">
                    <a:tc>
                      <a:txBody>
                        <a:bodyPr/>
                        <a:lstStyle/>
                        <a:p>
                          <a:endParaRPr lang="en-US"/>
                        </a:p>
                      </a:txBody>
                      <a:tcPr>
                        <a:blipFill>
                          <a:blip r:embed="rId4"/>
                          <a:stretch>
                            <a:fillRect l="-296" t="-342623" r="-363609" b="-203279"/>
                          </a:stretch>
                        </a:blipFill>
                      </a:tcPr>
                    </a:tc>
                    <a:tc>
                      <a:txBody>
                        <a:bodyPr/>
                        <a:lstStyle/>
                        <a:p>
                          <a:endParaRPr lang="en-US"/>
                        </a:p>
                      </a:txBody>
                      <a:tcPr>
                        <a:blipFill>
                          <a:blip r:embed="rId4"/>
                          <a:stretch>
                            <a:fillRect l="-49780" t="-342623" r="-80470" b="-203279"/>
                          </a:stretch>
                        </a:blipFill>
                      </a:tcPr>
                    </a:tc>
                    <a:tc>
                      <a:txBody>
                        <a:bodyPr/>
                        <a:lstStyle/>
                        <a:p>
                          <a:endParaRPr lang="en-US"/>
                        </a:p>
                      </a:txBody>
                      <a:tcPr>
                        <a:blipFill>
                          <a:blip r:embed="rId4"/>
                          <a:stretch>
                            <a:fillRect l="-187500" t="-342623" r="-735" b="-203279"/>
                          </a:stretch>
                        </a:blipFill>
                      </a:tcPr>
                    </a:tc>
                    <a:extLst>
                      <a:ext uri="{0D108BD9-81ED-4DB2-BD59-A6C34878D82A}">
                        <a16:rowId xmlns:a16="http://schemas.microsoft.com/office/drawing/2014/main" val="2707817830"/>
                      </a:ext>
                    </a:extLst>
                  </a:tr>
                  <a:tr h="370840">
                    <a:tc>
                      <a:txBody>
                        <a:bodyPr/>
                        <a:lstStyle/>
                        <a:p>
                          <a:endParaRPr lang="en-US"/>
                        </a:p>
                      </a:txBody>
                      <a:tcPr>
                        <a:blipFill>
                          <a:blip r:embed="rId4"/>
                          <a:stretch>
                            <a:fillRect l="-296" t="-442623" r="-363609" b="-103279"/>
                          </a:stretch>
                        </a:blipFill>
                      </a:tcPr>
                    </a:tc>
                    <a:tc>
                      <a:txBody>
                        <a:bodyPr/>
                        <a:lstStyle/>
                        <a:p>
                          <a:endParaRPr lang="en-US"/>
                        </a:p>
                      </a:txBody>
                      <a:tcPr>
                        <a:blipFill>
                          <a:blip r:embed="rId4"/>
                          <a:stretch>
                            <a:fillRect l="-49780" t="-442623" r="-80470" b="-103279"/>
                          </a:stretch>
                        </a:blipFill>
                      </a:tcPr>
                    </a:tc>
                    <a:tc>
                      <a:txBody>
                        <a:bodyPr/>
                        <a:lstStyle/>
                        <a:p>
                          <a:endParaRPr lang="en-US"/>
                        </a:p>
                      </a:txBody>
                      <a:tcPr>
                        <a:blipFill>
                          <a:blip r:embed="rId4"/>
                          <a:stretch>
                            <a:fillRect l="-187500" t="-442623" r="-735" b="-103279"/>
                          </a:stretch>
                        </a:blipFill>
                      </a:tcPr>
                    </a:tc>
                    <a:extLst>
                      <a:ext uri="{0D108BD9-81ED-4DB2-BD59-A6C34878D82A}">
                        <a16:rowId xmlns:a16="http://schemas.microsoft.com/office/drawing/2014/main" val="2747536387"/>
                      </a:ext>
                    </a:extLst>
                  </a:tr>
                  <a:tr h="370840">
                    <a:tc>
                      <a:txBody>
                        <a:bodyPr/>
                        <a:lstStyle/>
                        <a:p>
                          <a:endParaRPr lang="en-US"/>
                        </a:p>
                      </a:txBody>
                      <a:tcPr>
                        <a:blipFill>
                          <a:blip r:embed="rId4"/>
                          <a:stretch>
                            <a:fillRect l="-296" t="-542623" r="-363609" b="-3279"/>
                          </a:stretch>
                        </a:blipFill>
                      </a:tcPr>
                    </a:tc>
                    <a:tc>
                      <a:txBody>
                        <a:bodyPr/>
                        <a:lstStyle/>
                        <a:p>
                          <a:endParaRPr lang="en-US"/>
                        </a:p>
                      </a:txBody>
                      <a:tcPr>
                        <a:blipFill>
                          <a:blip r:embed="rId4"/>
                          <a:stretch>
                            <a:fillRect l="-49780" t="-542623" r="-80470" b="-3279"/>
                          </a:stretch>
                        </a:blipFill>
                      </a:tcPr>
                    </a:tc>
                    <a:tc>
                      <a:txBody>
                        <a:bodyPr/>
                        <a:lstStyle/>
                        <a:p>
                          <a:endParaRPr lang="en-US"/>
                        </a:p>
                      </a:txBody>
                      <a:tcPr>
                        <a:blipFill>
                          <a:blip r:embed="rId4"/>
                          <a:stretch>
                            <a:fillRect l="-187500" t="-542623" r="-735" b="-3279"/>
                          </a:stretch>
                        </a:blipFill>
                      </a:tcPr>
                    </a:tc>
                    <a:extLst>
                      <a:ext uri="{0D108BD9-81ED-4DB2-BD59-A6C34878D82A}">
                        <a16:rowId xmlns:a16="http://schemas.microsoft.com/office/drawing/2014/main" val="2755664869"/>
                      </a:ext>
                    </a:extLst>
                  </a:tr>
                </a:tbl>
              </a:graphicData>
            </a:graphic>
          </p:graphicFrame>
        </mc:Fallback>
      </mc:AlternateContent>
    </p:spTree>
    <p:extLst>
      <p:ext uri="{BB962C8B-B14F-4D97-AF65-F5344CB8AC3E}">
        <p14:creationId xmlns:p14="http://schemas.microsoft.com/office/powerpoint/2010/main" val="3407001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884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calibration values for the second set of the </a:t>
                </a:r>
                <a14:m>
                  <m:oMath xmlns:m="http://schemas.openxmlformats.org/officeDocument/2006/math">
                    <m:r>
                      <a:rPr lang="en-US" sz="1600" b="1" i="1" dirty="0" smtClean="0">
                        <a:latin typeface="Cambria Math" panose="02040503050406030204" pitchFamily="18" charset="0"/>
                      </a:rPr>
                      <m:t>𝟑𝟔𝟗</m:t>
                    </m:r>
                  </m:oMath>
                </a14:m>
                <a:r>
                  <a:rPr lang="en-US" sz="1600" dirty="0"/>
                  <a:t> systems (</a:t>
                </a:r>
                <a14:m>
                  <m:oMath xmlns:m="http://schemas.openxmlformats.org/officeDocument/2006/math">
                    <m:r>
                      <a:rPr lang="en-US" sz="1600" b="1" i="1" dirty="0" smtClean="0">
                        <a:latin typeface="Cambria Math" panose="02040503050406030204" pitchFamily="18" charset="0"/>
                      </a:rPr>
                      <m:t>𝟗</m:t>
                    </m:r>
                  </m:oMath>
                </a14:m>
                <a:r>
                  <a:rPr lang="en-US" sz="1600" b="1" dirty="0"/>
                  <a:t>-based</a:t>
                </a:r>
                <a:r>
                  <a:rPr lang="en-US" sz="1600" dirty="0"/>
                  <a:t>).</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884467"/>
              </a:xfrm>
              <a:prstGeom prst="rect">
                <a:avLst/>
              </a:prstGeom>
              <a:blipFill>
                <a:blip r:embed="rId2"/>
                <a:stretch>
                  <a:fillRect l="-312" t="-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t>
                </a:r>
                <a14:m>
                  <m:oMath xmlns:m="http://schemas.openxmlformats.org/officeDocument/2006/math">
                    <m:r>
                      <a:rPr lang="en-US" sz="1800" b="1" i="1" dirty="0" smtClean="0">
                        <a:latin typeface="Cambria Math" panose="02040503050406030204" pitchFamily="18" charset="0"/>
                      </a:rPr>
                      <m:t>𝟑𝟔𝟗</m:t>
                    </m:r>
                  </m:oMath>
                </a14:m>
                <a:r>
                  <a:rPr lang="en-US" sz="1800" b="1" dirty="0"/>
                  <a:t> Systems</a:t>
                </a:r>
                <a:endParaRPr lang="en-US" sz="1800" b="1" dirty="0">
                  <a:solidFill>
                    <a:srgbClr val="465562"/>
                  </a:solidFill>
                </a:endParaRPr>
              </a:p>
            </p:txBody>
          </p:sp>
        </mc:Choice>
        <mc:Fallback xmlns="">
          <p:sp>
            <p:nvSpPr>
              <p:cNvPr id="14" name="Title 12">
                <a:extLst>
                  <a:ext uri="{FF2B5EF4-FFF2-40B4-BE49-F238E27FC236}">
                    <a16:creationId xmlns:a16="http://schemas.microsoft.com/office/drawing/2014/main" id="{D1A264E9-38AC-47A4-83E2-D3C122E48CFC}"/>
                  </a:ext>
                </a:extLst>
              </p:cNvPr>
              <p:cNvSpPr txBox="1">
                <a:spLocks noRot="1" noChangeAspect="1" noMove="1" noResize="1" noEditPoints="1" noAdjustHandles="1" noChangeArrowheads="1" noChangeShapeType="1" noTextEdit="1"/>
              </p:cNvSpPr>
              <p:nvPr/>
            </p:nvSpPr>
            <p:spPr>
              <a:xfrm>
                <a:off x="1563272" y="990600"/>
                <a:ext cx="9782800" cy="512865"/>
              </a:xfrm>
              <a:prstGeom prst="rect">
                <a:avLst/>
              </a:prstGeom>
              <a:blipFill>
                <a:blip r:embed="rId3"/>
                <a:stretch>
                  <a:fillRect l="-498"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704204273"/>
                  </p:ext>
                </p:extLst>
              </p:nvPr>
            </p:nvGraphicFramePr>
            <p:xfrm>
              <a:off x="1791953" y="2395220"/>
              <a:ext cx="9518859" cy="2372360"/>
            </p:xfrm>
            <a:graphic>
              <a:graphicData uri="http://schemas.openxmlformats.org/drawingml/2006/table">
                <a:tbl>
                  <a:tblPr firstRow="1" bandRow="1">
                    <a:tableStyleId>{073A0DAA-6AF3-43AB-8588-CEC1D06C72B9}</a:tableStyleId>
                  </a:tblPr>
                  <a:tblGrid>
                    <a:gridCol w="2057400">
                      <a:extLst>
                        <a:ext uri="{9D8B030D-6E8A-4147-A177-3AD203B41FA5}">
                          <a16:colId xmlns:a16="http://schemas.microsoft.com/office/drawing/2014/main" val="942920816"/>
                        </a:ext>
                      </a:extLst>
                    </a:gridCol>
                    <a:gridCol w="4147546">
                      <a:extLst>
                        <a:ext uri="{9D8B030D-6E8A-4147-A177-3AD203B41FA5}">
                          <a16:colId xmlns:a16="http://schemas.microsoft.com/office/drawing/2014/main" val="2886636609"/>
                        </a:ext>
                      </a:extLst>
                    </a:gridCol>
                    <a:gridCol w="3313913">
                      <a:extLst>
                        <a:ext uri="{9D8B030D-6E8A-4147-A177-3AD203B41FA5}">
                          <a16:colId xmlns:a16="http://schemas.microsoft.com/office/drawing/2014/main" val="1113196973"/>
                        </a:ext>
                      </a:extLst>
                    </a:gridCol>
                  </a:tblGrid>
                  <a:tr h="248920">
                    <a:tc>
                      <a:txBody>
                        <a:bodyPr/>
                        <a:lstStyle/>
                        <a:p>
                          <a:pPr algn="ctr"/>
                          <a:r>
                            <a:rPr lang="en-US" sz="1400" dirty="0"/>
                            <a:t>Number</a:t>
                          </a:r>
                        </a:p>
                      </a:txBody>
                      <a:tcPr/>
                    </a:tc>
                    <a:tc>
                      <a:txBody>
                        <a:bodyPr/>
                        <a:lstStyle/>
                        <a:p>
                          <a:pPr algn="ctr"/>
                          <a:r>
                            <a:rPr lang="en-US" sz="1400" dirty="0"/>
                            <a:t>Calibration Value</a:t>
                          </a:r>
                        </a:p>
                        <a:p>
                          <a:pPr algn="ctr"/>
                          <a:r>
                            <a:rPr lang="en-US" sz="1400" dirty="0"/>
                            <a:t>(Circumference-Based)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algn="ctr"/>
                          <a:r>
                            <a:rPr lang="en-US" sz="1400" dirty="0"/>
                            <a:t>(Radius-Based)</a:t>
                          </a:r>
                        </a:p>
                      </a:txBody>
                      <a:tcPr/>
                    </a:tc>
                    <a:extLst>
                      <a:ext uri="{0D108BD9-81ED-4DB2-BD59-A6C34878D82A}">
                        <a16:rowId xmlns:a16="http://schemas.microsoft.com/office/drawing/2014/main" val="17455953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9</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𝟓𝟔</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𝟕𝟎𝟎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extLst>
                      <a:ext uri="{0D108BD9-81ED-4DB2-BD59-A6C34878D82A}">
                        <a16:rowId xmlns:a16="http://schemas.microsoft.com/office/drawing/2014/main" val="130630858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90</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𝟗𝟎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𝟓𝟔𝟕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extLst>
                      <a:ext uri="{0D108BD9-81ED-4DB2-BD59-A6C34878D82A}">
                        <a16:rowId xmlns:a16="http://schemas.microsoft.com/office/drawing/2014/main" val="35592691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93</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𝟗𝟑</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𝟓𝟖𝟓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96</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𝟗𝟔</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𝟔𝟎𝟒</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99</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𝟗𝟗</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𝟔𝟐𝟑</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𝟕𝟎𝟎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755664869"/>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704204273"/>
                  </p:ext>
                </p:extLst>
              </p:nvPr>
            </p:nvGraphicFramePr>
            <p:xfrm>
              <a:off x="1791953" y="2395220"/>
              <a:ext cx="9518859" cy="2372360"/>
            </p:xfrm>
            <a:graphic>
              <a:graphicData uri="http://schemas.openxmlformats.org/drawingml/2006/table">
                <a:tbl>
                  <a:tblPr firstRow="1" bandRow="1">
                    <a:tableStyleId>{073A0DAA-6AF3-43AB-8588-CEC1D06C72B9}</a:tableStyleId>
                  </a:tblPr>
                  <a:tblGrid>
                    <a:gridCol w="2057400">
                      <a:extLst>
                        <a:ext uri="{9D8B030D-6E8A-4147-A177-3AD203B41FA5}">
                          <a16:colId xmlns:a16="http://schemas.microsoft.com/office/drawing/2014/main" val="942920816"/>
                        </a:ext>
                      </a:extLst>
                    </a:gridCol>
                    <a:gridCol w="4147546">
                      <a:extLst>
                        <a:ext uri="{9D8B030D-6E8A-4147-A177-3AD203B41FA5}">
                          <a16:colId xmlns:a16="http://schemas.microsoft.com/office/drawing/2014/main" val="2886636609"/>
                        </a:ext>
                      </a:extLst>
                    </a:gridCol>
                    <a:gridCol w="3313913">
                      <a:extLst>
                        <a:ext uri="{9D8B030D-6E8A-4147-A177-3AD203B41FA5}">
                          <a16:colId xmlns:a16="http://schemas.microsoft.com/office/drawing/2014/main" val="1113196973"/>
                        </a:ext>
                      </a:extLst>
                    </a:gridCol>
                  </a:tblGrid>
                  <a:tr h="518160">
                    <a:tc>
                      <a:txBody>
                        <a:bodyPr/>
                        <a:lstStyle/>
                        <a:p>
                          <a:pPr algn="ctr"/>
                          <a:r>
                            <a:rPr lang="en-US" sz="1400" dirty="0"/>
                            <a:t>Number</a:t>
                          </a:r>
                        </a:p>
                      </a:txBody>
                      <a:tcPr/>
                    </a:tc>
                    <a:tc>
                      <a:txBody>
                        <a:bodyPr/>
                        <a:lstStyle/>
                        <a:p>
                          <a:pPr algn="ctr"/>
                          <a:r>
                            <a:rPr lang="en-US" sz="1400" dirty="0"/>
                            <a:t>Calibration Value</a:t>
                          </a:r>
                        </a:p>
                        <a:p>
                          <a:pPr algn="ctr"/>
                          <a:r>
                            <a:rPr lang="en-US" sz="1400" dirty="0"/>
                            <a:t>(Circumference-Based)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algn="ctr"/>
                          <a:r>
                            <a:rPr lang="en-US" sz="1400" dirty="0"/>
                            <a:t>(Radius-Based)</a:t>
                          </a:r>
                        </a:p>
                      </a:txBody>
                      <a:tcPr/>
                    </a:tc>
                    <a:extLst>
                      <a:ext uri="{0D108BD9-81ED-4DB2-BD59-A6C34878D82A}">
                        <a16:rowId xmlns:a16="http://schemas.microsoft.com/office/drawing/2014/main" val="1745595342"/>
                      </a:ext>
                    </a:extLst>
                  </a:tr>
                  <a:tr h="370840">
                    <a:tc>
                      <a:txBody>
                        <a:bodyPr/>
                        <a:lstStyle/>
                        <a:p>
                          <a:endParaRPr lang="en-US"/>
                        </a:p>
                      </a:txBody>
                      <a:tcPr>
                        <a:blipFill>
                          <a:blip r:embed="rId4"/>
                          <a:stretch>
                            <a:fillRect l="-296" t="-138710" r="-363609" b="-396774"/>
                          </a:stretch>
                        </a:blipFill>
                      </a:tcPr>
                    </a:tc>
                    <a:tc>
                      <a:txBody>
                        <a:bodyPr/>
                        <a:lstStyle/>
                        <a:p>
                          <a:endParaRPr lang="en-US"/>
                        </a:p>
                      </a:txBody>
                      <a:tcPr>
                        <a:blipFill>
                          <a:blip r:embed="rId4"/>
                          <a:stretch>
                            <a:fillRect l="-49780" t="-138710" r="-80470" b="-396774"/>
                          </a:stretch>
                        </a:blipFill>
                      </a:tcPr>
                    </a:tc>
                    <a:tc>
                      <a:txBody>
                        <a:bodyPr/>
                        <a:lstStyle/>
                        <a:p>
                          <a:endParaRPr lang="en-US"/>
                        </a:p>
                      </a:txBody>
                      <a:tcPr>
                        <a:blipFill>
                          <a:blip r:embed="rId4"/>
                          <a:stretch>
                            <a:fillRect l="-187500" t="-138710" r="-735" b="-396774"/>
                          </a:stretch>
                        </a:blipFill>
                      </a:tcPr>
                    </a:tc>
                    <a:extLst>
                      <a:ext uri="{0D108BD9-81ED-4DB2-BD59-A6C34878D82A}">
                        <a16:rowId xmlns:a16="http://schemas.microsoft.com/office/drawing/2014/main" val="1306308581"/>
                      </a:ext>
                    </a:extLst>
                  </a:tr>
                  <a:tr h="370840">
                    <a:tc>
                      <a:txBody>
                        <a:bodyPr/>
                        <a:lstStyle/>
                        <a:p>
                          <a:endParaRPr lang="en-US"/>
                        </a:p>
                      </a:txBody>
                      <a:tcPr>
                        <a:blipFill>
                          <a:blip r:embed="rId4"/>
                          <a:stretch>
                            <a:fillRect l="-296" t="-242623" r="-363609" b="-303279"/>
                          </a:stretch>
                        </a:blipFill>
                      </a:tcPr>
                    </a:tc>
                    <a:tc>
                      <a:txBody>
                        <a:bodyPr/>
                        <a:lstStyle/>
                        <a:p>
                          <a:endParaRPr lang="en-US"/>
                        </a:p>
                      </a:txBody>
                      <a:tcPr>
                        <a:blipFill>
                          <a:blip r:embed="rId4"/>
                          <a:stretch>
                            <a:fillRect l="-49780" t="-242623" r="-80470" b="-303279"/>
                          </a:stretch>
                        </a:blipFill>
                      </a:tcPr>
                    </a:tc>
                    <a:tc>
                      <a:txBody>
                        <a:bodyPr/>
                        <a:lstStyle/>
                        <a:p>
                          <a:endParaRPr lang="en-US"/>
                        </a:p>
                      </a:txBody>
                      <a:tcPr>
                        <a:blipFill>
                          <a:blip r:embed="rId4"/>
                          <a:stretch>
                            <a:fillRect l="-187500" t="-242623" r="-735" b="-303279"/>
                          </a:stretch>
                        </a:blipFill>
                      </a:tcPr>
                    </a:tc>
                    <a:extLst>
                      <a:ext uri="{0D108BD9-81ED-4DB2-BD59-A6C34878D82A}">
                        <a16:rowId xmlns:a16="http://schemas.microsoft.com/office/drawing/2014/main" val="3559269109"/>
                      </a:ext>
                    </a:extLst>
                  </a:tr>
                  <a:tr h="370840">
                    <a:tc>
                      <a:txBody>
                        <a:bodyPr/>
                        <a:lstStyle/>
                        <a:p>
                          <a:endParaRPr lang="en-US"/>
                        </a:p>
                      </a:txBody>
                      <a:tcPr>
                        <a:blipFill>
                          <a:blip r:embed="rId4"/>
                          <a:stretch>
                            <a:fillRect l="-296" t="-342623" r="-363609" b="-203279"/>
                          </a:stretch>
                        </a:blipFill>
                      </a:tcPr>
                    </a:tc>
                    <a:tc>
                      <a:txBody>
                        <a:bodyPr/>
                        <a:lstStyle/>
                        <a:p>
                          <a:endParaRPr lang="en-US"/>
                        </a:p>
                      </a:txBody>
                      <a:tcPr>
                        <a:blipFill>
                          <a:blip r:embed="rId4"/>
                          <a:stretch>
                            <a:fillRect l="-49780" t="-342623" r="-80470" b="-203279"/>
                          </a:stretch>
                        </a:blipFill>
                      </a:tcPr>
                    </a:tc>
                    <a:tc>
                      <a:txBody>
                        <a:bodyPr/>
                        <a:lstStyle/>
                        <a:p>
                          <a:endParaRPr lang="en-US"/>
                        </a:p>
                      </a:txBody>
                      <a:tcPr>
                        <a:blipFill>
                          <a:blip r:embed="rId4"/>
                          <a:stretch>
                            <a:fillRect l="-187500" t="-342623" r="-735" b="-203279"/>
                          </a:stretch>
                        </a:blipFill>
                      </a:tcPr>
                    </a:tc>
                    <a:extLst>
                      <a:ext uri="{0D108BD9-81ED-4DB2-BD59-A6C34878D82A}">
                        <a16:rowId xmlns:a16="http://schemas.microsoft.com/office/drawing/2014/main" val="2707817830"/>
                      </a:ext>
                    </a:extLst>
                  </a:tr>
                  <a:tr h="370840">
                    <a:tc>
                      <a:txBody>
                        <a:bodyPr/>
                        <a:lstStyle/>
                        <a:p>
                          <a:endParaRPr lang="en-US"/>
                        </a:p>
                      </a:txBody>
                      <a:tcPr>
                        <a:blipFill>
                          <a:blip r:embed="rId4"/>
                          <a:stretch>
                            <a:fillRect l="-296" t="-442623" r="-363609" b="-103279"/>
                          </a:stretch>
                        </a:blipFill>
                      </a:tcPr>
                    </a:tc>
                    <a:tc>
                      <a:txBody>
                        <a:bodyPr/>
                        <a:lstStyle/>
                        <a:p>
                          <a:endParaRPr lang="en-US"/>
                        </a:p>
                      </a:txBody>
                      <a:tcPr>
                        <a:blipFill>
                          <a:blip r:embed="rId4"/>
                          <a:stretch>
                            <a:fillRect l="-49780" t="-442623" r="-80470" b="-103279"/>
                          </a:stretch>
                        </a:blipFill>
                      </a:tcPr>
                    </a:tc>
                    <a:tc>
                      <a:txBody>
                        <a:bodyPr/>
                        <a:lstStyle/>
                        <a:p>
                          <a:endParaRPr lang="en-US"/>
                        </a:p>
                      </a:txBody>
                      <a:tcPr>
                        <a:blipFill>
                          <a:blip r:embed="rId4"/>
                          <a:stretch>
                            <a:fillRect l="-187500" t="-442623" r="-735" b="-103279"/>
                          </a:stretch>
                        </a:blipFill>
                      </a:tcPr>
                    </a:tc>
                    <a:extLst>
                      <a:ext uri="{0D108BD9-81ED-4DB2-BD59-A6C34878D82A}">
                        <a16:rowId xmlns:a16="http://schemas.microsoft.com/office/drawing/2014/main" val="2747536387"/>
                      </a:ext>
                    </a:extLst>
                  </a:tr>
                  <a:tr h="370840">
                    <a:tc>
                      <a:txBody>
                        <a:bodyPr/>
                        <a:lstStyle/>
                        <a:p>
                          <a:endParaRPr lang="en-US"/>
                        </a:p>
                      </a:txBody>
                      <a:tcPr>
                        <a:blipFill>
                          <a:blip r:embed="rId4"/>
                          <a:stretch>
                            <a:fillRect l="-296" t="-542623" r="-363609" b="-3279"/>
                          </a:stretch>
                        </a:blipFill>
                      </a:tcPr>
                    </a:tc>
                    <a:tc>
                      <a:txBody>
                        <a:bodyPr/>
                        <a:lstStyle/>
                        <a:p>
                          <a:endParaRPr lang="en-US"/>
                        </a:p>
                      </a:txBody>
                      <a:tcPr>
                        <a:blipFill>
                          <a:blip r:embed="rId4"/>
                          <a:stretch>
                            <a:fillRect l="-49780" t="-542623" r="-80470" b="-3279"/>
                          </a:stretch>
                        </a:blipFill>
                      </a:tcPr>
                    </a:tc>
                    <a:tc>
                      <a:txBody>
                        <a:bodyPr/>
                        <a:lstStyle/>
                        <a:p>
                          <a:endParaRPr lang="en-US"/>
                        </a:p>
                      </a:txBody>
                      <a:tcPr>
                        <a:blipFill>
                          <a:blip r:embed="rId4"/>
                          <a:stretch>
                            <a:fillRect l="-187500" t="-542623" r="-735" b="-3279"/>
                          </a:stretch>
                        </a:blipFill>
                      </a:tcPr>
                    </a:tc>
                    <a:extLst>
                      <a:ext uri="{0D108BD9-81ED-4DB2-BD59-A6C34878D82A}">
                        <a16:rowId xmlns:a16="http://schemas.microsoft.com/office/drawing/2014/main" val="2755664869"/>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1934970-05AF-4CC4-8D92-2C754BA89D53}"/>
                  </a:ext>
                </a:extLst>
              </p:cNvPr>
              <p:cNvSpPr txBox="1"/>
              <p:nvPr/>
            </p:nvSpPr>
            <p:spPr>
              <a:xfrm>
                <a:off x="1563270" y="5171701"/>
                <a:ext cx="9782799" cy="1457700"/>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calibration value of </a:t>
                </a:r>
                <a14:m>
                  <m:oMath xmlns:m="http://schemas.openxmlformats.org/officeDocument/2006/math">
                    <m:r>
                      <a:rPr lang="en-US" sz="1600" b="1" i="1" dirty="0" smtClean="0">
                        <a:latin typeface="Cambria Math" panose="02040503050406030204" pitchFamily="18" charset="0"/>
                      </a:rPr>
                      <m:t>𝟗𝟔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is twice the calibration value of the yax’xu. </a:t>
                </a:r>
              </a:p>
              <a:p>
                <a:pPr indent="-246888">
                  <a:lnSpc>
                    <a:spcPct val="90000"/>
                  </a:lnSpc>
                  <a:spcAft>
                    <a:spcPts val="600"/>
                  </a:spcAft>
                </a:pPr>
                <a:endParaRPr lang="en-US" sz="1600"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𝟗𝟔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𝟒𝟖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0" i="1" dirty="0" smtClean="0">
                          <a:latin typeface="Cambria Math" panose="02040503050406030204" pitchFamily="18" charset="0"/>
                        </a:rPr>
                        <m:t>(</m:t>
                      </m:r>
                      <m:r>
                        <a:rPr lang="en-US" sz="1600" b="0" i="1" dirty="0" smtClean="0">
                          <a:latin typeface="Cambria Math" panose="02040503050406030204" pitchFamily="18" charset="0"/>
                        </a:rPr>
                        <m:t>𝑦𝑎</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𝑥</m:t>
                          </m:r>
                        </m:e>
                        <m:sup>
                          <m:r>
                            <a:rPr lang="en-US" sz="1600" b="0" i="1" dirty="0" smtClean="0">
                              <a:latin typeface="Cambria Math" panose="02040503050406030204" pitchFamily="18" charset="0"/>
                            </a:rPr>
                            <m:t>′</m:t>
                          </m:r>
                        </m:sup>
                      </m:sSup>
                      <m:r>
                        <a:rPr lang="en-US" sz="1600" b="0" i="1" dirty="0" smtClean="0">
                          <a:latin typeface="Cambria Math" panose="02040503050406030204" pitchFamily="18" charset="0"/>
                        </a:rPr>
                        <m:t>𝑥𝑢</m:t>
                      </m:r>
                      <m:r>
                        <a:rPr lang="en-US" sz="1600" b="0" i="1" dirty="0" smtClean="0">
                          <a:latin typeface="Cambria Math" panose="02040503050406030204" pitchFamily="18" charset="0"/>
                        </a:rPr>
                        <m:t>)</m:t>
                      </m:r>
                    </m:oMath>
                  </m:oMathPara>
                </a14:m>
                <a:endParaRPr lang="en-US" sz="1600" dirty="0"/>
              </a:p>
              <a:p>
                <a:pPr indent="-246888">
                  <a:lnSpc>
                    <a:spcPct val="90000"/>
                  </a:lnSpc>
                  <a:spcAft>
                    <a:spcPts val="600"/>
                  </a:spcAft>
                </a:pPr>
                <a:endParaRPr lang="en-US" sz="1600" dirty="0"/>
              </a:p>
            </p:txBody>
          </p:sp>
        </mc:Choice>
        <mc:Fallback xmlns="">
          <p:sp>
            <p:nvSpPr>
              <p:cNvPr id="6" name="TextBox 5">
                <a:extLst>
                  <a:ext uri="{FF2B5EF4-FFF2-40B4-BE49-F238E27FC236}">
                    <a16:creationId xmlns:a16="http://schemas.microsoft.com/office/drawing/2014/main" id="{51934970-05AF-4CC4-8D92-2C754BA89D53}"/>
                  </a:ext>
                </a:extLst>
              </p:cNvPr>
              <p:cNvSpPr txBox="1">
                <a:spLocks noRot="1" noChangeAspect="1" noMove="1" noResize="1" noEditPoints="1" noAdjustHandles="1" noChangeArrowheads="1" noChangeShapeType="1" noTextEdit="1"/>
              </p:cNvSpPr>
              <p:nvPr/>
            </p:nvSpPr>
            <p:spPr>
              <a:xfrm>
                <a:off x="1563270" y="5171701"/>
                <a:ext cx="9782799" cy="1457700"/>
              </a:xfrm>
              <a:prstGeom prst="rect">
                <a:avLst/>
              </a:prstGeom>
              <a:blipFill>
                <a:blip r:embed="rId5"/>
                <a:stretch>
                  <a:fillRect l="-312" t="-2917"/>
                </a:stretch>
              </a:blipFill>
            </p:spPr>
            <p:txBody>
              <a:bodyPr/>
              <a:lstStyle/>
              <a:p>
                <a:r>
                  <a:rPr lang="en-US">
                    <a:noFill/>
                  </a:rPr>
                  <a:t> </a:t>
                </a:r>
              </a:p>
            </p:txBody>
          </p:sp>
        </mc:Fallback>
      </mc:AlternateContent>
    </p:spTree>
    <p:extLst>
      <p:ext uri="{BB962C8B-B14F-4D97-AF65-F5344CB8AC3E}">
        <p14:creationId xmlns:p14="http://schemas.microsoft.com/office/powerpoint/2010/main" val="34517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Each unique measurement system (calibration value) creates has a unique value for the orbital radius of the Moon (the distance from the Earth to the Moon). </a:t>
                </a:r>
              </a:p>
              <a:p>
                <a:pPr indent="-246888">
                  <a:lnSpc>
                    <a:spcPct val="90000"/>
                  </a:lnSpc>
                  <a:spcAft>
                    <a:spcPts val="600"/>
                  </a:spcAft>
                </a:pPr>
                <a:endParaRPr lang="en-US" sz="1600" dirty="0"/>
              </a:p>
              <a:p>
                <a:pPr indent="-246888">
                  <a:lnSpc>
                    <a:spcPct val="90000"/>
                  </a:lnSpc>
                  <a:spcAft>
                    <a:spcPts val="600"/>
                  </a:spcAft>
                </a:pPr>
                <a:r>
                  <a:rPr lang="en-US" sz="1600" dirty="0"/>
                  <a:t>For example, the measurement system with a calibration value of </a:t>
                </a:r>
                <a14:m>
                  <m:oMath xmlns:m="http://schemas.openxmlformats.org/officeDocument/2006/math">
                    <m:r>
                      <a:rPr lang="en-US" sz="1600" b="1" i="1" dirty="0">
                        <a:latin typeface="Cambria Math" panose="02040503050406030204" pitchFamily="18" charset="0"/>
                      </a:rPr>
                      <m:t>𝟔</m:t>
                    </m:r>
                    <m:r>
                      <a:rPr lang="en-US" sz="1600" b="1" i="1" dirty="0">
                        <a:latin typeface="Cambria Math" panose="02040503050406030204" pitchFamily="18" charset="0"/>
                      </a:rPr>
                      <m:t>,</m:t>
                    </m:r>
                    <m:r>
                      <a:rPr lang="en-US" sz="1600" b="1" i="1" dirty="0">
                        <a:latin typeface="Cambria Math" panose="02040503050406030204" pitchFamily="18" charset="0"/>
                      </a:rPr>
                      <m:t>𝟓𝟔𝟐</m:t>
                    </m:r>
                    <m:r>
                      <a:rPr lang="en-US" sz="1600" b="1" i="1" dirty="0">
                        <a:latin typeface="Cambria Math" panose="02040503050406030204" pitchFamily="18" charset="0"/>
                      </a:rPr>
                      <m:t>,</m:t>
                    </m:r>
                    <m:r>
                      <a:rPr lang="en-US" sz="1600" b="1" i="1" dirty="0">
                        <a:latin typeface="Cambria Math" panose="02040503050406030204" pitchFamily="18" charset="0"/>
                      </a:rPr>
                      <m:t>𝟓𝟎𝟎</m:t>
                    </m:r>
                    <m:r>
                      <a:rPr lang="en-US" sz="1600" b="1" i="1" dirty="0">
                        <a:latin typeface="Cambria Math" panose="02040503050406030204" pitchFamily="18" charset="0"/>
                      </a:rPr>
                      <m:t> </m:t>
                    </m:r>
                  </m:oMath>
                </a14:m>
                <a:r>
                  <a:rPr lang="en-US" sz="1600" dirty="0"/>
                  <a:t> creates a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0" i="0" dirty="0" smtClean="0">
                        <a:latin typeface="Cambria Math" panose="02040503050406030204" pitchFamily="18" charset="0"/>
                      </a:rPr>
                      <m:t>−</m:t>
                    </m:r>
                  </m:oMath>
                </a14:m>
                <a:r>
                  <a:rPr lang="en-US" sz="1600" dirty="0"/>
                  <a:t>unit equatorial circumference of Saturn (in that measurement system). With this system, the orbital radius of the Moon is </a:t>
                </a:r>
                <a14:m>
                  <m:oMath xmlns:m="http://schemas.openxmlformats.org/officeDocument/2006/math">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This represents the sacred cubit. </a:t>
                </a:r>
              </a:p>
              <a:p>
                <a:pPr indent="-246888">
                  <a:lnSpc>
                    <a:spcPct val="90000"/>
                  </a:lnSpc>
                  <a:spcAft>
                    <a:spcPts val="600"/>
                  </a:spcAft>
                </a:pPr>
                <a:endParaRPr lang="en-US" sz="1600" dirty="0"/>
              </a:p>
              <a:p>
                <a:pPr indent="-246888">
                  <a:lnSpc>
                    <a:spcPct val="90000"/>
                  </a:lnSpc>
                  <a:spcAft>
                    <a:spcPts val="600"/>
                  </a:spcAft>
                </a:pPr>
                <a:r>
                  <a:rPr lang="en-US" sz="1600" dirty="0"/>
                  <a:t>The ratio of the Moon’s orbit to the calibration value of the measurement system is </a:t>
                </a:r>
                <a14:m>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𝟔𝟎𝟎𝟒</m:t>
                    </m:r>
                    <m:r>
                      <a:rPr lang="en-US" sz="1600" b="1" i="1" dirty="0" smtClean="0">
                        <a:latin typeface="Cambria Math" panose="02040503050406030204" pitchFamily="18" charset="0"/>
                      </a:rPr>
                      <m:t>.</m:t>
                    </m:r>
                    <m:r>
                      <a:rPr lang="en-US" sz="1600" b="1" i="0" dirty="0" smtClean="0">
                        <a:latin typeface="Cambria Math" panose="02040503050406030204" pitchFamily="18" charset="0"/>
                      </a:rPr>
                      <m:t> </m:t>
                    </m:r>
                  </m:oMath>
                </a14:m>
                <a:r>
                  <a:rPr lang="en-US" sz="1600" dirty="0"/>
                  <a:t>This ratio has been rounded to </a:t>
                </a:r>
                <a14:m>
                  <m:oMath xmlns:m="http://schemas.openxmlformats.org/officeDocument/2006/math">
                    <m:r>
                      <a:rPr lang="en-US" sz="1600" b="1" i="1" dirty="0">
                        <a:latin typeface="Cambria Math" panose="02040503050406030204" pitchFamily="18" charset="0"/>
                      </a:rPr>
                      <m:t>𝟗</m:t>
                    </m:r>
                    <m:r>
                      <a:rPr lang="en-US" sz="1600" b="1" i="1" dirty="0">
                        <a:latin typeface="Cambria Math" panose="02040503050406030204" pitchFamily="18" charset="0"/>
                      </a:rPr>
                      <m:t>.</m:t>
                    </m:r>
                    <m:r>
                      <a:rPr lang="en-US" sz="1600" b="1" i="1" dirty="0">
                        <a:latin typeface="Cambria Math" panose="02040503050406030204" pitchFamily="18" charset="0"/>
                      </a:rPr>
                      <m:t>𝟔𝟎𝟎</m:t>
                    </m:r>
                  </m:oMath>
                </a14:m>
                <a:r>
                  <a:rPr lang="en-US" sz="1600" dirty="0"/>
                  <a:t> in all calculations. </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𝟗𝟔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𝟑𝟔𝟗</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𝒔𝒚𝒔𝒕𝒆𝒎𝒔</m:t>
                      </m:r>
                      <m:r>
                        <a:rPr lang="en-US" sz="1600" b="1" i="1" dirty="0" smtClean="0">
                          <a:latin typeface="Cambria Math" panose="02040503050406030204" pitchFamily="18" charset="0"/>
                        </a:rPr>
                        <m:t>)</m:t>
                      </m:r>
                    </m:oMath>
                  </m:oMathPara>
                </a14:m>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4780067"/>
              </a:xfrm>
              <a:prstGeom prst="rect">
                <a:avLst/>
              </a:prstGeom>
              <a:blipFill>
                <a:blip r:embed="rId2"/>
                <a:stretch>
                  <a:fillRect l="-312" t="-892" r="-1121"/>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Moon’s Orbit</a:t>
            </a:r>
            <a:r>
              <a:rPr lang="en-US" sz="1800" b="1" dirty="0">
                <a:solidFill>
                  <a:srgbClr val="465562"/>
                </a:solidFill>
              </a:rPr>
              <a:t> </a:t>
            </a:r>
          </a:p>
        </p:txBody>
      </p:sp>
    </p:spTree>
    <p:extLst>
      <p:ext uri="{BB962C8B-B14F-4D97-AF65-F5344CB8AC3E}">
        <p14:creationId xmlns:p14="http://schemas.microsoft.com/office/powerpoint/2010/main" val="672528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antediluvian measurement systems.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t>The Moon’s Orbit:</a:t>
            </a:r>
            <a:r>
              <a:rPr lang="en-US" sz="1800" b="1" dirty="0">
                <a:solidFill>
                  <a:srgbClr val="465562"/>
                </a:solidFill>
              </a:rPr>
              <a:t> The </a:t>
            </a:r>
            <a:r>
              <a:rPr lang="en-US" sz="1800" b="1" dirty="0"/>
              <a:t>Standard Systems</a:t>
            </a:r>
            <a:r>
              <a:rPr lang="en-US" sz="1800" b="1" dirty="0">
                <a:solidFill>
                  <a:srgbClr val="465562"/>
                </a:solidFill>
              </a:rPr>
              <a:t>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264523016"/>
                  </p:ext>
                </p:extLst>
              </p:nvPr>
            </p:nvGraphicFramePr>
            <p:xfrm>
              <a:off x="2284412" y="23622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Inch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𝟔𝟔𝟗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𝟏𝟑𝟔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𝟎𝟐𝟕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Foot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𝟏𝟑𝟏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𝟐𝟔𝟏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𝟔𝟐𝟗</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Yard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𝟕𝟗𝟔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𝟑𝟕𝟔</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𝟒𝟒𝟓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𝟐𝟏𝟎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Meter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𝟎𝟒𝟕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𝟒𝟓𝟓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𝟎𝟖𝟖</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Mile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𝟖𝟖𝟒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𝟐𝟑𝟖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𝟖𝟖𝟔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Nautical Mile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𝟔𝟐𝟒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𝟓𝟗𝟎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58700685"/>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264523016"/>
                  </p:ext>
                </p:extLst>
              </p:nvPr>
            </p:nvGraphicFramePr>
            <p:xfrm>
              <a:off x="2284412" y="23622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Inch</a:t>
                          </a:r>
                        </a:p>
                      </a:txBody>
                      <a:tcPr/>
                    </a:tc>
                    <a:tc>
                      <a:txBody>
                        <a:bodyPr/>
                        <a:lstStyle/>
                        <a:p>
                          <a:endParaRPr lang="en-US"/>
                        </a:p>
                      </a:txBody>
                      <a:tcPr>
                        <a:blipFill>
                          <a:blip r:embed="rId2"/>
                          <a:stretch>
                            <a:fillRect l="-52282" t="-83607" r="-100622" b="-503279"/>
                          </a:stretch>
                        </a:blipFill>
                      </a:tcPr>
                    </a:tc>
                    <a:tc>
                      <a:txBody>
                        <a:bodyPr/>
                        <a:lstStyle/>
                        <a:p>
                          <a:endParaRPr lang="en-US"/>
                        </a:p>
                      </a:txBody>
                      <a:tcPr>
                        <a:blipFill>
                          <a:blip r:embed="rId2"/>
                          <a:stretch>
                            <a:fillRect l="-152599" t="-83607" r="-832" b="-503279"/>
                          </a:stretch>
                        </a:blipFill>
                      </a:tcPr>
                    </a:tc>
                    <a:extLst>
                      <a:ext uri="{0D108BD9-81ED-4DB2-BD59-A6C34878D82A}">
                        <a16:rowId xmlns:a16="http://schemas.microsoft.com/office/drawing/2014/main" val="1121925249"/>
                      </a:ext>
                    </a:extLst>
                  </a:tr>
                  <a:tr h="370840">
                    <a:tc>
                      <a:txBody>
                        <a:bodyPr/>
                        <a:lstStyle/>
                        <a:p>
                          <a:r>
                            <a:rPr lang="en-US" sz="1400" b="1" dirty="0"/>
                            <a:t>Foot</a:t>
                          </a:r>
                        </a:p>
                      </a:txBody>
                      <a:tcPr/>
                    </a:tc>
                    <a:tc>
                      <a:txBody>
                        <a:bodyPr/>
                        <a:lstStyle/>
                        <a:p>
                          <a:endParaRPr lang="en-US"/>
                        </a:p>
                      </a:txBody>
                      <a:tcPr>
                        <a:blipFill>
                          <a:blip r:embed="rId2"/>
                          <a:stretch>
                            <a:fillRect l="-52282" t="-183607" r="-100622" b="-403279"/>
                          </a:stretch>
                        </a:blipFill>
                      </a:tcPr>
                    </a:tc>
                    <a:tc>
                      <a:txBody>
                        <a:bodyPr/>
                        <a:lstStyle/>
                        <a:p>
                          <a:endParaRPr lang="en-US"/>
                        </a:p>
                      </a:txBody>
                      <a:tcPr>
                        <a:blipFill>
                          <a:blip r:embed="rId2"/>
                          <a:stretch>
                            <a:fillRect l="-152599" t="-183607" r="-832" b="-403279"/>
                          </a:stretch>
                        </a:blipFill>
                      </a:tcPr>
                    </a:tc>
                    <a:extLst>
                      <a:ext uri="{0D108BD9-81ED-4DB2-BD59-A6C34878D82A}">
                        <a16:rowId xmlns:a16="http://schemas.microsoft.com/office/drawing/2014/main" val="2707817830"/>
                      </a:ext>
                    </a:extLst>
                  </a:tr>
                  <a:tr h="370840">
                    <a:tc>
                      <a:txBody>
                        <a:bodyPr/>
                        <a:lstStyle/>
                        <a:p>
                          <a:r>
                            <a:rPr lang="en-US" sz="1400" b="1" dirty="0"/>
                            <a:t>Yard</a:t>
                          </a:r>
                        </a:p>
                      </a:txBody>
                      <a:tcPr/>
                    </a:tc>
                    <a:tc>
                      <a:txBody>
                        <a:bodyPr/>
                        <a:lstStyle/>
                        <a:p>
                          <a:endParaRPr lang="en-US"/>
                        </a:p>
                      </a:txBody>
                      <a:tcPr>
                        <a:blipFill>
                          <a:blip r:embed="rId2"/>
                          <a:stretch>
                            <a:fillRect l="-52282" t="-283607" r="-100622" b="-303279"/>
                          </a:stretch>
                        </a:blipFill>
                      </a:tcPr>
                    </a:tc>
                    <a:tc>
                      <a:txBody>
                        <a:bodyPr/>
                        <a:lstStyle/>
                        <a:p>
                          <a:endParaRPr lang="en-US"/>
                        </a:p>
                      </a:txBody>
                      <a:tcPr>
                        <a:blipFill>
                          <a:blip r:embed="rId2"/>
                          <a:stretch>
                            <a:fillRect l="-152599" t="-283607" r="-832" b="-303279"/>
                          </a:stretch>
                        </a:blipFill>
                      </a:tcPr>
                    </a:tc>
                    <a:extLst>
                      <a:ext uri="{0D108BD9-81ED-4DB2-BD59-A6C34878D82A}">
                        <a16:rowId xmlns:a16="http://schemas.microsoft.com/office/drawing/2014/main" val="2747536387"/>
                      </a:ext>
                    </a:extLst>
                  </a:tr>
                  <a:tr h="370840">
                    <a:tc>
                      <a:txBody>
                        <a:bodyPr/>
                        <a:lstStyle/>
                        <a:p>
                          <a:r>
                            <a:rPr lang="en-US" sz="1400" b="1" dirty="0"/>
                            <a:t>Meter</a:t>
                          </a:r>
                        </a:p>
                      </a:txBody>
                      <a:tcPr/>
                    </a:tc>
                    <a:tc>
                      <a:txBody>
                        <a:bodyPr/>
                        <a:lstStyle/>
                        <a:p>
                          <a:endParaRPr lang="en-US"/>
                        </a:p>
                      </a:txBody>
                      <a:tcPr>
                        <a:blipFill>
                          <a:blip r:embed="rId2"/>
                          <a:stretch>
                            <a:fillRect l="-52282" t="-383607" r="-100622" b="-203279"/>
                          </a:stretch>
                        </a:blipFill>
                      </a:tcPr>
                    </a:tc>
                    <a:tc>
                      <a:txBody>
                        <a:bodyPr/>
                        <a:lstStyle/>
                        <a:p>
                          <a:endParaRPr lang="en-US"/>
                        </a:p>
                      </a:txBody>
                      <a:tcPr>
                        <a:blipFill>
                          <a:blip r:embed="rId2"/>
                          <a:stretch>
                            <a:fillRect l="-152599" t="-383607" r="-832" b="-203279"/>
                          </a:stretch>
                        </a:blipFill>
                      </a:tcPr>
                    </a:tc>
                    <a:extLst>
                      <a:ext uri="{0D108BD9-81ED-4DB2-BD59-A6C34878D82A}">
                        <a16:rowId xmlns:a16="http://schemas.microsoft.com/office/drawing/2014/main" val="2755664869"/>
                      </a:ext>
                    </a:extLst>
                  </a:tr>
                  <a:tr h="370840">
                    <a:tc>
                      <a:txBody>
                        <a:bodyPr/>
                        <a:lstStyle/>
                        <a:p>
                          <a:r>
                            <a:rPr lang="en-US" sz="1400" b="1" dirty="0"/>
                            <a:t>Mile</a:t>
                          </a:r>
                        </a:p>
                      </a:txBody>
                      <a:tcPr/>
                    </a:tc>
                    <a:tc>
                      <a:txBody>
                        <a:bodyPr/>
                        <a:lstStyle/>
                        <a:p>
                          <a:endParaRPr lang="en-US"/>
                        </a:p>
                      </a:txBody>
                      <a:tcPr>
                        <a:blipFill>
                          <a:blip r:embed="rId2"/>
                          <a:stretch>
                            <a:fillRect l="-52282" t="-483607" r="-100622" b="-103279"/>
                          </a:stretch>
                        </a:blipFill>
                      </a:tcPr>
                    </a:tc>
                    <a:tc>
                      <a:txBody>
                        <a:bodyPr/>
                        <a:lstStyle/>
                        <a:p>
                          <a:endParaRPr lang="en-US"/>
                        </a:p>
                      </a:txBody>
                      <a:tcPr>
                        <a:blipFill>
                          <a:blip r:embed="rId2"/>
                          <a:stretch>
                            <a:fillRect l="-152599" t="-483607" r="-832" b="-103279"/>
                          </a:stretch>
                        </a:blipFill>
                      </a:tcPr>
                    </a:tc>
                    <a:extLst>
                      <a:ext uri="{0D108BD9-81ED-4DB2-BD59-A6C34878D82A}">
                        <a16:rowId xmlns:a16="http://schemas.microsoft.com/office/drawing/2014/main" val="1276875488"/>
                      </a:ext>
                    </a:extLst>
                  </a:tr>
                  <a:tr h="370840">
                    <a:tc>
                      <a:txBody>
                        <a:bodyPr/>
                        <a:lstStyle/>
                        <a:p>
                          <a:r>
                            <a:rPr lang="en-US" sz="1400" b="1" dirty="0"/>
                            <a:t>Nautical Mile</a:t>
                          </a:r>
                        </a:p>
                      </a:txBody>
                      <a:tcPr/>
                    </a:tc>
                    <a:tc>
                      <a:txBody>
                        <a:bodyPr/>
                        <a:lstStyle/>
                        <a:p>
                          <a:endParaRPr lang="en-US"/>
                        </a:p>
                      </a:txBody>
                      <a:tcPr>
                        <a:blipFill>
                          <a:blip r:embed="rId2"/>
                          <a:stretch>
                            <a:fillRect l="-52282" t="-583607" r="-100622" b="-3279"/>
                          </a:stretch>
                        </a:blipFill>
                      </a:tcPr>
                    </a:tc>
                    <a:tc>
                      <a:txBody>
                        <a:bodyPr/>
                        <a:lstStyle/>
                        <a:p>
                          <a:endParaRPr lang="en-US"/>
                        </a:p>
                      </a:txBody>
                      <a:tcPr>
                        <a:blipFill>
                          <a:blip r:embed="rId2"/>
                          <a:stretch>
                            <a:fillRect l="-152599" t="-583607" r="-832" b="-3279"/>
                          </a:stretch>
                        </a:blipFill>
                      </a:tcPr>
                    </a:tc>
                    <a:extLst>
                      <a:ext uri="{0D108BD9-81ED-4DB2-BD59-A6C34878D82A}">
                        <a16:rowId xmlns:a16="http://schemas.microsoft.com/office/drawing/2014/main" val="3758700685"/>
                      </a:ext>
                    </a:extLst>
                  </a:tr>
                </a:tbl>
              </a:graphicData>
            </a:graphic>
          </p:graphicFrame>
        </mc:Fallback>
      </mc:AlternateContent>
    </p:spTree>
    <p:extLst>
      <p:ext uri="{BB962C8B-B14F-4D97-AF65-F5344CB8AC3E}">
        <p14:creationId xmlns:p14="http://schemas.microsoft.com/office/powerpoint/2010/main" val="8163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antediluvian measurement systems.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t>The Moon’s Orbit:</a:t>
            </a:r>
            <a:r>
              <a:rPr lang="en-US" sz="1800" b="1" dirty="0">
                <a:solidFill>
                  <a:srgbClr val="465562"/>
                </a:solidFill>
              </a:rPr>
              <a:t> The </a:t>
            </a:r>
            <a:r>
              <a:rPr lang="en-US" sz="1800" b="1" dirty="0"/>
              <a:t>Antediluvian Systems</a:t>
            </a:r>
            <a:r>
              <a:rPr lang="en-US" sz="1800" b="1" dirty="0">
                <a:solidFill>
                  <a:srgbClr val="465562"/>
                </a:solidFill>
              </a:rPr>
              <a:t>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362200"/>
              <a:ext cx="7391400" cy="290068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Ant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Sacred Cubit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Olympic Stadion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𝟏𝟕𝟕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𝟐𝟖𝟎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Pyramid Inch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Royal Cubit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Yax’xu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58700685"/>
                      </a:ext>
                    </a:extLst>
                  </a:tr>
                  <a:tr h="370840">
                    <a:tc>
                      <a:txBody>
                        <a:bodyPr/>
                        <a:lstStyle/>
                        <a:p>
                          <a:r>
                            <a:rPr lang="en-US" sz="1400" b="1" dirty="0">
                              <a:solidFill>
                                <a:srgbClr val="465562"/>
                              </a:solidFill>
                            </a:rPr>
                            <a:t>Caxtla</a:t>
                          </a:r>
                          <a:r>
                            <a:rPr lang="en-US" sz="1400" b="1" dirty="0"/>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𝟕𝟖𝟔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𝟐𝟒𝟎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526334278"/>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362200"/>
              <a:ext cx="7391400" cy="290068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Ant</a:t>
                          </a:r>
                        </a:p>
                      </a:txBody>
                      <a:tcPr/>
                    </a:tc>
                    <a:tc>
                      <a:txBody>
                        <a:bodyPr/>
                        <a:lstStyle/>
                        <a:p>
                          <a:endParaRPr lang="en-US"/>
                        </a:p>
                      </a:txBody>
                      <a:tcPr>
                        <a:blipFill>
                          <a:blip r:embed="rId2"/>
                          <a:stretch>
                            <a:fillRect l="-52282" t="-83607" r="-100622" b="-603279"/>
                          </a:stretch>
                        </a:blipFill>
                      </a:tcPr>
                    </a:tc>
                    <a:tc>
                      <a:txBody>
                        <a:bodyPr/>
                        <a:lstStyle/>
                        <a:p>
                          <a:endParaRPr lang="en-US"/>
                        </a:p>
                      </a:txBody>
                      <a:tcPr>
                        <a:blipFill>
                          <a:blip r:embed="rId2"/>
                          <a:stretch>
                            <a:fillRect l="-152599" t="-83607" r="-832" b="-603279"/>
                          </a:stretch>
                        </a:blipFill>
                      </a:tcPr>
                    </a:tc>
                    <a:extLst>
                      <a:ext uri="{0D108BD9-81ED-4DB2-BD59-A6C34878D82A}">
                        <a16:rowId xmlns:a16="http://schemas.microsoft.com/office/drawing/2014/main" val="1121925249"/>
                      </a:ext>
                    </a:extLst>
                  </a:tr>
                  <a:tr h="370840">
                    <a:tc>
                      <a:txBody>
                        <a:bodyPr/>
                        <a:lstStyle/>
                        <a:p>
                          <a:r>
                            <a:rPr lang="en-US" sz="1400" b="1" dirty="0"/>
                            <a:t>Sacred Cubit</a:t>
                          </a:r>
                        </a:p>
                      </a:txBody>
                      <a:tcPr/>
                    </a:tc>
                    <a:tc>
                      <a:txBody>
                        <a:bodyPr/>
                        <a:lstStyle/>
                        <a:p>
                          <a:endParaRPr lang="en-US"/>
                        </a:p>
                      </a:txBody>
                      <a:tcPr>
                        <a:blipFill>
                          <a:blip r:embed="rId2"/>
                          <a:stretch>
                            <a:fillRect l="-52282" t="-183607" r="-100622" b="-503279"/>
                          </a:stretch>
                        </a:blipFill>
                      </a:tcPr>
                    </a:tc>
                    <a:tc>
                      <a:txBody>
                        <a:bodyPr/>
                        <a:lstStyle/>
                        <a:p>
                          <a:endParaRPr lang="en-US"/>
                        </a:p>
                      </a:txBody>
                      <a:tcPr>
                        <a:blipFill>
                          <a:blip r:embed="rId2"/>
                          <a:stretch>
                            <a:fillRect l="-152599" t="-183607" r="-832" b="-503279"/>
                          </a:stretch>
                        </a:blipFill>
                      </a:tcPr>
                    </a:tc>
                    <a:extLst>
                      <a:ext uri="{0D108BD9-81ED-4DB2-BD59-A6C34878D82A}">
                        <a16:rowId xmlns:a16="http://schemas.microsoft.com/office/drawing/2014/main" val="2707817830"/>
                      </a:ext>
                    </a:extLst>
                  </a:tr>
                  <a:tr h="370840">
                    <a:tc>
                      <a:txBody>
                        <a:bodyPr/>
                        <a:lstStyle/>
                        <a:p>
                          <a:r>
                            <a:rPr lang="en-US" sz="1400" b="1" dirty="0"/>
                            <a:t>Olympic Stadion</a:t>
                          </a:r>
                        </a:p>
                      </a:txBody>
                      <a:tcPr/>
                    </a:tc>
                    <a:tc>
                      <a:txBody>
                        <a:bodyPr/>
                        <a:lstStyle/>
                        <a:p>
                          <a:endParaRPr lang="en-US"/>
                        </a:p>
                      </a:txBody>
                      <a:tcPr>
                        <a:blipFill>
                          <a:blip r:embed="rId2"/>
                          <a:stretch>
                            <a:fillRect l="-52282" t="-283607" r="-100622" b="-403279"/>
                          </a:stretch>
                        </a:blipFill>
                      </a:tcPr>
                    </a:tc>
                    <a:tc>
                      <a:txBody>
                        <a:bodyPr/>
                        <a:lstStyle/>
                        <a:p>
                          <a:endParaRPr lang="en-US"/>
                        </a:p>
                      </a:txBody>
                      <a:tcPr>
                        <a:blipFill>
                          <a:blip r:embed="rId2"/>
                          <a:stretch>
                            <a:fillRect l="-152599" t="-283607" r="-832" b="-403279"/>
                          </a:stretch>
                        </a:blipFill>
                      </a:tcPr>
                    </a:tc>
                    <a:extLst>
                      <a:ext uri="{0D108BD9-81ED-4DB2-BD59-A6C34878D82A}">
                        <a16:rowId xmlns:a16="http://schemas.microsoft.com/office/drawing/2014/main" val="2747536387"/>
                      </a:ext>
                    </a:extLst>
                  </a:tr>
                  <a:tr h="370840">
                    <a:tc>
                      <a:txBody>
                        <a:bodyPr/>
                        <a:lstStyle/>
                        <a:p>
                          <a:r>
                            <a:rPr lang="en-US" sz="1400" b="1" dirty="0"/>
                            <a:t>Pyramid Inch</a:t>
                          </a:r>
                        </a:p>
                      </a:txBody>
                      <a:tcPr/>
                    </a:tc>
                    <a:tc>
                      <a:txBody>
                        <a:bodyPr/>
                        <a:lstStyle/>
                        <a:p>
                          <a:endParaRPr lang="en-US"/>
                        </a:p>
                      </a:txBody>
                      <a:tcPr>
                        <a:blipFill>
                          <a:blip r:embed="rId2"/>
                          <a:stretch>
                            <a:fillRect l="-52282" t="-383607" r="-100622" b="-303279"/>
                          </a:stretch>
                        </a:blipFill>
                      </a:tcPr>
                    </a:tc>
                    <a:tc>
                      <a:txBody>
                        <a:bodyPr/>
                        <a:lstStyle/>
                        <a:p>
                          <a:endParaRPr lang="en-US"/>
                        </a:p>
                      </a:txBody>
                      <a:tcPr>
                        <a:blipFill>
                          <a:blip r:embed="rId2"/>
                          <a:stretch>
                            <a:fillRect l="-152599" t="-383607" r="-832" b="-303279"/>
                          </a:stretch>
                        </a:blipFill>
                      </a:tcPr>
                    </a:tc>
                    <a:extLst>
                      <a:ext uri="{0D108BD9-81ED-4DB2-BD59-A6C34878D82A}">
                        <a16:rowId xmlns:a16="http://schemas.microsoft.com/office/drawing/2014/main" val="2755664869"/>
                      </a:ext>
                    </a:extLst>
                  </a:tr>
                  <a:tr h="370840">
                    <a:tc>
                      <a:txBody>
                        <a:bodyPr/>
                        <a:lstStyle/>
                        <a:p>
                          <a:r>
                            <a:rPr lang="en-US" sz="1400" b="1" dirty="0"/>
                            <a:t>Royal Cubit</a:t>
                          </a:r>
                        </a:p>
                      </a:txBody>
                      <a:tcPr/>
                    </a:tc>
                    <a:tc>
                      <a:txBody>
                        <a:bodyPr/>
                        <a:lstStyle/>
                        <a:p>
                          <a:endParaRPr lang="en-US"/>
                        </a:p>
                      </a:txBody>
                      <a:tcPr>
                        <a:blipFill>
                          <a:blip r:embed="rId2"/>
                          <a:stretch>
                            <a:fillRect l="-52282" t="-483607" r="-100622" b="-203279"/>
                          </a:stretch>
                        </a:blipFill>
                      </a:tcPr>
                    </a:tc>
                    <a:tc>
                      <a:txBody>
                        <a:bodyPr/>
                        <a:lstStyle/>
                        <a:p>
                          <a:endParaRPr lang="en-US"/>
                        </a:p>
                      </a:txBody>
                      <a:tcPr>
                        <a:blipFill>
                          <a:blip r:embed="rId2"/>
                          <a:stretch>
                            <a:fillRect l="-152599" t="-483607" r="-832" b="-203279"/>
                          </a:stretch>
                        </a:blipFill>
                      </a:tcPr>
                    </a:tc>
                    <a:extLst>
                      <a:ext uri="{0D108BD9-81ED-4DB2-BD59-A6C34878D82A}">
                        <a16:rowId xmlns:a16="http://schemas.microsoft.com/office/drawing/2014/main" val="1276875488"/>
                      </a:ext>
                    </a:extLst>
                  </a:tr>
                  <a:tr h="370840">
                    <a:tc>
                      <a:txBody>
                        <a:bodyPr/>
                        <a:lstStyle/>
                        <a:p>
                          <a:r>
                            <a:rPr lang="en-US" sz="1400" b="1" dirty="0"/>
                            <a:t>Yax’xu</a:t>
                          </a:r>
                        </a:p>
                      </a:txBody>
                      <a:tcPr/>
                    </a:tc>
                    <a:tc>
                      <a:txBody>
                        <a:bodyPr/>
                        <a:lstStyle/>
                        <a:p>
                          <a:endParaRPr lang="en-US"/>
                        </a:p>
                      </a:txBody>
                      <a:tcPr>
                        <a:blipFill>
                          <a:blip r:embed="rId2"/>
                          <a:stretch>
                            <a:fillRect l="-52282" t="-583607" r="-100622" b="-103279"/>
                          </a:stretch>
                        </a:blipFill>
                      </a:tcPr>
                    </a:tc>
                    <a:tc>
                      <a:txBody>
                        <a:bodyPr/>
                        <a:lstStyle/>
                        <a:p>
                          <a:endParaRPr lang="en-US"/>
                        </a:p>
                      </a:txBody>
                      <a:tcPr>
                        <a:blipFill>
                          <a:blip r:embed="rId2"/>
                          <a:stretch>
                            <a:fillRect l="-152599" t="-583607" r="-832" b="-103279"/>
                          </a:stretch>
                        </a:blipFill>
                      </a:tcPr>
                    </a:tc>
                    <a:extLst>
                      <a:ext uri="{0D108BD9-81ED-4DB2-BD59-A6C34878D82A}">
                        <a16:rowId xmlns:a16="http://schemas.microsoft.com/office/drawing/2014/main" val="3758700685"/>
                      </a:ext>
                    </a:extLst>
                  </a:tr>
                  <a:tr h="370840">
                    <a:tc>
                      <a:txBody>
                        <a:bodyPr/>
                        <a:lstStyle/>
                        <a:p>
                          <a:r>
                            <a:rPr lang="en-US" sz="1400" b="1" dirty="0">
                              <a:solidFill>
                                <a:srgbClr val="465562"/>
                              </a:solidFill>
                            </a:rPr>
                            <a:t>Caxtla</a:t>
                          </a:r>
                          <a:r>
                            <a:rPr lang="en-US" sz="1400" b="1" dirty="0"/>
                            <a:t> </a:t>
                          </a:r>
                        </a:p>
                      </a:txBody>
                      <a:tcPr/>
                    </a:tc>
                    <a:tc>
                      <a:txBody>
                        <a:bodyPr/>
                        <a:lstStyle/>
                        <a:p>
                          <a:endParaRPr lang="en-US"/>
                        </a:p>
                      </a:txBody>
                      <a:tcPr>
                        <a:blipFill>
                          <a:blip r:embed="rId2"/>
                          <a:stretch>
                            <a:fillRect l="-52282" t="-683607" r="-100622" b="-3279"/>
                          </a:stretch>
                        </a:blipFill>
                      </a:tcPr>
                    </a:tc>
                    <a:tc>
                      <a:txBody>
                        <a:bodyPr/>
                        <a:lstStyle/>
                        <a:p>
                          <a:endParaRPr lang="en-US"/>
                        </a:p>
                      </a:txBody>
                      <a:tcPr>
                        <a:blipFill>
                          <a:blip r:embed="rId2"/>
                          <a:stretch>
                            <a:fillRect l="-152599" t="-683607" r="-832" b="-3279"/>
                          </a:stretch>
                        </a:blipFill>
                      </a:tcPr>
                    </a:tc>
                    <a:extLst>
                      <a:ext uri="{0D108BD9-81ED-4DB2-BD59-A6C34878D82A}">
                        <a16:rowId xmlns:a16="http://schemas.microsoft.com/office/drawing/2014/main" val="526334278"/>
                      </a:ext>
                    </a:extLst>
                  </a:tr>
                </a:tbl>
              </a:graphicData>
            </a:graphic>
          </p:graphicFrame>
        </mc:Fallback>
      </mc:AlternateContent>
    </p:spTree>
    <p:extLst>
      <p:ext uri="{BB962C8B-B14F-4D97-AF65-F5344CB8AC3E}">
        <p14:creationId xmlns:p14="http://schemas.microsoft.com/office/powerpoint/2010/main" val="1244245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sexagesimal calibration values (</a:t>
            </a:r>
            <a:r>
              <a:rPr lang="en-US" sz="1600" b="1" dirty="0"/>
              <a:t>circumference-based</a:t>
            </a:r>
            <a:r>
              <a:rPr lang="en-US" sz="1600" dirty="0"/>
              <a:t>) of the inner objects of the solar system.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Moon’s Orbit:</a:t>
            </a:r>
            <a:r>
              <a:rPr lang="en-US" sz="1800" b="1" dirty="0">
                <a:solidFill>
                  <a:srgbClr val="465562"/>
                </a:solidFill>
              </a:rPr>
              <a:t> </a:t>
            </a:r>
            <a:r>
              <a:rPr lang="en-US" sz="1800" b="1" dirty="0"/>
              <a:t>The Solar Sexagesimal Systems (Circumference-Based)</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477057305"/>
                  </p:ext>
                </p:extLst>
              </p:nvPr>
            </p:nvGraphicFramePr>
            <p:xfrm>
              <a:off x="2284412" y="26220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Sun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𝟐𝟖𝟎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000</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Mercury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Venus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Earth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Moon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Mars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𝟎𝟖𝟎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862587005"/>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477057305"/>
                  </p:ext>
                </p:extLst>
              </p:nvPr>
            </p:nvGraphicFramePr>
            <p:xfrm>
              <a:off x="2284412" y="26220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Sun</a:t>
                          </a:r>
                        </a:p>
                      </a:txBody>
                      <a:tcPr/>
                    </a:tc>
                    <a:tc>
                      <a:txBody>
                        <a:bodyPr/>
                        <a:lstStyle/>
                        <a:p>
                          <a:endParaRPr lang="en-US"/>
                        </a:p>
                      </a:txBody>
                      <a:tcPr>
                        <a:blipFill>
                          <a:blip r:embed="rId2"/>
                          <a:stretch>
                            <a:fillRect l="-52282" t="-85246" r="-100622" b="-503279"/>
                          </a:stretch>
                        </a:blipFill>
                      </a:tcPr>
                    </a:tc>
                    <a:tc>
                      <a:txBody>
                        <a:bodyPr/>
                        <a:lstStyle/>
                        <a:p>
                          <a:endParaRPr lang="en-US"/>
                        </a:p>
                      </a:txBody>
                      <a:tcPr>
                        <a:blipFill>
                          <a:blip r:embed="rId2"/>
                          <a:stretch>
                            <a:fillRect l="-152599" t="-85246" r="-832" b="-503279"/>
                          </a:stretch>
                        </a:blipFill>
                      </a:tcPr>
                    </a:tc>
                    <a:extLst>
                      <a:ext uri="{0D108BD9-81ED-4DB2-BD59-A6C34878D82A}">
                        <a16:rowId xmlns:a16="http://schemas.microsoft.com/office/drawing/2014/main" val="1121925249"/>
                      </a:ext>
                    </a:extLst>
                  </a:tr>
                  <a:tr h="370840">
                    <a:tc>
                      <a:txBody>
                        <a:bodyPr/>
                        <a:lstStyle/>
                        <a:p>
                          <a:r>
                            <a:rPr lang="en-US" sz="1400" b="1" dirty="0"/>
                            <a:t>Mercury</a:t>
                          </a:r>
                        </a:p>
                      </a:txBody>
                      <a:tcPr/>
                    </a:tc>
                    <a:tc>
                      <a:txBody>
                        <a:bodyPr/>
                        <a:lstStyle/>
                        <a:p>
                          <a:endParaRPr lang="en-US"/>
                        </a:p>
                      </a:txBody>
                      <a:tcPr>
                        <a:blipFill>
                          <a:blip r:embed="rId2"/>
                          <a:stretch>
                            <a:fillRect l="-52282" t="-185246" r="-100622" b="-403279"/>
                          </a:stretch>
                        </a:blipFill>
                      </a:tcPr>
                    </a:tc>
                    <a:tc>
                      <a:txBody>
                        <a:bodyPr/>
                        <a:lstStyle/>
                        <a:p>
                          <a:endParaRPr lang="en-US"/>
                        </a:p>
                      </a:txBody>
                      <a:tcPr>
                        <a:blipFill>
                          <a:blip r:embed="rId2"/>
                          <a:stretch>
                            <a:fillRect l="-152599" t="-185246" r="-832" b="-403279"/>
                          </a:stretch>
                        </a:blipFill>
                      </a:tcPr>
                    </a:tc>
                    <a:extLst>
                      <a:ext uri="{0D108BD9-81ED-4DB2-BD59-A6C34878D82A}">
                        <a16:rowId xmlns:a16="http://schemas.microsoft.com/office/drawing/2014/main" val="2707817830"/>
                      </a:ext>
                    </a:extLst>
                  </a:tr>
                  <a:tr h="370840">
                    <a:tc>
                      <a:txBody>
                        <a:bodyPr/>
                        <a:lstStyle/>
                        <a:p>
                          <a:r>
                            <a:rPr lang="en-US" sz="1400" b="1" dirty="0"/>
                            <a:t>Venus</a:t>
                          </a:r>
                        </a:p>
                      </a:txBody>
                      <a:tcPr/>
                    </a:tc>
                    <a:tc>
                      <a:txBody>
                        <a:bodyPr/>
                        <a:lstStyle/>
                        <a:p>
                          <a:endParaRPr lang="en-US"/>
                        </a:p>
                      </a:txBody>
                      <a:tcPr>
                        <a:blipFill>
                          <a:blip r:embed="rId2"/>
                          <a:stretch>
                            <a:fillRect l="-52282" t="-285246" r="-100622" b="-303279"/>
                          </a:stretch>
                        </a:blipFill>
                      </a:tcPr>
                    </a:tc>
                    <a:tc>
                      <a:txBody>
                        <a:bodyPr/>
                        <a:lstStyle/>
                        <a:p>
                          <a:endParaRPr lang="en-US"/>
                        </a:p>
                      </a:txBody>
                      <a:tcPr>
                        <a:blipFill>
                          <a:blip r:embed="rId2"/>
                          <a:stretch>
                            <a:fillRect l="-152599" t="-285246" r="-832" b="-303279"/>
                          </a:stretch>
                        </a:blipFill>
                      </a:tcPr>
                    </a:tc>
                    <a:extLst>
                      <a:ext uri="{0D108BD9-81ED-4DB2-BD59-A6C34878D82A}">
                        <a16:rowId xmlns:a16="http://schemas.microsoft.com/office/drawing/2014/main" val="2747536387"/>
                      </a:ext>
                    </a:extLst>
                  </a:tr>
                  <a:tr h="370840">
                    <a:tc>
                      <a:txBody>
                        <a:bodyPr/>
                        <a:lstStyle/>
                        <a:p>
                          <a:r>
                            <a:rPr lang="en-US" sz="1400" b="1" dirty="0"/>
                            <a:t>Earth</a:t>
                          </a:r>
                        </a:p>
                      </a:txBody>
                      <a:tcPr/>
                    </a:tc>
                    <a:tc>
                      <a:txBody>
                        <a:bodyPr/>
                        <a:lstStyle/>
                        <a:p>
                          <a:endParaRPr lang="en-US"/>
                        </a:p>
                      </a:txBody>
                      <a:tcPr>
                        <a:blipFill>
                          <a:blip r:embed="rId2"/>
                          <a:stretch>
                            <a:fillRect l="-52282" t="-385246" r="-100622" b="-203279"/>
                          </a:stretch>
                        </a:blipFill>
                      </a:tcPr>
                    </a:tc>
                    <a:tc>
                      <a:txBody>
                        <a:bodyPr/>
                        <a:lstStyle/>
                        <a:p>
                          <a:endParaRPr lang="en-US"/>
                        </a:p>
                      </a:txBody>
                      <a:tcPr>
                        <a:blipFill>
                          <a:blip r:embed="rId2"/>
                          <a:stretch>
                            <a:fillRect l="-152599" t="-385246" r="-832" b="-203279"/>
                          </a:stretch>
                        </a:blipFill>
                      </a:tcPr>
                    </a:tc>
                    <a:extLst>
                      <a:ext uri="{0D108BD9-81ED-4DB2-BD59-A6C34878D82A}">
                        <a16:rowId xmlns:a16="http://schemas.microsoft.com/office/drawing/2014/main" val="2755664869"/>
                      </a:ext>
                    </a:extLst>
                  </a:tr>
                  <a:tr h="370840">
                    <a:tc>
                      <a:txBody>
                        <a:bodyPr/>
                        <a:lstStyle/>
                        <a:p>
                          <a:r>
                            <a:rPr lang="en-US" sz="1400" b="1" dirty="0"/>
                            <a:t>Moon</a:t>
                          </a:r>
                        </a:p>
                      </a:txBody>
                      <a:tcPr/>
                    </a:tc>
                    <a:tc>
                      <a:txBody>
                        <a:bodyPr/>
                        <a:lstStyle/>
                        <a:p>
                          <a:endParaRPr lang="en-US"/>
                        </a:p>
                      </a:txBody>
                      <a:tcPr>
                        <a:blipFill>
                          <a:blip r:embed="rId2"/>
                          <a:stretch>
                            <a:fillRect l="-52282" t="-485246" r="-100622" b="-103279"/>
                          </a:stretch>
                        </a:blipFill>
                      </a:tcPr>
                    </a:tc>
                    <a:tc>
                      <a:txBody>
                        <a:bodyPr/>
                        <a:lstStyle/>
                        <a:p>
                          <a:endParaRPr lang="en-US"/>
                        </a:p>
                      </a:txBody>
                      <a:tcPr>
                        <a:blipFill>
                          <a:blip r:embed="rId2"/>
                          <a:stretch>
                            <a:fillRect l="-152599" t="-485246" r="-832" b="-103279"/>
                          </a:stretch>
                        </a:blipFill>
                      </a:tcPr>
                    </a:tc>
                    <a:extLst>
                      <a:ext uri="{0D108BD9-81ED-4DB2-BD59-A6C34878D82A}">
                        <a16:rowId xmlns:a16="http://schemas.microsoft.com/office/drawing/2014/main" val="1276875488"/>
                      </a:ext>
                    </a:extLst>
                  </a:tr>
                  <a:tr h="370840">
                    <a:tc>
                      <a:txBody>
                        <a:bodyPr/>
                        <a:lstStyle/>
                        <a:p>
                          <a:r>
                            <a:rPr lang="en-US" sz="1400" b="1" dirty="0"/>
                            <a:t>Mars</a:t>
                          </a:r>
                        </a:p>
                      </a:txBody>
                      <a:tcPr/>
                    </a:tc>
                    <a:tc>
                      <a:txBody>
                        <a:bodyPr/>
                        <a:lstStyle/>
                        <a:p>
                          <a:endParaRPr lang="en-US"/>
                        </a:p>
                      </a:txBody>
                      <a:tcPr>
                        <a:blipFill>
                          <a:blip r:embed="rId2"/>
                          <a:stretch>
                            <a:fillRect l="-52282" t="-585246" r="-100622" b="-3279"/>
                          </a:stretch>
                        </a:blipFill>
                      </a:tcPr>
                    </a:tc>
                    <a:tc>
                      <a:txBody>
                        <a:bodyPr/>
                        <a:lstStyle/>
                        <a:p>
                          <a:endParaRPr lang="en-US"/>
                        </a:p>
                      </a:txBody>
                      <a:tcPr>
                        <a:blipFill>
                          <a:blip r:embed="rId2"/>
                          <a:stretch>
                            <a:fillRect l="-152599" t="-585246" r="-832" b="-3279"/>
                          </a:stretch>
                        </a:blipFill>
                      </a:tcPr>
                    </a:tc>
                    <a:extLst>
                      <a:ext uri="{0D108BD9-81ED-4DB2-BD59-A6C34878D82A}">
                        <a16:rowId xmlns:a16="http://schemas.microsoft.com/office/drawing/2014/main" val="862587005"/>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F9A53FC-FDE6-4F2B-A6FB-2C60C5861A65}"/>
                  </a:ext>
                </a:extLst>
              </p:cNvPr>
              <p:cNvSpPr txBox="1"/>
              <p:nvPr/>
            </p:nvSpPr>
            <p:spPr>
              <a:xfrm>
                <a:off x="1577725" y="5486400"/>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Moon’s orbit using the Sun’s calibration value represents the number of feet in a mile (</a:t>
                </a:r>
                <a14:m>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𝟐𝟖𝟎</m:t>
                    </m:r>
                  </m:oMath>
                </a14:m>
                <a:r>
                  <a:rPr lang="en-US" sz="1600" dirty="0"/>
                  <a:t>).</a:t>
                </a:r>
              </a:p>
            </p:txBody>
          </p:sp>
        </mc:Choice>
        <mc:Fallback xmlns="">
          <p:sp>
            <p:nvSpPr>
              <p:cNvPr id="6" name="TextBox 5">
                <a:extLst>
                  <a:ext uri="{FF2B5EF4-FFF2-40B4-BE49-F238E27FC236}">
                    <a16:creationId xmlns:a16="http://schemas.microsoft.com/office/drawing/2014/main" id="{FF9A53FC-FDE6-4F2B-A6FB-2C60C5861A65}"/>
                  </a:ext>
                </a:extLst>
              </p:cNvPr>
              <p:cNvSpPr txBox="1">
                <a:spLocks noRot="1" noChangeAspect="1" noMove="1" noResize="1" noEditPoints="1" noAdjustHandles="1" noChangeArrowheads="1" noChangeShapeType="1" noTextEdit="1"/>
              </p:cNvSpPr>
              <p:nvPr/>
            </p:nvSpPr>
            <p:spPr>
              <a:xfrm>
                <a:off x="1577725" y="5486400"/>
                <a:ext cx="9782799" cy="970067"/>
              </a:xfrm>
              <a:prstGeom prst="rect">
                <a:avLst/>
              </a:prstGeom>
              <a:blipFill>
                <a:blip r:embed="rId3"/>
                <a:stretch>
                  <a:fillRect l="-374" t="-4403"/>
                </a:stretch>
              </a:blipFill>
            </p:spPr>
            <p:txBody>
              <a:bodyPr/>
              <a:lstStyle/>
              <a:p>
                <a:r>
                  <a:rPr lang="en-US">
                    <a:noFill/>
                  </a:rPr>
                  <a:t> </a:t>
                </a:r>
              </a:p>
            </p:txBody>
          </p:sp>
        </mc:Fallback>
      </mc:AlternateContent>
    </p:spTree>
    <p:extLst>
      <p:ext uri="{BB962C8B-B14F-4D97-AF65-F5344CB8AC3E}">
        <p14:creationId xmlns:p14="http://schemas.microsoft.com/office/powerpoint/2010/main" val="3726390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sexagesimal calibration values (</a:t>
            </a:r>
            <a:r>
              <a:rPr lang="en-US" sz="1600" b="1" dirty="0"/>
              <a:t>radius-based</a:t>
            </a:r>
            <a:r>
              <a:rPr lang="en-US" sz="1600" dirty="0"/>
              <a:t>) of the inner objects of the solar system.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Moon’s Orbit:</a:t>
            </a:r>
            <a:r>
              <a:rPr lang="en-US" sz="1800" b="1" dirty="0">
                <a:solidFill>
                  <a:srgbClr val="465562"/>
                </a:solidFill>
              </a:rPr>
              <a:t> </a:t>
            </a:r>
            <a:r>
              <a:rPr lang="en-US" sz="1800" b="1" dirty="0"/>
              <a:t>The Solar Sexagesimal Systems (Radius-Based)</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Sun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𝟒𝟔𝟓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𝟐𝟔𝟒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Mercury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𝟗𝟖𝟕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Venus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𝟑𝟗𝟔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𝟒𝟕𝟕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𝟐𝟏𝟔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Earth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𝟔𝟐𝟖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Moon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Mars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862587005"/>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Sun</a:t>
                          </a:r>
                        </a:p>
                      </a:txBody>
                      <a:tcPr/>
                    </a:tc>
                    <a:tc>
                      <a:txBody>
                        <a:bodyPr/>
                        <a:lstStyle/>
                        <a:p>
                          <a:endParaRPr lang="en-US"/>
                        </a:p>
                      </a:txBody>
                      <a:tcPr>
                        <a:blipFill>
                          <a:blip r:embed="rId2"/>
                          <a:stretch>
                            <a:fillRect l="-52282" t="-85246" r="-100622" b="-503279"/>
                          </a:stretch>
                        </a:blipFill>
                      </a:tcPr>
                    </a:tc>
                    <a:tc>
                      <a:txBody>
                        <a:bodyPr/>
                        <a:lstStyle/>
                        <a:p>
                          <a:endParaRPr lang="en-US"/>
                        </a:p>
                      </a:txBody>
                      <a:tcPr>
                        <a:blipFill>
                          <a:blip r:embed="rId2"/>
                          <a:stretch>
                            <a:fillRect l="-152599" t="-85246" r="-832" b="-503279"/>
                          </a:stretch>
                        </a:blipFill>
                      </a:tcPr>
                    </a:tc>
                    <a:extLst>
                      <a:ext uri="{0D108BD9-81ED-4DB2-BD59-A6C34878D82A}">
                        <a16:rowId xmlns:a16="http://schemas.microsoft.com/office/drawing/2014/main" val="1121925249"/>
                      </a:ext>
                    </a:extLst>
                  </a:tr>
                  <a:tr h="370840">
                    <a:tc>
                      <a:txBody>
                        <a:bodyPr/>
                        <a:lstStyle/>
                        <a:p>
                          <a:r>
                            <a:rPr lang="en-US" sz="1400" b="1" dirty="0"/>
                            <a:t>Mercury</a:t>
                          </a:r>
                        </a:p>
                      </a:txBody>
                      <a:tcPr/>
                    </a:tc>
                    <a:tc>
                      <a:txBody>
                        <a:bodyPr/>
                        <a:lstStyle/>
                        <a:p>
                          <a:endParaRPr lang="en-US"/>
                        </a:p>
                      </a:txBody>
                      <a:tcPr>
                        <a:blipFill>
                          <a:blip r:embed="rId2"/>
                          <a:stretch>
                            <a:fillRect l="-52282" t="-185246" r="-100622" b="-403279"/>
                          </a:stretch>
                        </a:blipFill>
                      </a:tcPr>
                    </a:tc>
                    <a:tc>
                      <a:txBody>
                        <a:bodyPr/>
                        <a:lstStyle/>
                        <a:p>
                          <a:endParaRPr lang="en-US"/>
                        </a:p>
                      </a:txBody>
                      <a:tcPr>
                        <a:blipFill>
                          <a:blip r:embed="rId2"/>
                          <a:stretch>
                            <a:fillRect l="-152599" t="-185246" r="-832" b="-403279"/>
                          </a:stretch>
                        </a:blipFill>
                      </a:tcPr>
                    </a:tc>
                    <a:extLst>
                      <a:ext uri="{0D108BD9-81ED-4DB2-BD59-A6C34878D82A}">
                        <a16:rowId xmlns:a16="http://schemas.microsoft.com/office/drawing/2014/main" val="2707817830"/>
                      </a:ext>
                    </a:extLst>
                  </a:tr>
                  <a:tr h="370840">
                    <a:tc>
                      <a:txBody>
                        <a:bodyPr/>
                        <a:lstStyle/>
                        <a:p>
                          <a:r>
                            <a:rPr lang="en-US" sz="1400" b="1" dirty="0"/>
                            <a:t>Venus</a:t>
                          </a:r>
                        </a:p>
                      </a:txBody>
                      <a:tcPr/>
                    </a:tc>
                    <a:tc>
                      <a:txBody>
                        <a:bodyPr/>
                        <a:lstStyle/>
                        <a:p>
                          <a:endParaRPr lang="en-US"/>
                        </a:p>
                      </a:txBody>
                      <a:tcPr>
                        <a:blipFill>
                          <a:blip r:embed="rId2"/>
                          <a:stretch>
                            <a:fillRect l="-52282" t="-285246" r="-100622" b="-303279"/>
                          </a:stretch>
                        </a:blipFill>
                      </a:tcPr>
                    </a:tc>
                    <a:tc>
                      <a:txBody>
                        <a:bodyPr/>
                        <a:lstStyle/>
                        <a:p>
                          <a:endParaRPr lang="en-US"/>
                        </a:p>
                      </a:txBody>
                      <a:tcPr>
                        <a:blipFill>
                          <a:blip r:embed="rId2"/>
                          <a:stretch>
                            <a:fillRect l="-152599" t="-285246" r="-832" b="-303279"/>
                          </a:stretch>
                        </a:blipFill>
                      </a:tcPr>
                    </a:tc>
                    <a:extLst>
                      <a:ext uri="{0D108BD9-81ED-4DB2-BD59-A6C34878D82A}">
                        <a16:rowId xmlns:a16="http://schemas.microsoft.com/office/drawing/2014/main" val="2747536387"/>
                      </a:ext>
                    </a:extLst>
                  </a:tr>
                  <a:tr h="370840">
                    <a:tc>
                      <a:txBody>
                        <a:bodyPr/>
                        <a:lstStyle/>
                        <a:p>
                          <a:r>
                            <a:rPr lang="en-US" sz="1400" b="1" dirty="0"/>
                            <a:t>Earth</a:t>
                          </a:r>
                        </a:p>
                      </a:txBody>
                      <a:tcPr/>
                    </a:tc>
                    <a:tc>
                      <a:txBody>
                        <a:bodyPr/>
                        <a:lstStyle/>
                        <a:p>
                          <a:endParaRPr lang="en-US"/>
                        </a:p>
                      </a:txBody>
                      <a:tcPr>
                        <a:blipFill>
                          <a:blip r:embed="rId2"/>
                          <a:stretch>
                            <a:fillRect l="-52282" t="-385246" r="-100622" b="-203279"/>
                          </a:stretch>
                        </a:blipFill>
                      </a:tcPr>
                    </a:tc>
                    <a:tc>
                      <a:txBody>
                        <a:bodyPr/>
                        <a:lstStyle/>
                        <a:p>
                          <a:endParaRPr lang="en-US"/>
                        </a:p>
                      </a:txBody>
                      <a:tcPr>
                        <a:blipFill>
                          <a:blip r:embed="rId2"/>
                          <a:stretch>
                            <a:fillRect l="-152599" t="-385246" r="-832" b="-203279"/>
                          </a:stretch>
                        </a:blipFill>
                      </a:tcPr>
                    </a:tc>
                    <a:extLst>
                      <a:ext uri="{0D108BD9-81ED-4DB2-BD59-A6C34878D82A}">
                        <a16:rowId xmlns:a16="http://schemas.microsoft.com/office/drawing/2014/main" val="2755664869"/>
                      </a:ext>
                    </a:extLst>
                  </a:tr>
                  <a:tr h="370840">
                    <a:tc>
                      <a:txBody>
                        <a:bodyPr/>
                        <a:lstStyle/>
                        <a:p>
                          <a:r>
                            <a:rPr lang="en-US" sz="1400" b="1" dirty="0"/>
                            <a:t>Moon</a:t>
                          </a:r>
                        </a:p>
                      </a:txBody>
                      <a:tcPr/>
                    </a:tc>
                    <a:tc>
                      <a:txBody>
                        <a:bodyPr/>
                        <a:lstStyle/>
                        <a:p>
                          <a:endParaRPr lang="en-US"/>
                        </a:p>
                      </a:txBody>
                      <a:tcPr>
                        <a:blipFill>
                          <a:blip r:embed="rId2"/>
                          <a:stretch>
                            <a:fillRect l="-52282" t="-485246" r="-100622" b="-103279"/>
                          </a:stretch>
                        </a:blipFill>
                      </a:tcPr>
                    </a:tc>
                    <a:tc>
                      <a:txBody>
                        <a:bodyPr/>
                        <a:lstStyle/>
                        <a:p>
                          <a:endParaRPr lang="en-US"/>
                        </a:p>
                      </a:txBody>
                      <a:tcPr>
                        <a:blipFill>
                          <a:blip r:embed="rId2"/>
                          <a:stretch>
                            <a:fillRect l="-152599" t="-485246" r="-832" b="-103279"/>
                          </a:stretch>
                        </a:blipFill>
                      </a:tcPr>
                    </a:tc>
                    <a:extLst>
                      <a:ext uri="{0D108BD9-81ED-4DB2-BD59-A6C34878D82A}">
                        <a16:rowId xmlns:a16="http://schemas.microsoft.com/office/drawing/2014/main" val="1276875488"/>
                      </a:ext>
                    </a:extLst>
                  </a:tr>
                  <a:tr h="370840">
                    <a:tc>
                      <a:txBody>
                        <a:bodyPr/>
                        <a:lstStyle/>
                        <a:p>
                          <a:r>
                            <a:rPr lang="en-US" sz="1400" b="1" dirty="0"/>
                            <a:t>Mars</a:t>
                          </a:r>
                        </a:p>
                      </a:txBody>
                      <a:tcPr/>
                    </a:tc>
                    <a:tc>
                      <a:txBody>
                        <a:bodyPr/>
                        <a:lstStyle/>
                        <a:p>
                          <a:endParaRPr lang="en-US"/>
                        </a:p>
                      </a:txBody>
                      <a:tcPr>
                        <a:blipFill>
                          <a:blip r:embed="rId2"/>
                          <a:stretch>
                            <a:fillRect l="-52282" t="-585246" r="-100622" b="-3279"/>
                          </a:stretch>
                        </a:blipFill>
                      </a:tcPr>
                    </a:tc>
                    <a:tc>
                      <a:txBody>
                        <a:bodyPr/>
                        <a:lstStyle/>
                        <a:p>
                          <a:endParaRPr lang="en-US"/>
                        </a:p>
                      </a:txBody>
                      <a:tcPr>
                        <a:blipFill>
                          <a:blip r:embed="rId2"/>
                          <a:stretch>
                            <a:fillRect l="-152599" t="-585246" r="-832" b="-3279"/>
                          </a:stretch>
                        </a:blipFill>
                      </a:tcPr>
                    </a:tc>
                    <a:extLst>
                      <a:ext uri="{0D108BD9-81ED-4DB2-BD59-A6C34878D82A}">
                        <a16:rowId xmlns:a16="http://schemas.microsoft.com/office/drawing/2014/main" val="862587005"/>
                      </a:ext>
                    </a:extLst>
                  </a:tr>
                </a:tbl>
              </a:graphicData>
            </a:graphic>
          </p:graphicFrame>
        </mc:Fallback>
      </mc:AlternateContent>
    </p:spTree>
    <p:extLst>
      <p:ext uri="{BB962C8B-B14F-4D97-AF65-F5344CB8AC3E}">
        <p14:creationId xmlns:p14="http://schemas.microsoft.com/office/powerpoint/2010/main" val="547561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sexagesimal calibration values (</a:t>
            </a:r>
            <a:r>
              <a:rPr lang="en-US" sz="1600" b="1" dirty="0"/>
              <a:t>circumference-based</a:t>
            </a:r>
            <a:r>
              <a:rPr lang="en-US" sz="1600" dirty="0"/>
              <a:t>) of the outer objects of the solar system.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Moon’s Orbit:</a:t>
            </a:r>
            <a:r>
              <a:rPr lang="en-US" sz="1800" b="1" dirty="0">
                <a:solidFill>
                  <a:srgbClr val="465562"/>
                </a:solidFill>
              </a:rPr>
              <a:t> </a:t>
            </a:r>
            <a:r>
              <a:rPr lang="en-US" sz="1800" b="1" dirty="0"/>
              <a:t>The Solar Sexagesimal Systems (Circumference-Based)</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15900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Jupiter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𝟒𝟔𝟖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Saturn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𝟓𝟔𝟐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Uranus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Neptune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𝟔𝟐𝟓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Pluto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𝟎𝟖𝟑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15900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Jupiter</a:t>
                          </a:r>
                        </a:p>
                      </a:txBody>
                      <a:tcPr/>
                    </a:tc>
                    <a:tc>
                      <a:txBody>
                        <a:bodyPr/>
                        <a:lstStyle/>
                        <a:p>
                          <a:endParaRPr lang="en-US"/>
                        </a:p>
                      </a:txBody>
                      <a:tcPr>
                        <a:blipFill>
                          <a:blip r:embed="rId2"/>
                          <a:stretch>
                            <a:fillRect l="-52282" t="-85246" r="-100622" b="-403279"/>
                          </a:stretch>
                        </a:blipFill>
                      </a:tcPr>
                    </a:tc>
                    <a:tc>
                      <a:txBody>
                        <a:bodyPr/>
                        <a:lstStyle/>
                        <a:p>
                          <a:endParaRPr lang="en-US"/>
                        </a:p>
                      </a:txBody>
                      <a:tcPr>
                        <a:blipFill>
                          <a:blip r:embed="rId2"/>
                          <a:stretch>
                            <a:fillRect l="-152599" t="-85246" r="-832" b="-403279"/>
                          </a:stretch>
                        </a:blipFill>
                      </a:tcPr>
                    </a:tc>
                    <a:extLst>
                      <a:ext uri="{0D108BD9-81ED-4DB2-BD59-A6C34878D82A}">
                        <a16:rowId xmlns:a16="http://schemas.microsoft.com/office/drawing/2014/main" val="1121925249"/>
                      </a:ext>
                    </a:extLst>
                  </a:tr>
                  <a:tr h="370840">
                    <a:tc>
                      <a:txBody>
                        <a:bodyPr/>
                        <a:lstStyle/>
                        <a:p>
                          <a:r>
                            <a:rPr lang="en-US" sz="1400" b="1" dirty="0"/>
                            <a:t>Saturn</a:t>
                          </a:r>
                        </a:p>
                      </a:txBody>
                      <a:tcPr/>
                    </a:tc>
                    <a:tc>
                      <a:txBody>
                        <a:bodyPr/>
                        <a:lstStyle/>
                        <a:p>
                          <a:endParaRPr lang="en-US"/>
                        </a:p>
                      </a:txBody>
                      <a:tcPr>
                        <a:blipFill>
                          <a:blip r:embed="rId2"/>
                          <a:stretch>
                            <a:fillRect l="-52282" t="-185246" r="-100622" b="-303279"/>
                          </a:stretch>
                        </a:blipFill>
                      </a:tcPr>
                    </a:tc>
                    <a:tc>
                      <a:txBody>
                        <a:bodyPr/>
                        <a:lstStyle/>
                        <a:p>
                          <a:endParaRPr lang="en-US"/>
                        </a:p>
                      </a:txBody>
                      <a:tcPr>
                        <a:blipFill>
                          <a:blip r:embed="rId2"/>
                          <a:stretch>
                            <a:fillRect l="-152599" t="-185246" r="-832" b="-303279"/>
                          </a:stretch>
                        </a:blipFill>
                      </a:tcPr>
                    </a:tc>
                    <a:extLst>
                      <a:ext uri="{0D108BD9-81ED-4DB2-BD59-A6C34878D82A}">
                        <a16:rowId xmlns:a16="http://schemas.microsoft.com/office/drawing/2014/main" val="2707817830"/>
                      </a:ext>
                    </a:extLst>
                  </a:tr>
                  <a:tr h="370840">
                    <a:tc>
                      <a:txBody>
                        <a:bodyPr/>
                        <a:lstStyle/>
                        <a:p>
                          <a:r>
                            <a:rPr lang="en-US" sz="1400" b="1" dirty="0"/>
                            <a:t>Uranus</a:t>
                          </a:r>
                        </a:p>
                      </a:txBody>
                      <a:tcPr/>
                    </a:tc>
                    <a:tc>
                      <a:txBody>
                        <a:bodyPr/>
                        <a:lstStyle/>
                        <a:p>
                          <a:endParaRPr lang="en-US"/>
                        </a:p>
                      </a:txBody>
                      <a:tcPr>
                        <a:blipFill>
                          <a:blip r:embed="rId2"/>
                          <a:stretch>
                            <a:fillRect l="-52282" t="-285246" r="-100622" b="-203279"/>
                          </a:stretch>
                        </a:blipFill>
                      </a:tcPr>
                    </a:tc>
                    <a:tc>
                      <a:txBody>
                        <a:bodyPr/>
                        <a:lstStyle/>
                        <a:p>
                          <a:endParaRPr lang="en-US"/>
                        </a:p>
                      </a:txBody>
                      <a:tcPr>
                        <a:blipFill>
                          <a:blip r:embed="rId2"/>
                          <a:stretch>
                            <a:fillRect l="-152599" t="-285246" r="-832" b="-203279"/>
                          </a:stretch>
                        </a:blipFill>
                      </a:tcPr>
                    </a:tc>
                    <a:extLst>
                      <a:ext uri="{0D108BD9-81ED-4DB2-BD59-A6C34878D82A}">
                        <a16:rowId xmlns:a16="http://schemas.microsoft.com/office/drawing/2014/main" val="2747536387"/>
                      </a:ext>
                    </a:extLst>
                  </a:tr>
                  <a:tr h="370840">
                    <a:tc>
                      <a:txBody>
                        <a:bodyPr/>
                        <a:lstStyle/>
                        <a:p>
                          <a:r>
                            <a:rPr lang="en-US" sz="1400" b="1" dirty="0"/>
                            <a:t>Neptune</a:t>
                          </a:r>
                        </a:p>
                      </a:txBody>
                      <a:tcPr/>
                    </a:tc>
                    <a:tc>
                      <a:txBody>
                        <a:bodyPr/>
                        <a:lstStyle/>
                        <a:p>
                          <a:endParaRPr lang="en-US"/>
                        </a:p>
                      </a:txBody>
                      <a:tcPr>
                        <a:blipFill>
                          <a:blip r:embed="rId2"/>
                          <a:stretch>
                            <a:fillRect l="-52282" t="-385246" r="-100622" b="-103279"/>
                          </a:stretch>
                        </a:blipFill>
                      </a:tcPr>
                    </a:tc>
                    <a:tc>
                      <a:txBody>
                        <a:bodyPr/>
                        <a:lstStyle/>
                        <a:p>
                          <a:endParaRPr lang="en-US"/>
                        </a:p>
                      </a:txBody>
                      <a:tcPr>
                        <a:blipFill>
                          <a:blip r:embed="rId2"/>
                          <a:stretch>
                            <a:fillRect l="-152599" t="-385246" r="-832" b="-103279"/>
                          </a:stretch>
                        </a:blipFill>
                      </a:tcPr>
                    </a:tc>
                    <a:extLst>
                      <a:ext uri="{0D108BD9-81ED-4DB2-BD59-A6C34878D82A}">
                        <a16:rowId xmlns:a16="http://schemas.microsoft.com/office/drawing/2014/main" val="2755664869"/>
                      </a:ext>
                    </a:extLst>
                  </a:tr>
                  <a:tr h="370840">
                    <a:tc>
                      <a:txBody>
                        <a:bodyPr/>
                        <a:lstStyle/>
                        <a:p>
                          <a:r>
                            <a:rPr lang="en-US" sz="1400" b="1" dirty="0"/>
                            <a:t>Pluto</a:t>
                          </a:r>
                        </a:p>
                      </a:txBody>
                      <a:tcPr/>
                    </a:tc>
                    <a:tc>
                      <a:txBody>
                        <a:bodyPr/>
                        <a:lstStyle/>
                        <a:p>
                          <a:endParaRPr lang="en-US"/>
                        </a:p>
                      </a:txBody>
                      <a:tcPr>
                        <a:blipFill>
                          <a:blip r:embed="rId2"/>
                          <a:stretch>
                            <a:fillRect l="-52282" t="-485246" r="-100622" b="-3279"/>
                          </a:stretch>
                        </a:blipFill>
                      </a:tcPr>
                    </a:tc>
                    <a:tc>
                      <a:txBody>
                        <a:bodyPr/>
                        <a:lstStyle/>
                        <a:p>
                          <a:endParaRPr lang="en-US"/>
                        </a:p>
                      </a:txBody>
                      <a:tcPr>
                        <a:blipFill>
                          <a:blip r:embed="rId2"/>
                          <a:stretch>
                            <a:fillRect l="-152599" t="-485246" r="-832" b="-3279"/>
                          </a:stretch>
                        </a:blipFill>
                      </a:tcPr>
                    </a:tc>
                    <a:extLst>
                      <a:ext uri="{0D108BD9-81ED-4DB2-BD59-A6C34878D82A}">
                        <a16:rowId xmlns:a16="http://schemas.microsoft.com/office/drawing/2014/main" val="1276875488"/>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F9A53FC-FDE6-4F2B-A6FB-2C60C5861A65}"/>
                  </a:ext>
                </a:extLst>
              </p:cNvPr>
              <p:cNvSpPr txBox="1"/>
              <p:nvPr/>
            </p:nvSpPr>
            <p:spPr>
              <a:xfrm>
                <a:off x="1577725" y="5181600"/>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Moon’s orbit using Saturn’s calibration value represents the sacred cubit (</a:t>
                </a:r>
                <a14:m>
                  <m:oMath xmlns:m="http://schemas.openxmlformats.org/officeDocument/2006/math">
                    <m:r>
                      <a:rPr lang="en-US" sz="1600" b="1" i="1" dirty="0" smtClean="0">
                        <a:solidFill>
                          <a:srgbClr val="465562"/>
                        </a:solidFill>
                        <a:latin typeface="Cambria Math" panose="02040503050406030204" pitchFamily="18" charset="0"/>
                      </a:rPr>
                      <m:t>𝟔𝟑</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oMath>
                </a14:m>
                <a:r>
                  <a:rPr lang="en-US" sz="1600" dirty="0"/>
                  <a:t>).</a:t>
                </a:r>
              </a:p>
            </p:txBody>
          </p:sp>
        </mc:Choice>
        <mc:Fallback xmlns="">
          <p:sp>
            <p:nvSpPr>
              <p:cNvPr id="6" name="TextBox 5">
                <a:extLst>
                  <a:ext uri="{FF2B5EF4-FFF2-40B4-BE49-F238E27FC236}">
                    <a16:creationId xmlns:a16="http://schemas.microsoft.com/office/drawing/2014/main" id="{FF9A53FC-FDE6-4F2B-A6FB-2C60C5861A65}"/>
                  </a:ext>
                </a:extLst>
              </p:cNvPr>
              <p:cNvSpPr txBox="1">
                <a:spLocks noRot="1" noChangeAspect="1" noMove="1" noResize="1" noEditPoints="1" noAdjustHandles="1" noChangeArrowheads="1" noChangeShapeType="1" noTextEdit="1"/>
              </p:cNvSpPr>
              <p:nvPr/>
            </p:nvSpPr>
            <p:spPr>
              <a:xfrm>
                <a:off x="1577725" y="5181600"/>
                <a:ext cx="9782799" cy="970067"/>
              </a:xfrm>
              <a:prstGeom prst="rect">
                <a:avLst/>
              </a:prstGeom>
              <a:blipFill>
                <a:blip r:embed="rId3"/>
                <a:stretch>
                  <a:fillRect l="-374" t="-4403"/>
                </a:stretch>
              </a:blipFill>
            </p:spPr>
            <p:txBody>
              <a:bodyPr/>
              <a:lstStyle/>
              <a:p>
                <a:r>
                  <a:rPr lang="en-US">
                    <a:noFill/>
                  </a:rPr>
                  <a:t> </a:t>
                </a:r>
              </a:p>
            </p:txBody>
          </p:sp>
        </mc:Fallback>
      </mc:AlternateContent>
    </p:spTree>
    <p:extLst>
      <p:ext uri="{BB962C8B-B14F-4D97-AF65-F5344CB8AC3E}">
        <p14:creationId xmlns:p14="http://schemas.microsoft.com/office/powerpoint/2010/main" val="3454222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sexagesimal calibration values (</a:t>
            </a:r>
            <a:r>
              <a:rPr lang="en-US" sz="1600" b="1" dirty="0"/>
              <a:t>radius-based</a:t>
            </a:r>
            <a:r>
              <a:rPr lang="en-US" sz="1600" dirty="0"/>
              <a:t>) of the outer objects of the solar system.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Moon’s Orbit:</a:t>
            </a:r>
            <a:r>
              <a:rPr lang="en-US" sz="1800" b="1" dirty="0">
                <a:solidFill>
                  <a:srgbClr val="465562"/>
                </a:solidFill>
              </a:rPr>
              <a:t> </a:t>
            </a:r>
            <a:r>
              <a:rPr lang="en-US" sz="1800" b="1" dirty="0"/>
              <a:t>The Solar Sexagesimal Systems (Radius-Based)</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15900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Jupiter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𝟒𝟓𝟑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Saturn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𝟑𝟗𝟔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Uranus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Neptune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𝟒𝟑𝟕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𝟗𝟒𝟓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Pluto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𝟒𝟐𝟔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15900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Jupiter</a:t>
                          </a:r>
                        </a:p>
                      </a:txBody>
                      <a:tcPr/>
                    </a:tc>
                    <a:tc>
                      <a:txBody>
                        <a:bodyPr/>
                        <a:lstStyle/>
                        <a:p>
                          <a:endParaRPr lang="en-US"/>
                        </a:p>
                      </a:txBody>
                      <a:tcPr>
                        <a:blipFill>
                          <a:blip r:embed="rId2"/>
                          <a:stretch>
                            <a:fillRect l="-52282" t="-85246" r="-100622" b="-403279"/>
                          </a:stretch>
                        </a:blipFill>
                      </a:tcPr>
                    </a:tc>
                    <a:tc>
                      <a:txBody>
                        <a:bodyPr/>
                        <a:lstStyle/>
                        <a:p>
                          <a:endParaRPr lang="en-US"/>
                        </a:p>
                      </a:txBody>
                      <a:tcPr>
                        <a:blipFill>
                          <a:blip r:embed="rId2"/>
                          <a:stretch>
                            <a:fillRect l="-152599" t="-85246" r="-832" b="-403279"/>
                          </a:stretch>
                        </a:blipFill>
                      </a:tcPr>
                    </a:tc>
                    <a:extLst>
                      <a:ext uri="{0D108BD9-81ED-4DB2-BD59-A6C34878D82A}">
                        <a16:rowId xmlns:a16="http://schemas.microsoft.com/office/drawing/2014/main" val="1121925249"/>
                      </a:ext>
                    </a:extLst>
                  </a:tr>
                  <a:tr h="370840">
                    <a:tc>
                      <a:txBody>
                        <a:bodyPr/>
                        <a:lstStyle/>
                        <a:p>
                          <a:r>
                            <a:rPr lang="en-US" sz="1400" b="1" dirty="0"/>
                            <a:t>Saturn</a:t>
                          </a:r>
                        </a:p>
                      </a:txBody>
                      <a:tcPr/>
                    </a:tc>
                    <a:tc>
                      <a:txBody>
                        <a:bodyPr/>
                        <a:lstStyle/>
                        <a:p>
                          <a:endParaRPr lang="en-US"/>
                        </a:p>
                      </a:txBody>
                      <a:tcPr>
                        <a:blipFill>
                          <a:blip r:embed="rId2"/>
                          <a:stretch>
                            <a:fillRect l="-52282" t="-185246" r="-100622" b="-303279"/>
                          </a:stretch>
                        </a:blipFill>
                      </a:tcPr>
                    </a:tc>
                    <a:tc>
                      <a:txBody>
                        <a:bodyPr/>
                        <a:lstStyle/>
                        <a:p>
                          <a:endParaRPr lang="en-US"/>
                        </a:p>
                      </a:txBody>
                      <a:tcPr>
                        <a:blipFill>
                          <a:blip r:embed="rId2"/>
                          <a:stretch>
                            <a:fillRect l="-152599" t="-185246" r="-832" b="-303279"/>
                          </a:stretch>
                        </a:blipFill>
                      </a:tcPr>
                    </a:tc>
                    <a:extLst>
                      <a:ext uri="{0D108BD9-81ED-4DB2-BD59-A6C34878D82A}">
                        <a16:rowId xmlns:a16="http://schemas.microsoft.com/office/drawing/2014/main" val="2707817830"/>
                      </a:ext>
                    </a:extLst>
                  </a:tr>
                  <a:tr h="370840">
                    <a:tc>
                      <a:txBody>
                        <a:bodyPr/>
                        <a:lstStyle/>
                        <a:p>
                          <a:r>
                            <a:rPr lang="en-US" sz="1400" b="1" dirty="0"/>
                            <a:t>Uranus</a:t>
                          </a:r>
                        </a:p>
                      </a:txBody>
                      <a:tcPr/>
                    </a:tc>
                    <a:tc>
                      <a:txBody>
                        <a:bodyPr/>
                        <a:lstStyle/>
                        <a:p>
                          <a:endParaRPr lang="en-US"/>
                        </a:p>
                      </a:txBody>
                      <a:tcPr>
                        <a:blipFill>
                          <a:blip r:embed="rId2"/>
                          <a:stretch>
                            <a:fillRect l="-52282" t="-285246" r="-100622" b="-203279"/>
                          </a:stretch>
                        </a:blipFill>
                      </a:tcPr>
                    </a:tc>
                    <a:tc>
                      <a:txBody>
                        <a:bodyPr/>
                        <a:lstStyle/>
                        <a:p>
                          <a:endParaRPr lang="en-US"/>
                        </a:p>
                      </a:txBody>
                      <a:tcPr>
                        <a:blipFill>
                          <a:blip r:embed="rId2"/>
                          <a:stretch>
                            <a:fillRect l="-152599" t="-285246" r="-832" b="-203279"/>
                          </a:stretch>
                        </a:blipFill>
                      </a:tcPr>
                    </a:tc>
                    <a:extLst>
                      <a:ext uri="{0D108BD9-81ED-4DB2-BD59-A6C34878D82A}">
                        <a16:rowId xmlns:a16="http://schemas.microsoft.com/office/drawing/2014/main" val="2747536387"/>
                      </a:ext>
                    </a:extLst>
                  </a:tr>
                  <a:tr h="370840">
                    <a:tc>
                      <a:txBody>
                        <a:bodyPr/>
                        <a:lstStyle/>
                        <a:p>
                          <a:r>
                            <a:rPr lang="en-US" sz="1400" b="1" dirty="0"/>
                            <a:t>Neptune</a:t>
                          </a:r>
                        </a:p>
                      </a:txBody>
                      <a:tcPr/>
                    </a:tc>
                    <a:tc>
                      <a:txBody>
                        <a:bodyPr/>
                        <a:lstStyle/>
                        <a:p>
                          <a:endParaRPr lang="en-US"/>
                        </a:p>
                      </a:txBody>
                      <a:tcPr>
                        <a:blipFill>
                          <a:blip r:embed="rId2"/>
                          <a:stretch>
                            <a:fillRect l="-52282" t="-385246" r="-100622" b="-103279"/>
                          </a:stretch>
                        </a:blipFill>
                      </a:tcPr>
                    </a:tc>
                    <a:tc>
                      <a:txBody>
                        <a:bodyPr/>
                        <a:lstStyle/>
                        <a:p>
                          <a:endParaRPr lang="en-US"/>
                        </a:p>
                      </a:txBody>
                      <a:tcPr>
                        <a:blipFill>
                          <a:blip r:embed="rId2"/>
                          <a:stretch>
                            <a:fillRect l="-152599" t="-385246" r="-832" b="-103279"/>
                          </a:stretch>
                        </a:blipFill>
                      </a:tcPr>
                    </a:tc>
                    <a:extLst>
                      <a:ext uri="{0D108BD9-81ED-4DB2-BD59-A6C34878D82A}">
                        <a16:rowId xmlns:a16="http://schemas.microsoft.com/office/drawing/2014/main" val="2755664869"/>
                      </a:ext>
                    </a:extLst>
                  </a:tr>
                  <a:tr h="370840">
                    <a:tc>
                      <a:txBody>
                        <a:bodyPr/>
                        <a:lstStyle/>
                        <a:p>
                          <a:r>
                            <a:rPr lang="en-US" sz="1400" b="1" dirty="0"/>
                            <a:t>Pluto</a:t>
                          </a:r>
                        </a:p>
                      </a:txBody>
                      <a:tcPr/>
                    </a:tc>
                    <a:tc>
                      <a:txBody>
                        <a:bodyPr/>
                        <a:lstStyle/>
                        <a:p>
                          <a:endParaRPr lang="en-US"/>
                        </a:p>
                      </a:txBody>
                      <a:tcPr>
                        <a:blipFill>
                          <a:blip r:embed="rId2"/>
                          <a:stretch>
                            <a:fillRect l="-52282" t="-485246" r="-100622" b="-3279"/>
                          </a:stretch>
                        </a:blipFill>
                      </a:tcPr>
                    </a:tc>
                    <a:tc>
                      <a:txBody>
                        <a:bodyPr/>
                        <a:lstStyle/>
                        <a:p>
                          <a:endParaRPr lang="en-US"/>
                        </a:p>
                      </a:txBody>
                      <a:tcPr>
                        <a:blipFill>
                          <a:blip r:embed="rId2"/>
                          <a:stretch>
                            <a:fillRect l="-152599" t="-485246" r="-832" b="-3279"/>
                          </a:stretch>
                        </a:blipFill>
                      </a:tcPr>
                    </a:tc>
                    <a:extLst>
                      <a:ext uri="{0D108BD9-81ED-4DB2-BD59-A6C34878D82A}">
                        <a16:rowId xmlns:a16="http://schemas.microsoft.com/office/drawing/2014/main" val="1276875488"/>
                      </a:ext>
                    </a:extLst>
                  </a:tr>
                </a:tbl>
              </a:graphicData>
            </a:graphic>
          </p:graphicFrame>
        </mc:Fallback>
      </mc:AlternateContent>
    </p:spTree>
    <p:extLst>
      <p:ext uri="{BB962C8B-B14F-4D97-AF65-F5344CB8AC3E}">
        <p14:creationId xmlns:p14="http://schemas.microsoft.com/office/powerpoint/2010/main" val="83284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sexagesimal calibration values (</a:t>
                </a:r>
                <a:r>
                  <a:rPr lang="en-US" sz="1600" b="1" dirty="0"/>
                  <a:t>circumference-based</a:t>
                </a:r>
                <a:r>
                  <a:rPr lang="en-US" sz="1600" dirty="0"/>
                  <a:t>) of the first </a:t>
                </a:r>
                <a14:m>
                  <m:oMath xmlns:m="http://schemas.openxmlformats.org/officeDocument/2006/math">
                    <m:r>
                      <a:rPr lang="en-US" sz="1600" b="1" i="1" dirty="0" smtClean="0">
                        <a:latin typeface="Cambria Math" panose="02040503050406030204" pitchFamily="18" charset="0"/>
                      </a:rPr>
                      <m:t>𝟖</m:t>
                    </m:r>
                  </m:oMath>
                </a14:m>
                <a:r>
                  <a:rPr lang="en-US" sz="1600" dirty="0"/>
                  <a:t> Anunnaki Systems.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265467"/>
              </a:xfrm>
              <a:prstGeom prst="rect">
                <a:avLst/>
              </a:prstGeom>
              <a:blipFill>
                <a:blip r:embed="rId2"/>
                <a:stretch>
                  <a:fillRect l="-312" t="-188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t>The Moon’s Orbit:</a:t>
            </a:r>
            <a:r>
              <a:rPr lang="en-US" sz="1800" b="1" dirty="0">
                <a:solidFill>
                  <a:srgbClr val="465562"/>
                </a:solidFill>
              </a:rPr>
              <a:t> </a:t>
            </a:r>
            <a:r>
              <a:rPr lang="en-US" sz="1800" b="1" dirty="0"/>
              <a:t>The Anunnaki Systems (Circumference-Based)</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879239231"/>
                  </p:ext>
                </p:extLst>
              </p:nvPr>
            </p:nvGraphicFramePr>
            <p:xfrm>
              <a:off x="2284412" y="2286000"/>
              <a:ext cx="7391400" cy="364236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solidFill>
                                <a:schemeClr val="tx1"/>
                              </a:solidFill>
                            </a:rPr>
                            <a:t>Anu (60)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solidFill>
                                <a:schemeClr val="tx1"/>
                              </a:solidFill>
                            </a:rPr>
                            <a:t>Anu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807783494"/>
                      </a:ext>
                    </a:extLst>
                  </a:tr>
                  <a:tr h="370840">
                    <a:tc>
                      <a:txBody>
                        <a:bodyPr/>
                        <a:lstStyle/>
                        <a:p>
                          <a:r>
                            <a:rPr lang="en-US" sz="1400" b="1" dirty="0">
                              <a:solidFill>
                                <a:schemeClr val="tx1"/>
                              </a:solidFill>
                            </a:rPr>
                            <a:t>Antu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solidFill>
                                <a:schemeClr val="tx1"/>
                              </a:solidFill>
                            </a:rPr>
                            <a:t>Enlil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solidFill>
                                <a:schemeClr val="tx1"/>
                              </a:solidFill>
                            </a:rPr>
                            <a:t>Ninlil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𝟒𝟓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𝟒𝟑𝟐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solidFill>
                                <a:schemeClr val="tx1"/>
                              </a:solidFill>
                            </a:rPr>
                            <a:t>Enki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𝟒𝟎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solidFill>
                                <a:schemeClr val="tx1"/>
                              </a:solidFill>
                            </a:rPr>
                            <a:t>Ninki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𝟑𝟓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58700685"/>
                      </a:ext>
                    </a:extLst>
                  </a:tr>
                  <a:tr h="370840">
                    <a:tc>
                      <a:txBody>
                        <a:bodyPr/>
                        <a:lstStyle/>
                        <a:p>
                          <a:r>
                            <a:rPr lang="en-US" sz="1400" b="1" dirty="0">
                              <a:solidFill>
                                <a:schemeClr val="tx1"/>
                              </a:solidFill>
                            </a:rPr>
                            <a:t>Sin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𝟑𝟎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𝟐𝟖𝟖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526334278"/>
                      </a:ext>
                    </a:extLst>
                  </a:tr>
                  <a:tr h="370840">
                    <a:tc>
                      <a:txBody>
                        <a:bodyPr/>
                        <a:lstStyle/>
                        <a:p>
                          <a:r>
                            <a:rPr lang="en-US" sz="1400" b="1" dirty="0">
                              <a:solidFill>
                                <a:schemeClr val="tx1"/>
                              </a:solidFill>
                            </a:rPr>
                            <a:t>Ningal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𝟐𝟓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𝟐𝟒𝟎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378734667"/>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879239231"/>
                  </p:ext>
                </p:extLst>
              </p:nvPr>
            </p:nvGraphicFramePr>
            <p:xfrm>
              <a:off x="2284412" y="2286000"/>
              <a:ext cx="7391400" cy="364236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solidFill>
                                <a:schemeClr val="tx1"/>
                              </a:solidFill>
                            </a:rPr>
                            <a:t>Anu (60)</a:t>
                          </a:r>
                        </a:p>
                      </a:txBody>
                      <a:tcPr/>
                    </a:tc>
                    <a:tc>
                      <a:txBody>
                        <a:bodyPr/>
                        <a:lstStyle/>
                        <a:p>
                          <a:endParaRPr lang="en-US"/>
                        </a:p>
                      </a:txBody>
                      <a:tcPr>
                        <a:blipFill>
                          <a:blip r:embed="rId3"/>
                          <a:stretch>
                            <a:fillRect l="-52282" t="-85246" r="-100622" b="-801639"/>
                          </a:stretch>
                        </a:blipFill>
                      </a:tcPr>
                    </a:tc>
                    <a:tc>
                      <a:txBody>
                        <a:bodyPr/>
                        <a:lstStyle/>
                        <a:p>
                          <a:endParaRPr lang="en-US"/>
                        </a:p>
                      </a:txBody>
                      <a:tcPr>
                        <a:blipFill>
                          <a:blip r:embed="rId3"/>
                          <a:stretch>
                            <a:fillRect l="-152599" t="-85246" r="-832" b="-801639"/>
                          </a:stretch>
                        </a:blipFill>
                      </a:tcPr>
                    </a:tc>
                    <a:extLst>
                      <a:ext uri="{0D108BD9-81ED-4DB2-BD59-A6C34878D82A}">
                        <a16:rowId xmlns:a16="http://schemas.microsoft.com/office/drawing/2014/main" val="1121925249"/>
                      </a:ext>
                    </a:extLst>
                  </a:tr>
                  <a:tr h="370840">
                    <a:tc>
                      <a:txBody>
                        <a:bodyPr/>
                        <a:lstStyle/>
                        <a:p>
                          <a:r>
                            <a:rPr lang="en-US" sz="1400" b="1" dirty="0">
                              <a:solidFill>
                                <a:schemeClr val="tx1"/>
                              </a:solidFill>
                            </a:rPr>
                            <a:t>Anu (1)</a:t>
                          </a:r>
                        </a:p>
                      </a:txBody>
                      <a:tcPr/>
                    </a:tc>
                    <a:tc>
                      <a:txBody>
                        <a:bodyPr/>
                        <a:lstStyle/>
                        <a:p>
                          <a:endParaRPr lang="en-US"/>
                        </a:p>
                      </a:txBody>
                      <a:tcPr>
                        <a:blipFill>
                          <a:blip r:embed="rId3"/>
                          <a:stretch>
                            <a:fillRect l="-52282" t="-185246" r="-100622" b="-701639"/>
                          </a:stretch>
                        </a:blipFill>
                      </a:tcPr>
                    </a:tc>
                    <a:tc>
                      <a:txBody>
                        <a:bodyPr/>
                        <a:lstStyle/>
                        <a:p>
                          <a:endParaRPr lang="en-US"/>
                        </a:p>
                      </a:txBody>
                      <a:tcPr>
                        <a:blipFill>
                          <a:blip r:embed="rId3"/>
                          <a:stretch>
                            <a:fillRect l="-152599" t="-185246" r="-832" b="-701639"/>
                          </a:stretch>
                        </a:blipFill>
                      </a:tcPr>
                    </a:tc>
                    <a:extLst>
                      <a:ext uri="{0D108BD9-81ED-4DB2-BD59-A6C34878D82A}">
                        <a16:rowId xmlns:a16="http://schemas.microsoft.com/office/drawing/2014/main" val="3807783494"/>
                      </a:ext>
                    </a:extLst>
                  </a:tr>
                  <a:tr h="370840">
                    <a:tc>
                      <a:txBody>
                        <a:bodyPr/>
                        <a:lstStyle/>
                        <a:p>
                          <a:r>
                            <a:rPr lang="en-US" sz="1400" b="1" dirty="0">
                              <a:solidFill>
                                <a:schemeClr val="tx1"/>
                              </a:solidFill>
                            </a:rPr>
                            <a:t>Antu</a:t>
                          </a:r>
                        </a:p>
                      </a:txBody>
                      <a:tcPr/>
                    </a:tc>
                    <a:tc>
                      <a:txBody>
                        <a:bodyPr/>
                        <a:lstStyle/>
                        <a:p>
                          <a:endParaRPr lang="en-US"/>
                        </a:p>
                      </a:txBody>
                      <a:tcPr>
                        <a:blipFill>
                          <a:blip r:embed="rId3"/>
                          <a:stretch>
                            <a:fillRect l="-52282" t="-285246" r="-100622" b="-601639"/>
                          </a:stretch>
                        </a:blipFill>
                      </a:tcPr>
                    </a:tc>
                    <a:tc>
                      <a:txBody>
                        <a:bodyPr/>
                        <a:lstStyle/>
                        <a:p>
                          <a:endParaRPr lang="en-US"/>
                        </a:p>
                      </a:txBody>
                      <a:tcPr>
                        <a:blipFill>
                          <a:blip r:embed="rId3"/>
                          <a:stretch>
                            <a:fillRect l="-152599" t="-285246" r="-832" b="-601639"/>
                          </a:stretch>
                        </a:blipFill>
                      </a:tcPr>
                    </a:tc>
                    <a:extLst>
                      <a:ext uri="{0D108BD9-81ED-4DB2-BD59-A6C34878D82A}">
                        <a16:rowId xmlns:a16="http://schemas.microsoft.com/office/drawing/2014/main" val="2707817830"/>
                      </a:ext>
                    </a:extLst>
                  </a:tr>
                  <a:tr h="370840">
                    <a:tc>
                      <a:txBody>
                        <a:bodyPr/>
                        <a:lstStyle/>
                        <a:p>
                          <a:r>
                            <a:rPr lang="en-US" sz="1400" b="1" dirty="0">
                              <a:solidFill>
                                <a:schemeClr val="tx1"/>
                              </a:solidFill>
                            </a:rPr>
                            <a:t>Enlil</a:t>
                          </a:r>
                        </a:p>
                      </a:txBody>
                      <a:tcPr/>
                    </a:tc>
                    <a:tc>
                      <a:txBody>
                        <a:bodyPr/>
                        <a:lstStyle/>
                        <a:p>
                          <a:endParaRPr lang="en-US"/>
                        </a:p>
                      </a:txBody>
                      <a:tcPr>
                        <a:blipFill>
                          <a:blip r:embed="rId3"/>
                          <a:stretch>
                            <a:fillRect l="-52282" t="-385246" r="-100622" b="-501639"/>
                          </a:stretch>
                        </a:blipFill>
                      </a:tcPr>
                    </a:tc>
                    <a:tc>
                      <a:txBody>
                        <a:bodyPr/>
                        <a:lstStyle/>
                        <a:p>
                          <a:endParaRPr lang="en-US"/>
                        </a:p>
                      </a:txBody>
                      <a:tcPr>
                        <a:blipFill>
                          <a:blip r:embed="rId3"/>
                          <a:stretch>
                            <a:fillRect l="-152599" t="-385246" r="-832" b="-501639"/>
                          </a:stretch>
                        </a:blipFill>
                      </a:tcPr>
                    </a:tc>
                    <a:extLst>
                      <a:ext uri="{0D108BD9-81ED-4DB2-BD59-A6C34878D82A}">
                        <a16:rowId xmlns:a16="http://schemas.microsoft.com/office/drawing/2014/main" val="2747536387"/>
                      </a:ext>
                    </a:extLst>
                  </a:tr>
                  <a:tr h="370840">
                    <a:tc>
                      <a:txBody>
                        <a:bodyPr/>
                        <a:lstStyle/>
                        <a:p>
                          <a:r>
                            <a:rPr lang="en-US" sz="1400" b="1" dirty="0">
                              <a:solidFill>
                                <a:schemeClr val="tx1"/>
                              </a:solidFill>
                            </a:rPr>
                            <a:t>Ninlil</a:t>
                          </a:r>
                        </a:p>
                      </a:txBody>
                      <a:tcPr/>
                    </a:tc>
                    <a:tc>
                      <a:txBody>
                        <a:bodyPr/>
                        <a:lstStyle/>
                        <a:p>
                          <a:endParaRPr lang="en-US"/>
                        </a:p>
                      </a:txBody>
                      <a:tcPr>
                        <a:blipFill>
                          <a:blip r:embed="rId3"/>
                          <a:stretch>
                            <a:fillRect l="-52282" t="-493333" r="-100622" b="-410000"/>
                          </a:stretch>
                        </a:blipFill>
                      </a:tcPr>
                    </a:tc>
                    <a:tc>
                      <a:txBody>
                        <a:bodyPr/>
                        <a:lstStyle/>
                        <a:p>
                          <a:endParaRPr lang="en-US"/>
                        </a:p>
                      </a:txBody>
                      <a:tcPr>
                        <a:blipFill>
                          <a:blip r:embed="rId3"/>
                          <a:stretch>
                            <a:fillRect l="-152599" t="-493333" r="-832" b="-410000"/>
                          </a:stretch>
                        </a:blipFill>
                      </a:tcPr>
                    </a:tc>
                    <a:extLst>
                      <a:ext uri="{0D108BD9-81ED-4DB2-BD59-A6C34878D82A}">
                        <a16:rowId xmlns:a16="http://schemas.microsoft.com/office/drawing/2014/main" val="2755664869"/>
                      </a:ext>
                    </a:extLst>
                  </a:tr>
                  <a:tr h="370840">
                    <a:tc>
                      <a:txBody>
                        <a:bodyPr/>
                        <a:lstStyle/>
                        <a:p>
                          <a:r>
                            <a:rPr lang="en-US" sz="1400" b="1" dirty="0">
                              <a:solidFill>
                                <a:schemeClr val="tx1"/>
                              </a:solidFill>
                            </a:rPr>
                            <a:t>Enki</a:t>
                          </a:r>
                        </a:p>
                      </a:txBody>
                      <a:tcPr/>
                    </a:tc>
                    <a:tc>
                      <a:txBody>
                        <a:bodyPr/>
                        <a:lstStyle/>
                        <a:p>
                          <a:endParaRPr lang="en-US"/>
                        </a:p>
                      </a:txBody>
                      <a:tcPr>
                        <a:blipFill>
                          <a:blip r:embed="rId3"/>
                          <a:stretch>
                            <a:fillRect l="-52282" t="-583607" r="-100622" b="-303279"/>
                          </a:stretch>
                        </a:blipFill>
                      </a:tcPr>
                    </a:tc>
                    <a:tc>
                      <a:txBody>
                        <a:bodyPr/>
                        <a:lstStyle/>
                        <a:p>
                          <a:endParaRPr lang="en-US"/>
                        </a:p>
                      </a:txBody>
                      <a:tcPr>
                        <a:blipFill>
                          <a:blip r:embed="rId3"/>
                          <a:stretch>
                            <a:fillRect l="-152599" t="-583607" r="-832" b="-303279"/>
                          </a:stretch>
                        </a:blipFill>
                      </a:tcPr>
                    </a:tc>
                    <a:extLst>
                      <a:ext uri="{0D108BD9-81ED-4DB2-BD59-A6C34878D82A}">
                        <a16:rowId xmlns:a16="http://schemas.microsoft.com/office/drawing/2014/main" val="1276875488"/>
                      </a:ext>
                    </a:extLst>
                  </a:tr>
                  <a:tr h="370840">
                    <a:tc>
                      <a:txBody>
                        <a:bodyPr/>
                        <a:lstStyle/>
                        <a:p>
                          <a:r>
                            <a:rPr lang="en-US" sz="1400" b="1" dirty="0">
                              <a:solidFill>
                                <a:schemeClr val="tx1"/>
                              </a:solidFill>
                            </a:rPr>
                            <a:t>Ninki</a:t>
                          </a:r>
                        </a:p>
                      </a:txBody>
                      <a:tcPr/>
                    </a:tc>
                    <a:tc>
                      <a:txBody>
                        <a:bodyPr/>
                        <a:lstStyle/>
                        <a:p>
                          <a:endParaRPr lang="en-US"/>
                        </a:p>
                      </a:txBody>
                      <a:tcPr>
                        <a:blipFill>
                          <a:blip r:embed="rId3"/>
                          <a:stretch>
                            <a:fillRect l="-52282" t="-683607" r="-100622" b="-203279"/>
                          </a:stretch>
                        </a:blipFill>
                      </a:tcPr>
                    </a:tc>
                    <a:tc>
                      <a:txBody>
                        <a:bodyPr/>
                        <a:lstStyle/>
                        <a:p>
                          <a:endParaRPr lang="en-US"/>
                        </a:p>
                      </a:txBody>
                      <a:tcPr>
                        <a:blipFill>
                          <a:blip r:embed="rId3"/>
                          <a:stretch>
                            <a:fillRect l="-152599" t="-683607" r="-832" b="-203279"/>
                          </a:stretch>
                        </a:blipFill>
                      </a:tcPr>
                    </a:tc>
                    <a:extLst>
                      <a:ext uri="{0D108BD9-81ED-4DB2-BD59-A6C34878D82A}">
                        <a16:rowId xmlns:a16="http://schemas.microsoft.com/office/drawing/2014/main" val="3758700685"/>
                      </a:ext>
                    </a:extLst>
                  </a:tr>
                  <a:tr h="370840">
                    <a:tc>
                      <a:txBody>
                        <a:bodyPr/>
                        <a:lstStyle/>
                        <a:p>
                          <a:r>
                            <a:rPr lang="en-US" sz="1400" b="1" dirty="0">
                              <a:solidFill>
                                <a:schemeClr val="tx1"/>
                              </a:solidFill>
                            </a:rPr>
                            <a:t>Sin</a:t>
                          </a:r>
                        </a:p>
                      </a:txBody>
                      <a:tcPr/>
                    </a:tc>
                    <a:tc>
                      <a:txBody>
                        <a:bodyPr/>
                        <a:lstStyle/>
                        <a:p>
                          <a:endParaRPr lang="en-US"/>
                        </a:p>
                      </a:txBody>
                      <a:tcPr>
                        <a:blipFill>
                          <a:blip r:embed="rId3"/>
                          <a:stretch>
                            <a:fillRect l="-52282" t="-783607" r="-100622" b="-103279"/>
                          </a:stretch>
                        </a:blipFill>
                      </a:tcPr>
                    </a:tc>
                    <a:tc>
                      <a:txBody>
                        <a:bodyPr/>
                        <a:lstStyle/>
                        <a:p>
                          <a:endParaRPr lang="en-US"/>
                        </a:p>
                      </a:txBody>
                      <a:tcPr>
                        <a:blipFill>
                          <a:blip r:embed="rId3"/>
                          <a:stretch>
                            <a:fillRect l="-152599" t="-783607" r="-832" b="-103279"/>
                          </a:stretch>
                        </a:blipFill>
                      </a:tcPr>
                    </a:tc>
                    <a:extLst>
                      <a:ext uri="{0D108BD9-81ED-4DB2-BD59-A6C34878D82A}">
                        <a16:rowId xmlns:a16="http://schemas.microsoft.com/office/drawing/2014/main" val="526334278"/>
                      </a:ext>
                    </a:extLst>
                  </a:tr>
                  <a:tr h="370840">
                    <a:tc>
                      <a:txBody>
                        <a:bodyPr/>
                        <a:lstStyle/>
                        <a:p>
                          <a:r>
                            <a:rPr lang="en-US" sz="1400" b="1" dirty="0">
                              <a:solidFill>
                                <a:schemeClr val="tx1"/>
                              </a:solidFill>
                            </a:rPr>
                            <a:t>Ningal</a:t>
                          </a:r>
                        </a:p>
                      </a:txBody>
                      <a:tcPr/>
                    </a:tc>
                    <a:tc>
                      <a:txBody>
                        <a:bodyPr/>
                        <a:lstStyle/>
                        <a:p>
                          <a:endParaRPr lang="en-US"/>
                        </a:p>
                      </a:txBody>
                      <a:tcPr>
                        <a:blipFill>
                          <a:blip r:embed="rId3"/>
                          <a:stretch>
                            <a:fillRect l="-52282" t="-883607" r="-100622" b="-3279"/>
                          </a:stretch>
                        </a:blipFill>
                      </a:tcPr>
                    </a:tc>
                    <a:tc>
                      <a:txBody>
                        <a:bodyPr/>
                        <a:lstStyle/>
                        <a:p>
                          <a:endParaRPr lang="en-US"/>
                        </a:p>
                      </a:txBody>
                      <a:tcPr>
                        <a:blipFill>
                          <a:blip r:embed="rId3"/>
                          <a:stretch>
                            <a:fillRect l="-152599" t="-883607" r="-832" b="-3279"/>
                          </a:stretch>
                        </a:blipFill>
                      </a:tcPr>
                    </a:tc>
                    <a:extLst>
                      <a:ext uri="{0D108BD9-81ED-4DB2-BD59-A6C34878D82A}">
                        <a16:rowId xmlns:a16="http://schemas.microsoft.com/office/drawing/2014/main" val="1378734667"/>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0A80C64-398E-4F56-9328-5BD9B5C02270}"/>
                  </a:ext>
                </a:extLst>
              </p:cNvPr>
              <p:cNvSpPr txBox="1"/>
              <p:nvPr/>
            </p:nvSpPr>
            <p:spPr>
              <a:xfrm>
                <a:off x="1563270" y="6172200"/>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Moon’s orbit using Ningal’s calibration value equals the equatorial circumference of Uranus (</a:t>
                </a:r>
                <a14:m>
                  <m:oMath xmlns:m="http://schemas.openxmlformats.org/officeDocument/2006/math">
                    <m:r>
                      <a:rPr lang="en-US" sz="1600" b="1" i="1" dirty="0" smtClean="0">
                        <a:solidFill>
                          <a:srgbClr val="465562"/>
                        </a:solidFill>
                        <a:latin typeface="Cambria Math" panose="02040503050406030204" pitchFamily="18" charset="0"/>
                      </a:rPr>
                      <m:t>𝟐𝟒𝟎</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oMath>
                </a14:m>
                <a:r>
                  <a:rPr lang="en-US" sz="1600" dirty="0"/>
                  <a:t>).</a:t>
                </a:r>
              </a:p>
            </p:txBody>
          </p:sp>
        </mc:Choice>
        <mc:Fallback xmlns="">
          <p:sp>
            <p:nvSpPr>
              <p:cNvPr id="7" name="TextBox 6">
                <a:extLst>
                  <a:ext uri="{FF2B5EF4-FFF2-40B4-BE49-F238E27FC236}">
                    <a16:creationId xmlns:a16="http://schemas.microsoft.com/office/drawing/2014/main" id="{A0A80C64-398E-4F56-9328-5BD9B5C02270}"/>
                  </a:ext>
                </a:extLst>
              </p:cNvPr>
              <p:cNvSpPr txBox="1">
                <a:spLocks noRot="1" noChangeAspect="1" noMove="1" noResize="1" noEditPoints="1" noAdjustHandles="1" noChangeArrowheads="1" noChangeShapeType="1" noTextEdit="1"/>
              </p:cNvSpPr>
              <p:nvPr/>
            </p:nvSpPr>
            <p:spPr>
              <a:xfrm>
                <a:off x="1563270" y="6172200"/>
                <a:ext cx="9782799" cy="970067"/>
              </a:xfrm>
              <a:prstGeom prst="rect">
                <a:avLst/>
              </a:prstGeom>
              <a:blipFill>
                <a:blip r:embed="rId4"/>
                <a:stretch>
                  <a:fillRect l="-312" t="-4403"/>
                </a:stretch>
              </a:blipFill>
            </p:spPr>
            <p:txBody>
              <a:bodyPr/>
              <a:lstStyle/>
              <a:p>
                <a:r>
                  <a:rPr lang="en-US">
                    <a:noFill/>
                  </a:rPr>
                  <a:t> </a:t>
                </a:r>
              </a:p>
            </p:txBody>
          </p:sp>
        </mc:Fallback>
      </mc:AlternateContent>
    </p:spTree>
    <p:extLst>
      <p:ext uri="{BB962C8B-B14F-4D97-AF65-F5344CB8AC3E}">
        <p14:creationId xmlns:p14="http://schemas.microsoft.com/office/powerpoint/2010/main" val="399001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8A9A67-C62A-4964-A48B-105B67F30D0F}"/>
              </a:ext>
            </a:extLst>
          </p:cNvPr>
          <p:cNvSpPr txBox="1"/>
          <p:nvPr/>
        </p:nvSpPr>
        <p:spPr>
          <a:xfrm>
            <a:off x="4037012" y="2967335"/>
            <a:ext cx="4724400" cy="1477328"/>
          </a:xfrm>
          <a:prstGeom prst="rect">
            <a:avLst/>
          </a:prstGeom>
          <a:noFill/>
        </p:spPr>
        <p:txBody>
          <a:bodyPr wrap="square" rtlCol="0">
            <a:spAutoFit/>
          </a:bodyPr>
          <a:lstStyle/>
          <a:p>
            <a:pPr algn="ctr"/>
            <a:r>
              <a:rPr lang="en-US" dirty="0"/>
              <a:t>For Elaina, Collin, and Arianna: </a:t>
            </a:r>
            <a:br>
              <a:rPr lang="en-US" dirty="0"/>
            </a:br>
            <a:br>
              <a:rPr lang="en-US" dirty="0"/>
            </a:br>
            <a:r>
              <a:rPr lang="en-US" i="1" dirty="0"/>
              <a:t>This lost world I’ve found; I rebuild for you.</a:t>
            </a:r>
          </a:p>
          <a:p>
            <a:pPr algn="ctr"/>
            <a:endParaRPr lang="en-US" i="1" dirty="0"/>
          </a:p>
          <a:p>
            <a:pPr algn="r"/>
            <a:r>
              <a:rPr lang="en-US" dirty="0"/>
              <a:t>-Dad</a:t>
            </a:r>
          </a:p>
        </p:txBody>
      </p:sp>
    </p:spTree>
    <p:extLst>
      <p:ext uri="{BB962C8B-B14F-4D97-AF65-F5344CB8AC3E}">
        <p14:creationId xmlns:p14="http://schemas.microsoft.com/office/powerpoint/2010/main" val="172042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sexagesimal calibration values (</a:t>
            </a:r>
            <a:r>
              <a:rPr lang="en-US" sz="1600" b="1" dirty="0"/>
              <a:t>circumference-based</a:t>
            </a:r>
            <a:r>
              <a:rPr lang="en-US" sz="1600" dirty="0"/>
              <a:t>) of the remaining Anunnaki Systems.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t>The Moon’s Orbit:</a:t>
            </a:r>
            <a:r>
              <a:rPr lang="en-US" sz="1800" b="1" dirty="0">
                <a:solidFill>
                  <a:srgbClr val="465562"/>
                </a:solidFill>
              </a:rPr>
              <a:t> </a:t>
            </a:r>
            <a:r>
              <a:rPr lang="en-US" sz="1800" b="1" dirty="0"/>
              <a:t>The Anunnaki Systems (Circumference-Based)</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solidFill>
                                <a:schemeClr val="tx1"/>
                              </a:solidFill>
                            </a:rPr>
                            <a:t>Shamash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𝟐𝟎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𝟏𝟗𝟐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solidFill>
                                <a:schemeClr val="tx1"/>
                              </a:solidFill>
                            </a:rPr>
                            <a:t>Ishtar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solidFill>
                                <a:schemeClr val="tx1"/>
                              </a:solidFill>
                            </a:rPr>
                            <a:t>Nabu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solidFill>
                                <a:schemeClr val="tx1"/>
                              </a:solidFill>
                            </a:rPr>
                            <a:t>Adad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i="0" u="none" strike="noStrike" dirty="0">
                              <a:solidFill>
                                <a:schemeClr val="tx1"/>
                              </a:solidFill>
                              <a:effectLst/>
                              <a:latin typeface="Euphemia (Body)"/>
                            </a:rPr>
                            <a:t>Ereshkigal</a:t>
                          </a:r>
                          <a:endParaRPr lang="en-US" sz="1400" b="1"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i="0" u="none" strike="noStrike" dirty="0">
                              <a:solidFill>
                                <a:schemeClr val="tx1"/>
                              </a:solidFill>
                              <a:effectLst/>
                              <a:latin typeface="Euphemia (Body)"/>
                            </a:rPr>
                            <a:t>Ninhursag</a:t>
                          </a:r>
                          <a:endParaRPr lang="en-US" sz="1400" b="1"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58700685"/>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solidFill>
                                <a:schemeClr val="tx1"/>
                              </a:solidFill>
                            </a:rPr>
                            <a:t>Shamash</a:t>
                          </a:r>
                        </a:p>
                      </a:txBody>
                      <a:tcPr/>
                    </a:tc>
                    <a:tc>
                      <a:txBody>
                        <a:bodyPr/>
                        <a:lstStyle/>
                        <a:p>
                          <a:endParaRPr lang="en-US"/>
                        </a:p>
                      </a:txBody>
                      <a:tcPr>
                        <a:blipFill>
                          <a:blip r:embed="rId2"/>
                          <a:stretch>
                            <a:fillRect l="-52282" t="-85246" r="-100622" b="-503279"/>
                          </a:stretch>
                        </a:blipFill>
                      </a:tcPr>
                    </a:tc>
                    <a:tc>
                      <a:txBody>
                        <a:bodyPr/>
                        <a:lstStyle/>
                        <a:p>
                          <a:endParaRPr lang="en-US"/>
                        </a:p>
                      </a:txBody>
                      <a:tcPr>
                        <a:blipFill>
                          <a:blip r:embed="rId2"/>
                          <a:stretch>
                            <a:fillRect l="-152599" t="-85246" r="-832" b="-503279"/>
                          </a:stretch>
                        </a:blipFill>
                      </a:tcPr>
                    </a:tc>
                    <a:extLst>
                      <a:ext uri="{0D108BD9-81ED-4DB2-BD59-A6C34878D82A}">
                        <a16:rowId xmlns:a16="http://schemas.microsoft.com/office/drawing/2014/main" val="1121925249"/>
                      </a:ext>
                    </a:extLst>
                  </a:tr>
                  <a:tr h="370840">
                    <a:tc>
                      <a:txBody>
                        <a:bodyPr/>
                        <a:lstStyle/>
                        <a:p>
                          <a:r>
                            <a:rPr lang="en-US" sz="1400" b="1" dirty="0">
                              <a:solidFill>
                                <a:schemeClr val="tx1"/>
                              </a:solidFill>
                            </a:rPr>
                            <a:t>Ishtar</a:t>
                          </a:r>
                        </a:p>
                      </a:txBody>
                      <a:tcPr/>
                    </a:tc>
                    <a:tc>
                      <a:txBody>
                        <a:bodyPr/>
                        <a:lstStyle/>
                        <a:p>
                          <a:endParaRPr lang="en-US"/>
                        </a:p>
                      </a:txBody>
                      <a:tcPr>
                        <a:blipFill>
                          <a:blip r:embed="rId2"/>
                          <a:stretch>
                            <a:fillRect l="-52282" t="-185246" r="-100622" b="-403279"/>
                          </a:stretch>
                        </a:blipFill>
                      </a:tcPr>
                    </a:tc>
                    <a:tc>
                      <a:txBody>
                        <a:bodyPr/>
                        <a:lstStyle/>
                        <a:p>
                          <a:endParaRPr lang="en-US"/>
                        </a:p>
                      </a:txBody>
                      <a:tcPr>
                        <a:blipFill>
                          <a:blip r:embed="rId2"/>
                          <a:stretch>
                            <a:fillRect l="-152599" t="-185246" r="-832" b="-403279"/>
                          </a:stretch>
                        </a:blipFill>
                      </a:tcPr>
                    </a:tc>
                    <a:extLst>
                      <a:ext uri="{0D108BD9-81ED-4DB2-BD59-A6C34878D82A}">
                        <a16:rowId xmlns:a16="http://schemas.microsoft.com/office/drawing/2014/main" val="2707817830"/>
                      </a:ext>
                    </a:extLst>
                  </a:tr>
                  <a:tr h="370840">
                    <a:tc>
                      <a:txBody>
                        <a:bodyPr/>
                        <a:lstStyle/>
                        <a:p>
                          <a:r>
                            <a:rPr lang="en-US" sz="1400" b="1" dirty="0">
                              <a:solidFill>
                                <a:schemeClr val="tx1"/>
                              </a:solidFill>
                            </a:rPr>
                            <a:t>Nabu</a:t>
                          </a:r>
                        </a:p>
                      </a:txBody>
                      <a:tcPr/>
                    </a:tc>
                    <a:tc>
                      <a:txBody>
                        <a:bodyPr/>
                        <a:lstStyle/>
                        <a:p>
                          <a:endParaRPr lang="en-US"/>
                        </a:p>
                      </a:txBody>
                      <a:tcPr>
                        <a:blipFill>
                          <a:blip r:embed="rId2"/>
                          <a:stretch>
                            <a:fillRect l="-52282" t="-285246" r="-100622" b="-303279"/>
                          </a:stretch>
                        </a:blipFill>
                      </a:tcPr>
                    </a:tc>
                    <a:tc>
                      <a:txBody>
                        <a:bodyPr/>
                        <a:lstStyle/>
                        <a:p>
                          <a:endParaRPr lang="en-US"/>
                        </a:p>
                      </a:txBody>
                      <a:tcPr>
                        <a:blipFill>
                          <a:blip r:embed="rId2"/>
                          <a:stretch>
                            <a:fillRect l="-152599" t="-285246" r="-832" b="-303279"/>
                          </a:stretch>
                        </a:blipFill>
                      </a:tcPr>
                    </a:tc>
                    <a:extLst>
                      <a:ext uri="{0D108BD9-81ED-4DB2-BD59-A6C34878D82A}">
                        <a16:rowId xmlns:a16="http://schemas.microsoft.com/office/drawing/2014/main" val="2747536387"/>
                      </a:ext>
                    </a:extLst>
                  </a:tr>
                  <a:tr h="370840">
                    <a:tc>
                      <a:txBody>
                        <a:bodyPr/>
                        <a:lstStyle/>
                        <a:p>
                          <a:r>
                            <a:rPr lang="en-US" sz="1400" b="1" dirty="0">
                              <a:solidFill>
                                <a:schemeClr val="tx1"/>
                              </a:solidFill>
                            </a:rPr>
                            <a:t>Adad</a:t>
                          </a:r>
                        </a:p>
                      </a:txBody>
                      <a:tcPr/>
                    </a:tc>
                    <a:tc>
                      <a:txBody>
                        <a:bodyPr/>
                        <a:lstStyle/>
                        <a:p>
                          <a:endParaRPr lang="en-US"/>
                        </a:p>
                      </a:txBody>
                      <a:tcPr>
                        <a:blipFill>
                          <a:blip r:embed="rId2"/>
                          <a:stretch>
                            <a:fillRect l="-52282" t="-385246" r="-100622" b="-203279"/>
                          </a:stretch>
                        </a:blipFill>
                      </a:tcPr>
                    </a:tc>
                    <a:tc>
                      <a:txBody>
                        <a:bodyPr/>
                        <a:lstStyle/>
                        <a:p>
                          <a:endParaRPr lang="en-US"/>
                        </a:p>
                      </a:txBody>
                      <a:tcPr>
                        <a:blipFill>
                          <a:blip r:embed="rId2"/>
                          <a:stretch>
                            <a:fillRect l="-152599" t="-385246" r="-832" b="-203279"/>
                          </a:stretch>
                        </a:blipFill>
                      </a:tcPr>
                    </a:tc>
                    <a:extLst>
                      <a:ext uri="{0D108BD9-81ED-4DB2-BD59-A6C34878D82A}">
                        <a16:rowId xmlns:a16="http://schemas.microsoft.com/office/drawing/2014/main" val="2755664869"/>
                      </a:ext>
                    </a:extLst>
                  </a:tr>
                  <a:tr h="370840">
                    <a:tc>
                      <a:txBody>
                        <a:bodyPr/>
                        <a:lstStyle/>
                        <a:p>
                          <a:r>
                            <a:rPr lang="en-US" sz="1400" b="1" i="0" u="none" strike="noStrike" dirty="0">
                              <a:solidFill>
                                <a:schemeClr val="tx1"/>
                              </a:solidFill>
                              <a:effectLst/>
                              <a:latin typeface="Euphemia (Body)"/>
                            </a:rPr>
                            <a:t>Ereshkigal</a:t>
                          </a:r>
                          <a:endParaRPr lang="en-US" sz="1400" b="1" dirty="0">
                            <a:solidFill>
                              <a:schemeClr val="tx1"/>
                            </a:solidFill>
                          </a:endParaRPr>
                        </a:p>
                      </a:txBody>
                      <a:tcPr/>
                    </a:tc>
                    <a:tc>
                      <a:txBody>
                        <a:bodyPr/>
                        <a:lstStyle/>
                        <a:p>
                          <a:endParaRPr lang="en-US"/>
                        </a:p>
                      </a:txBody>
                      <a:tcPr>
                        <a:blipFill>
                          <a:blip r:embed="rId2"/>
                          <a:stretch>
                            <a:fillRect l="-52282" t="-485246" r="-100622" b="-103279"/>
                          </a:stretch>
                        </a:blipFill>
                      </a:tcPr>
                    </a:tc>
                    <a:tc>
                      <a:txBody>
                        <a:bodyPr/>
                        <a:lstStyle/>
                        <a:p>
                          <a:endParaRPr lang="en-US"/>
                        </a:p>
                      </a:txBody>
                      <a:tcPr>
                        <a:blipFill>
                          <a:blip r:embed="rId2"/>
                          <a:stretch>
                            <a:fillRect l="-152599" t="-485246" r="-832" b="-103279"/>
                          </a:stretch>
                        </a:blipFill>
                      </a:tcPr>
                    </a:tc>
                    <a:extLst>
                      <a:ext uri="{0D108BD9-81ED-4DB2-BD59-A6C34878D82A}">
                        <a16:rowId xmlns:a16="http://schemas.microsoft.com/office/drawing/2014/main" val="1276875488"/>
                      </a:ext>
                    </a:extLst>
                  </a:tr>
                  <a:tr h="370840">
                    <a:tc>
                      <a:txBody>
                        <a:bodyPr/>
                        <a:lstStyle/>
                        <a:p>
                          <a:r>
                            <a:rPr lang="en-US" sz="1400" b="1" i="0" u="none" strike="noStrike" dirty="0">
                              <a:solidFill>
                                <a:schemeClr val="tx1"/>
                              </a:solidFill>
                              <a:effectLst/>
                              <a:latin typeface="Euphemia (Body)"/>
                            </a:rPr>
                            <a:t>Ninhursag</a:t>
                          </a:r>
                          <a:endParaRPr lang="en-US" sz="1400" b="1" dirty="0">
                            <a:solidFill>
                              <a:schemeClr val="tx1"/>
                            </a:solidFill>
                          </a:endParaRPr>
                        </a:p>
                      </a:txBody>
                      <a:tcPr/>
                    </a:tc>
                    <a:tc>
                      <a:txBody>
                        <a:bodyPr/>
                        <a:lstStyle/>
                        <a:p>
                          <a:endParaRPr lang="en-US"/>
                        </a:p>
                      </a:txBody>
                      <a:tcPr>
                        <a:blipFill>
                          <a:blip r:embed="rId2"/>
                          <a:stretch>
                            <a:fillRect l="-52282" t="-585246" r="-100622" b="-3279"/>
                          </a:stretch>
                        </a:blipFill>
                      </a:tcPr>
                    </a:tc>
                    <a:tc>
                      <a:txBody>
                        <a:bodyPr/>
                        <a:lstStyle/>
                        <a:p>
                          <a:endParaRPr lang="en-US"/>
                        </a:p>
                      </a:txBody>
                      <a:tcPr>
                        <a:blipFill>
                          <a:blip r:embed="rId2"/>
                          <a:stretch>
                            <a:fillRect l="-152599" t="-585246" r="-832" b="-3279"/>
                          </a:stretch>
                        </a:blipFill>
                      </a:tcPr>
                    </a:tc>
                    <a:extLst>
                      <a:ext uri="{0D108BD9-81ED-4DB2-BD59-A6C34878D82A}">
                        <a16:rowId xmlns:a16="http://schemas.microsoft.com/office/drawing/2014/main" val="375870068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0A80C64-398E-4F56-9328-5BD9B5C02270}"/>
                  </a:ext>
                </a:extLst>
              </p:cNvPr>
              <p:cNvSpPr txBox="1"/>
              <p:nvPr/>
            </p:nvSpPr>
            <p:spPr>
              <a:xfrm>
                <a:off x="1533330" y="559187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Moon’s orbit using Ninhursag’s calibration value represents the Yax’xu (</a:t>
                </a:r>
                <a14:m>
                  <m:oMath xmlns:m="http://schemas.openxmlformats.org/officeDocument/2006/math">
                    <m:r>
                      <a:rPr lang="en-US" sz="1600" b="1" i="1" dirty="0" smtClean="0">
                        <a:solidFill>
                          <a:srgbClr val="465562"/>
                        </a:solidFill>
                        <a:latin typeface="Cambria Math" panose="02040503050406030204" pitchFamily="18" charset="0"/>
                      </a:rPr>
                      <m:t>𝟒𝟖</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oMath>
                </a14:m>
                <a:r>
                  <a:rPr lang="en-US" sz="1600" dirty="0"/>
                  <a:t>).</a:t>
                </a:r>
              </a:p>
            </p:txBody>
          </p:sp>
        </mc:Choice>
        <mc:Fallback xmlns="">
          <p:sp>
            <p:nvSpPr>
              <p:cNvPr id="7" name="TextBox 6">
                <a:extLst>
                  <a:ext uri="{FF2B5EF4-FFF2-40B4-BE49-F238E27FC236}">
                    <a16:creationId xmlns:a16="http://schemas.microsoft.com/office/drawing/2014/main" id="{A0A80C64-398E-4F56-9328-5BD9B5C02270}"/>
                  </a:ext>
                </a:extLst>
              </p:cNvPr>
              <p:cNvSpPr txBox="1">
                <a:spLocks noRot="1" noChangeAspect="1" noMove="1" noResize="1" noEditPoints="1" noAdjustHandles="1" noChangeArrowheads="1" noChangeShapeType="1" noTextEdit="1"/>
              </p:cNvSpPr>
              <p:nvPr/>
            </p:nvSpPr>
            <p:spPr>
              <a:xfrm>
                <a:off x="1533330" y="5591873"/>
                <a:ext cx="9782799" cy="970067"/>
              </a:xfrm>
              <a:prstGeom prst="rect">
                <a:avLst/>
              </a:prstGeom>
              <a:blipFill>
                <a:blip r:embed="rId3"/>
                <a:stretch>
                  <a:fillRect l="-374" t="-4403"/>
                </a:stretch>
              </a:blipFill>
            </p:spPr>
            <p:txBody>
              <a:bodyPr/>
              <a:lstStyle/>
              <a:p>
                <a:r>
                  <a:rPr lang="en-US">
                    <a:noFill/>
                  </a:rPr>
                  <a:t> </a:t>
                </a:r>
              </a:p>
            </p:txBody>
          </p:sp>
        </mc:Fallback>
      </mc:AlternateContent>
    </p:spTree>
    <p:extLst>
      <p:ext uri="{BB962C8B-B14F-4D97-AF65-F5344CB8AC3E}">
        <p14:creationId xmlns:p14="http://schemas.microsoft.com/office/powerpoint/2010/main" val="732613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sexagesimal calibration values (</a:t>
                </a:r>
                <a:r>
                  <a:rPr lang="en-US" sz="1600" b="1" dirty="0"/>
                  <a:t>radius-based</a:t>
                </a:r>
                <a:r>
                  <a:rPr lang="en-US" sz="1600" dirty="0"/>
                  <a:t>) of the first </a:t>
                </a:r>
                <a14:m>
                  <m:oMath xmlns:m="http://schemas.openxmlformats.org/officeDocument/2006/math">
                    <m:r>
                      <a:rPr lang="en-US" sz="1600" b="1" i="1" dirty="0" smtClean="0">
                        <a:latin typeface="Cambria Math" panose="02040503050406030204" pitchFamily="18" charset="0"/>
                      </a:rPr>
                      <m:t>𝟖</m:t>
                    </m:r>
                  </m:oMath>
                </a14:m>
                <a:r>
                  <a:rPr lang="en-US" sz="1600" dirty="0"/>
                  <a:t> Anunnaki Systems.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265467"/>
              </a:xfrm>
              <a:prstGeom prst="rect">
                <a:avLst/>
              </a:prstGeom>
              <a:blipFill>
                <a:blip r:embed="rId2"/>
                <a:stretch>
                  <a:fillRect l="-312" t="-188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t>The Moon’s Orbit:</a:t>
            </a:r>
            <a:r>
              <a:rPr lang="en-US" sz="1800" b="1" dirty="0">
                <a:solidFill>
                  <a:srgbClr val="465562"/>
                </a:solidFill>
              </a:rPr>
              <a:t> </a:t>
            </a:r>
            <a:r>
              <a:rPr lang="en-US" sz="1800" b="1" dirty="0"/>
              <a:t>The Anunnaki Systems (Radius-Based)</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240477405"/>
                  </p:ext>
                </p:extLst>
              </p:nvPr>
            </p:nvGraphicFramePr>
            <p:xfrm>
              <a:off x="2284412" y="2362200"/>
              <a:ext cx="7391400" cy="364236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solidFill>
                                <a:schemeClr val="tx1"/>
                              </a:solidFill>
                            </a:rPr>
                            <a:t>Anu (60)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𝟑𝟕𝟖</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𝟔𝟐𝟖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solidFill>
                                <a:schemeClr val="tx1"/>
                              </a:solidFill>
                            </a:rPr>
                            <a:t>Anu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𝟑𝟎𝟎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219195080"/>
                      </a:ext>
                    </a:extLst>
                  </a:tr>
                  <a:tr h="370840">
                    <a:tc>
                      <a:txBody>
                        <a:bodyPr/>
                        <a:lstStyle/>
                        <a:p>
                          <a:r>
                            <a:rPr lang="en-US" sz="1400" b="1" dirty="0">
                              <a:solidFill>
                                <a:schemeClr val="tx1"/>
                              </a:solidFill>
                            </a:rPr>
                            <a:t>Antu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𝟑𝟒𝟔</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solidFill>
                                <a:schemeClr val="tx1"/>
                              </a:solidFill>
                            </a:rPr>
                            <a:t>Enlil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𝟑𝟏𝟓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𝟎𝟐𝟒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solidFill>
                                <a:schemeClr val="tx1"/>
                              </a:solidFill>
                            </a:rPr>
                            <a:t>Ninlil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𝟐𝟖𝟑</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𝟕𝟐𝟏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solidFill>
                                <a:schemeClr val="tx1"/>
                              </a:solidFill>
                            </a:rPr>
                            <a:t>Enki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𝟐𝟓𝟐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𝟒𝟏𝟗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solidFill>
                                <a:schemeClr val="tx1"/>
                              </a:solidFill>
                            </a:rPr>
                            <a:t>Ninki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𝟐𝟐𝟎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58700685"/>
                      </a:ext>
                    </a:extLst>
                  </a:tr>
                  <a:tr h="370840">
                    <a:tc>
                      <a:txBody>
                        <a:bodyPr/>
                        <a:lstStyle/>
                        <a:p>
                          <a:r>
                            <a:rPr lang="en-US" sz="1400" b="1" dirty="0">
                              <a:solidFill>
                                <a:schemeClr val="tx1"/>
                              </a:solidFill>
                            </a:rPr>
                            <a:t>Sin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𝟏𝟖𝟗</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526334278"/>
                      </a:ext>
                    </a:extLst>
                  </a:tr>
                  <a:tr h="370840">
                    <a:tc>
                      <a:txBody>
                        <a:bodyPr/>
                        <a:lstStyle/>
                        <a:p>
                          <a:r>
                            <a:rPr lang="en-US" sz="1400" b="1" dirty="0">
                              <a:solidFill>
                                <a:schemeClr val="tx1"/>
                              </a:solidFill>
                            </a:rPr>
                            <a:t>Ningal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𝟏𝟓𝟕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𝟓𝟏𝟐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378734667"/>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240477405"/>
                  </p:ext>
                </p:extLst>
              </p:nvPr>
            </p:nvGraphicFramePr>
            <p:xfrm>
              <a:off x="2284412" y="2362200"/>
              <a:ext cx="7391400" cy="364236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solidFill>
                                <a:schemeClr val="tx1"/>
                              </a:solidFill>
                            </a:rPr>
                            <a:t>Anu (60)</a:t>
                          </a:r>
                        </a:p>
                      </a:txBody>
                      <a:tcPr/>
                    </a:tc>
                    <a:tc>
                      <a:txBody>
                        <a:bodyPr/>
                        <a:lstStyle/>
                        <a:p>
                          <a:endParaRPr lang="en-US"/>
                        </a:p>
                      </a:txBody>
                      <a:tcPr>
                        <a:blipFill>
                          <a:blip r:embed="rId3"/>
                          <a:stretch>
                            <a:fillRect l="-52282" t="-83607" r="-100622" b="-803279"/>
                          </a:stretch>
                        </a:blipFill>
                      </a:tcPr>
                    </a:tc>
                    <a:tc>
                      <a:txBody>
                        <a:bodyPr/>
                        <a:lstStyle/>
                        <a:p>
                          <a:endParaRPr lang="en-US"/>
                        </a:p>
                      </a:txBody>
                      <a:tcPr>
                        <a:blipFill>
                          <a:blip r:embed="rId3"/>
                          <a:stretch>
                            <a:fillRect l="-152599" t="-83607" r="-832" b="-803279"/>
                          </a:stretch>
                        </a:blipFill>
                      </a:tcPr>
                    </a:tc>
                    <a:extLst>
                      <a:ext uri="{0D108BD9-81ED-4DB2-BD59-A6C34878D82A}">
                        <a16:rowId xmlns:a16="http://schemas.microsoft.com/office/drawing/2014/main" val="1121925249"/>
                      </a:ext>
                    </a:extLst>
                  </a:tr>
                  <a:tr h="370840">
                    <a:tc>
                      <a:txBody>
                        <a:bodyPr/>
                        <a:lstStyle/>
                        <a:p>
                          <a:r>
                            <a:rPr lang="en-US" sz="1400" b="1" dirty="0">
                              <a:solidFill>
                                <a:schemeClr val="tx1"/>
                              </a:solidFill>
                            </a:rPr>
                            <a:t>Anu (1)</a:t>
                          </a:r>
                        </a:p>
                      </a:txBody>
                      <a:tcPr/>
                    </a:tc>
                    <a:tc>
                      <a:txBody>
                        <a:bodyPr/>
                        <a:lstStyle/>
                        <a:p>
                          <a:endParaRPr lang="en-US"/>
                        </a:p>
                      </a:txBody>
                      <a:tcPr>
                        <a:blipFill>
                          <a:blip r:embed="rId3"/>
                          <a:stretch>
                            <a:fillRect l="-52282" t="-183607" r="-100622" b="-703279"/>
                          </a:stretch>
                        </a:blipFill>
                      </a:tcPr>
                    </a:tc>
                    <a:tc>
                      <a:txBody>
                        <a:bodyPr/>
                        <a:lstStyle/>
                        <a:p>
                          <a:endParaRPr lang="en-US"/>
                        </a:p>
                      </a:txBody>
                      <a:tcPr>
                        <a:blipFill>
                          <a:blip r:embed="rId3"/>
                          <a:stretch>
                            <a:fillRect l="-152599" t="-183607" r="-832" b="-703279"/>
                          </a:stretch>
                        </a:blipFill>
                      </a:tcPr>
                    </a:tc>
                    <a:extLst>
                      <a:ext uri="{0D108BD9-81ED-4DB2-BD59-A6C34878D82A}">
                        <a16:rowId xmlns:a16="http://schemas.microsoft.com/office/drawing/2014/main" val="1219195080"/>
                      </a:ext>
                    </a:extLst>
                  </a:tr>
                  <a:tr h="370840">
                    <a:tc>
                      <a:txBody>
                        <a:bodyPr/>
                        <a:lstStyle/>
                        <a:p>
                          <a:r>
                            <a:rPr lang="en-US" sz="1400" b="1" dirty="0">
                              <a:solidFill>
                                <a:schemeClr val="tx1"/>
                              </a:solidFill>
                            </a:rPr>
                            <a:t>Antu</a:t>
                          </a:r>
                        </a:p>
                      </a:txBody>
                      <a:tcPr/>
                    </a:tc>
                    <a:tc>
                      <a:txBody>
                        <a:bodyPr/>
                        <a:lstStyle/>
                        <a:p>
                          <a:endParaRPr lang="en-US"/>
                        </a:p>
                      </a:txBody>
                      <a:tcPr>
                        <a:blipFill>
                          <a:blip r:embed="rId3"/>
                          <a:stretch>
                            <a:fillRect l="-52282" t="-283607" r="-100622" b="-603279"/>
                          </a:stretch>
                        </a:blipFill>
                      </a:tcPr>
                    </a:tc>
                    <a:tc>
                      <a:txBody>
                        <a:bodyPr/>
                        <a:lstStyle/>
                        <a:p>
                          <a:endParaRPr lang="en-US"/>
                        </a:p>
                      </a:txBody>
                      <a:tcPr>
                        <a:blipFill>
                          <a:blip r:embed="rId3"/>
                          <a:stretch>
                            <a:fillRect l="-152599" t="-283607" r="-832" b="-603279"/>
                          </a:stretch>
                        </a:blipFill>
                      </a:tcPr>
                    </a:tc>
                    <a:extLst>
                      <a:ext uri="{0D108BD9-81ED-4DB2-BD59-A6C34878D82A}">
                        <a16:rowId xmlns:a16="http://schemas.microsoft.com/office/drawing/2014/main" val="2707817830"/>
                      </a:ext>
                    </a:extLst>
                  </a:tr>
                  <a:tr h="370840">
                    <a:tc>
                      <a:txBody>
                        <a:bodyPr/>
                        <a:lstStyle/>
                        <a:p>
                          <a:r>
                            <a:rPr lang="en-US" sz="1400" b="1" dirty="0">
                              <a:solidFill>
                                <a:schemeClr val="tx1"/>
                              </a:solidFill>
                            </a:rPr>
                            <a:t>Enlil</a:t>
                          </a:r>
                        </a:p>
                      </a:txBody>
                      <a:tcPr/>
                    </a:tc>
                    <a:tc>
                      <a:txBody>
                        <a:bodyPr/>
                        <a:lstStyle/>
                        <a:p>
                          <a:endParaRPr lang="en-US"/>
                        </a:p>
                      </a:txBody>
                      <a:tcPr>
                        <a:blipFill>
                          <a:blip r:embed="rId3"/>
                          <a:stretch>
                            <a:fillRect l="-52282" t="-383607" r="-100622" b="-503279"/>
                          </a:stretch>
                        </a:blipFill>
                      </a:tcPr>
                    </a:tc>
                    <a:tc>
                      <a:txBody>
                        <a:bodyPr/>
                        <a:lstStyle/>
                        <a:p>
                          <a:endParaRPr lang="en-US"/>
                        </a:p>
                      </a:txBody>
                      <a:tcPr>
                        <a:blipFill>
                          <a:blip r:embed="rId3"/>
                          <a:stretch>
                            <a:fillRect l="-152599" t="-383607" r="-832" b="-503279"/>
                          </a:stretch>
                        </a:blipFill>
                      </a:tcPr>
                    </a:tc>
                    <a:extLst>
                      <a:ext uri="{0D108BD9-81ED-4DB2-BD59-A6C34878D82A}">
                        <a16:rowId xmlns:a16="http://schemas.microsoft.com/office/drawing/2014/main" val="2747536387"/>
                      </a:ext>
                    </a:extLst>
                  </a:tr>
                  <a:tr h="370840">
                    <a:tc>
                      <a:txBody>
                        <a:bodyPr/>
                        <a:lstStyle/>
                        <a:p>
                          <a:r>
                            <a:rPr lang="en-US" sz="1400" b="1" dirty="0">
                              <a:solidFill>
                                <a:schemeClr val="tx1"/>
                              </a:solidFill>
                            </a:rPr>
                            <a:t>Ninlil</a:t>
                          </a:r>
                        </a:p>
                      </a:txBody>
                      <a:tcPr/>
                    </a:tc>
                    <a:tc>
                      <a:txBody>
                        <a:bodyPr/>
                        <a:lstStyle/>
                        <a:p>
                          <a:endParaRPr lang="en-US"/>
                        </a:p>
                      </a:txBody>
                      <a:tcPr>
                        <a:blipFill>
                          <a:blip r:embed="rId3"/>
                          <a:stretch>
                            <a:fillRect l="-52282" t="-491667" r="-100622" b="-411667"/>
                          </a:stretch>
                        </a:blipFill>
                      </a:tcPr>
                    </a:tc>
                    <a:tc>
                      <a:txBody>
                        <a:bodyPr/>
                        <a:lstStyle/>
                        <a:p>
                          <a:endParaRPr lang="en-US"/>
                        </a:p>
                      </a:txBody>
                      <a:tcPr>
                        <a:blipFill>
                          <a:blip r:embed="rId3"/>
                          <a:stretch>
                            <a:fillRect l="-152599" t="-491667" r="-832" b="-411667"/>
                          </a:stretch>
                        </a:blipFill>
                      </a:tcPr>
                    </a:tc>
                    <a:extLst>
                      <a:ext uri="{0D108BD9-81ED-4DB2-BD59-A6C34878D82A}">
                        <a16:rowId xmlns:a16="http://schemas.microsoft.com/office/drawing/2014/main" val="2755664869"/>
                      </a:ext>
                    </a:extLst>
                  </a:tr>
                  <a:tr h="370840">
                    <a:tc>
                      <a:txBody>
                        <a:bodyPr/>
                        <a:lstStyle/>
                        <a:p>
                          <a:r>
                            <a:rPr lang="en-US" sz="1400" b="1" dirty="0">
                              <a:solidFill>
                                <a:schemeClr val="tx1"/>
                              </a:solidFill>
                            </a:rPr>
                            <a:t>Enki</a:t>
                          </a:r>
                        </a:p>
                      </a:txBody>
                      <a:tcPr/>
                    </a:tc>
                    <a:tc>
                      <a:txBody>
                        <a:bodyPr/>
                        <a:lstStyle/>
                        <a:p>
                          <a:endParaRPr lang="en-US"/>
                        </a:p>
                      </a:txBody>
                      <a:tcPr>
                        <a:blipFill>
                          <a:blip r:embed="rId3"/>
                          <a:stretch>
                            <a:fillRect l="-52282" t="-581967" r="-100622" b="-304918"/>
                          </a:stretch>
                        </a:blipFill>
                      </a:tcPr>
                    </a:tc>
                    <a:tc>
                      <a:txBody>
                        <a:bodyPr/>
                        <a:lstStyle/>
                        <a:p>
                          <a:endParaRPr lang="en-US"/>
                        </a:p>
                      </a:txBody>
                      <a:tcPr>
                        <a:blipFill>
                          <a:blip r:embed="rId3"/>
                          <a:stretch>
                            <a:fillRect l="-152599" t="-581967" r="-832" b="-304918"/>
                          </a:stretch>
                        </a:blipFill>
                      </a:tcPr>
                    </a:tc>
                    <a:extLst>
                      <a:ext uri="{0D108BD9-81ED-4DB2-BD59-A6C34878D82A}">
                        <a16:rowId xmlns:a16="http://schemas.microsoft.com/office/drawing/2014/main" val="1276875488"/>
                      </a:ext>
                    </a:extLst>
                  </a:tr>
                  <a:tr h="370840">
                    <a:tc>
                      <a:txBody>
                        <a:bodyPr/>
                        <a:lstStyle/>
                        <a:p>
                          <a:r>
                            <a:rPr lang="en-US" sz="1400" b="1" dirty="0">
                              <a:solidFill>
                                <a:schemeClr val="tx1"/>
                              </a:solidFill>
                            </a:rPr>
                            <a:t>Ninki</a:t>
                          </a:r>
                        </a:p>
                      </a:txBody>
                      <a:tcPr/>
                    </a:tc>
                    <a:tc>
                      <a:txBody>
                        <a:bodyPr/>
                        <a:lstStyle/>
                        <a:p>
                          <a:endParaRPr lang="en-US"/>
                        </a:p>
                      </a:txBody>
                      <a:tcPr>
                        <a:blipFill>
                          <a:blip r:embed="rId3"/>
                          <a:stretch>
                            <a:fillRect l="-52282" t="-681967" r="-100622" b="-204918"/>
                          </a:stretch>
                        </a:blipFill>
                      </a:tcPr>
                    </a:tc>
                    <a:tc>
                      <a:txBody>
                        <a:bodyPr/>
                        <a:lstStyle/>
                        <a:p>
                          <a:endParaRPr lang="en-US"/>
                        </a:p>
                      </a:txBody>
                      <a:tcPr>
                        <a:blipFill>
                          <a:blip r:embed="rId3"/>
                          <a:stretch>
                            <a:fillRect l="-152599" t="-681967" r="-832" b="-204918"/>
                          </a:stretch>
                        </a:blipFill>
                      </a:tcPr>
                    </a:tc>
                    <a:extLst>
                      <a:ext uri="{0D108BD9-81ED-4DB2-BD59-A6C34878D82A}">
                        <a16:rowId xmlns:a16="http://schemas.microsoft.com/office/drawing/2014/main" val="3758700685"/>
                      </a:ext>
                    </a:extLst>
                  </a:tr>
                  <a:tr h="370840">
                    <a:tc>
                      <a:txBody>
                        <a:bodyPr/>
                        <a:lstStyle/>
                        <a:p>
                          <a:r>
                            <a:rPr lang="en-US" sz="1400" b="1" dirty="0">
                              <a:solidFill>
                                <a:schemeClr val="tx1"/>
                              </a:solidFill>
                            </a:rPr>
                            <a:t>Sin</a:t>
                          </a:r>
                        </a:p>
                      </a:txBody>
                      <a:tcPr/>
                    </a:tc>
                    <a:tc>
                      <a:txBody>
                        <a:bodyPr/>
                        <a:lstStyle/>
                        <a:p>
                          <a:endParaRPr lang="en-US"/>
                        </a:p>
                      </a:txBody>
                      <a:tcPr>
                        <a:blipFill>
                          <a:blip r:embed="rId3"/>
                          <a:stretch>
                            <a:fillRect l="-52282" t="-781967" r="-100622" b="-104918"/>
                          </a:stretch>
                        </a:blipFill>
                      </a:tcPr>
                    </a:tc>
                    <a:tc>
                      <a:txBody>
                        <a:bodyPr/>
                        <a:lstStyle/>
                        <a:p>
                          <a:endParaRPr lang="en-US"/>
                        </a:p>
                      </a:txBody>
                      <a:tcPr>
                        <a:blipFill>
                          <a:blip r:embed="rId3"/>
                          <a:stretch>
                            <a:fillRect l="-152599" t="-781967" r="-832" b="-104918"/>
                          </a:stretch>
                        </a:blipFill>
                      </a:tcPr>
                    </a:tc>
                    <a:extLst>
                      <a:ext uri="{0D108BD9-81ED-4DB2-BD59-A6C34878D82A}">
                        <a16:rowId xmlns:a16="http://schemas.microsoft.com/office/drawing/2014/main" val="526334278"/>
                      </a:ext>
                    </a:extLst>
                  </a:tr>
                  <a:tr h="370840">
                    <a:tc>
                      <a:txBody>
                        <a:bodyPr/>
                        <a:lstStyle/>
                        <a:p>
                          <a:r>
                            <a:rPr lang="en-US" sz="1400" b="1" dirty="0">
                              <a:solidFill>
                                <a:schemeClr val="tx1"/>
                              </a:solidFill>
                            </a:rPr>
                            <a:t>Ningal</a:t>
                          </a:r>
                        </a:p>
                      </a:txBody>
                      <a:tcPr/>
                    </a:tc>
                    <a:tc>
                      <a:txBody>
                        <a:bodyPr/>
                        <a:lstStyle/>
                        <a:p>
                          <a:endParaRPr lang="en-US"/>
                        </a:p>
                      </a:txBody>
                      <a:tcPr>
                        <a:blipFill>
                          <a:blip r:embed="rId3"/>
                          <a:stretch>
                            <a:fillRect l="-52282" t="-881967" r="-100622" b="-4918"/>
                          </a:stretch>
                        </a:blipFill>
                      </a:tcPr>
                    </a:tc>
                    <a:tc>
                      <a:txBody>
                        <a:bodyPr/>
                        <a:lstStyle/>
                        <a:p>
                          <a:endParaRPr lang="en-US"/>
                        </a:p>
                      </a:txBody>
                      <a:tcPr>
                        <a:blipFill>
                          <a:blip r:embed="rId3"/>
                          <a:stretch>
                            <a:fillRect l="-152599" t="-881967" r="-832" b="-4918"/>
                          </a:stretch>
                        </a:blipFill>
                      </a:tcPr>
                    </a:tc>
                    <a:extLst>
                      <a:ext uri="{0D108BD9-81ED-4DB2-BD59-A6C34878D82A}">
                        <a16:rowId xmlns:a16="http://schemas.microsoft.com/office/drawing/2014/main" val="1378734667"/>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0A80C64-398E-4F56-9328-5BD9B5C02270}"/>
                  </a:ext>
                </a:extLst>
              </p:cNvPr>
              <p:cNvSpPr txBox="1"/>
              <p:nvPr/>
            </p:nvSpPr>
            <p:spPr>
              <a:xfrm>
                <a:off x="1563270" y="6172200"/>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Moon’s orbit using Ningal’s calibration value equals the equatorial circumference of Uranus (</a:t>
                </a:r>
                <a14:m>
                  <m:oMath xmlns:m="http://schemas.openxmlformats.org/officeDocument/2006/math">
                    <m:r>
                      <a:rPr lang="en-US" sz="1600" b="1" i="1" dirty="0" smtClean="0">
                        <a:solidFill>
                          <a:srgbClr val="465562"/>
                        </a:solidFill>
                        <a:latin typeface="Cambria Math" panose="02040503050406030204" pitchFamily="18" charset="0"/>
                      </a:rPr>
                      <m:t>𝟐𝟒𝟎</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oMath>
                </a14:m>
                <a:r>
                  <a:rPr lang="en-US" sz="1600" dirty="0"/>
                  <a:t>).</a:t>
                </a:r>
              </a:p>
            </p:txBody>
          </p:sp>
        </mc:Choice>
        <mc:Fallback xmlns="">
          <p:sp>
            <p:nvSpPr>
              <p:cNvPr id="7" name="TextBox 6">
                <a:extLst>
                  <a:ext uri="{FF2B5EF4-FFF2-40B4-BE49-F238E27FC236}">
                    <a16:creationId xmlns:a16="http://schemas.microsoft.com/office/drawing/2014/main" id="{A0A80C64-398E-4F56-9328-5BD9B5C02270}"/>
                  </a:ext>
                </a:extLst>
              </p:cNvPr>
              <p:cNvSpPr txBox="1">
                <a:spLocks noRot="1" noChangeAspect="1" noMove="1" noResize="1" noEditPoints="1" noAdjustHandles="1" noChangeArrowheads="1" noChangeShapeType="1" noTextEdit="1"/>
              </p:cNvSpPr>
              <p:nvPr/>
            </p:nvSpPr>
            <p:spPr>
              <a:xfrm>
                <a:off x="1563270" y="6172200"/>
                <a:ext cx="9782799" cy="970067"/>
              </a:xfrm>
              <a:prstGeom prst="rect">
                <a:avLst/>
              </a:prstGeom>
              <a:blipFill>
                <a:blip r:embed="rId4"/>
                <a:stretch>
                  <a:fillRect l="-312" t="-4403"/>
                </a:stretch>
              </a:blipFill>
            </p:spPr>
            <p:txBody>
              <a:bodyPr/>
              <a:lstStyle/>
              <a:p>
                <a:r>
                  <a:rPr lang="en-US">
                    <a:noFill/>
                  </a:rPr>
                  <a:t> </a:t>
                </a:r>
              </a:p>
            </p:txBody>
          </p:sp>
        </mc:Fallback>
      </mc:AlternateContent>
    </p:spTree>
    <p:extLst>
      <p:ext uri="{BB962C8B-B14F-4D97-AF65-F5344CB8AC3E}">
        <p14:creationId xmlns:p14="http://schemas.microsoft.com/office/powerpoint/2010/main" val="360657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sexagesimal calibration values (</a:t>
            </a:r>
            <a:r>
              <a:rPr lang="en-US" sz="1600" b="1" dirty="0"/>
              <a:t>radius-based</a:t>
            </a:r>
            <a:r>
              <a:rPr lang="en-US" sz="1600" dirty="0"/>
              <a:t>) of the remaining Anunnaki Systems.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t>The Moon’s Orbit:</a:t>
            </a:r>
            <a:r>
              <a:rPr lang="en-US" sz="1800" b="1" dirty="0">
                <a:solidFill>
                  <a:srgbClr val="465562"/>
                </a:solidFill>
              </a:rPr>
              <a:t> </a:t>
            </a:r>
            <a:r>
              <a:rPr lang="en-US" sz="1800" b="1" dirty="0"/>
              <a:t>The Anunnaki Systems (Radius-Based)</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solidFill>
                                <a:schemeClr val="tx1"/>
                              </a:solidFill>
                            </a:rPr>
                            <a:t>Shamash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𝟏𝟐𝟔</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solidFill>
                                <a:schemeClr val="tx1"/>
                              </a:solidFill>
                            </a:rPr>
                            <a:t>Ishtar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𝟗𝟒</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solidFill>
                                <a:schemeClr val="tx1"/>
                              </a:solidFill>
                            </a:rPr>
                            <a:t>Nabu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𝟕𝟓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𝟔𝟎𝟎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𝟕𝟐𝟓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solidFill>
                                <a:schemeClr val="tx1"/>
                              </a:solidFill>
                            </a:rPr>
                            <a:t>Adad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i="0" u="none" strike="noStrike" dirty="0">
                              <a:solidFill>
                                <a:schemeClr val="tx1"/>
                              </a:solidFill>
                              <a:effectLst/>
                              <a:latin typeface="Euphemia (Body)"/>
                            </a:rPr>
                            <a:t>Ereshkigal</a:t>
                          </a:r>
                          <a:endParaRPr lang="en-US" sz="1400" b="1"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𝟒𝟒</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i="0" u="none" strike="noStrike" dirty="0">
                              <a:solidFill>
                                <a:schemeClr val="tx1"/>
                              </a:solidFill>
                              <a:effectLst/>
                              <a:latin typeface="Euphemia (Body)"/>
                            </a:rPr>
                            <a:t>Ninhursag</a:t>
                          </a:r>
                          <a:endParaRPr lang="en-US" sz="1400" b="1"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𝟑𝟏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58700685"/>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solidFill>
                                <a:schemeClr val="tx1"/>
                              </a:solidFill>
                            </a:rPr>
                            <a:t>Shamash</a:t>
                          </a:r>
                        </a:p>
                      </a:txBody>
                      <a:tcPr/>
                    </a:tc>
                    <a:tc>
                      <a:txBody>
                        <a:bodyPr/>
                        <a:lstStyle/>
                        <a:p>
                          <a:endParaRPr lang="en-US"/>
                        </a:p>
                      </a:txBody>
                      <a:tcPr>
                        <a:blipFill>
                          <a:blip r:embed="rId2"/>
                          <a:stretch>
                            <a:fillRect l="-52282" t="-85246" r="-100622" b="-503279"/>
                          </a:stretch>
                        </a:blipFill>
                      </a:tcPr>
                    </a:tc>
                    <a:tc>
                      <a:txBody>
                        <a:bodyPr/>
                        <a:lstStyle/>
                        <a:p>
                          <a:endParaRPr lang="en-US"/>
                        </a:p>
                      </a:txBody>
                      <a:tcPr>
                        <a:blipFill>
                          <a:blip r:embed="rId2"/>
                          <a:stretch>
                            <a:fillRect l="-152599" t="-85246" r="-832" b="-503279"/>
                          </a:stretch>
                        </a:blipFill>
                      </a:tcPr>
                    </a:tc>
                    <a:extLst>
                      <a:ext uri="{0D108BD9-81ED-4DB2-BD59-A6C34878D82A}">
                        <a16:rowId xmlns:a16="http://schemas.microsoft.com/office/drawing/2014/main" val="1121925249"/>
                      </a:ext>
                    </a:extLst>
                  </a:tr>
                  <a:tr h="370840">
                    <a:tc>
                      <a:txBody>
                        <a:bodyPr/>
                        <a:lstStyle/>
                        <a:p>
                          <a:r>
                            <a:rPr lang="en-US" sz="1400" b="1" dirty="0">
                              <a:solidFill>
                                <a:schemeClr val="tx1"/>
                              </a:solidFill>
                            </a:rPr>
                            <a:t>Ishtar</a:t>
                          </a:r>
                        </a:p>
                      </a:txBody>
                      <a:tcPr/>
                    </a:tc>
                    <a:tc>
                      <a:txBody>
                        <a:bodyPr/>
                        <a:lstStyle/>
                        <a:p>
                          <a:endParaRPr lang="en-US"/>
                        </a:p>
                      </a:txBody>
                      <a:tcPr>
                        <a:blipFill>
                          <a:blip r:embed="rId2"/>
                          <a:stretch>
                            <a:fillRect l="-52282" t="-185246" r="-100622" b="-403279"/>
                          </a:stretch>
                        </a:blipFill>
                      </a:tcPr>
                    </a:tc>
                    <a:tc>
                      <a:txBody>
                        <a:bodyPr/>
                        <a:lstStyle/>
                        <a:p>
                          <a:endParaRPr lang="en-US"/>
                        </a:p>
                      </a:txBody>
                      <a:tcPr>
                        <a:blipFill>
                          <a:blip r:embed="rId2"/>
                          <a:stretch>
                            <a:fillRect l="-152599" t="-185246" r="-832" b="-403279"/>
                          </a:stretch>
                        </a:blipFill>
                      </a:tcPr>
                    </a:tc>
                    <a:extLst>
                      <a:ext uri="{0D108BD9-81ED-4DB2-BD59-A6C34878D82A}">
                        <a16:rowId xmlns:a16="http://schemas.microsoft.com/office/drawing/2014/main" val="2707817830"/>
                      </a:ext>
                    </a:extLst>
                  </a:tr>
                  <a:tr h="370840">
                    <a:tc>
                      <a:txBody>
                        <a:bodyPr/>
                        <a:lstStyle/>
                        <a:p>
                          <a:r>
                            <a:rPr lang="en-US" sz="1400" b="1" dirty="0">
                              <a:solidFill>
                                <a:schemeClr val="tx1"/>
                              </a:solidFill>
                            </a:rPr>
                            <a:t>Nabu</a:t>
                          </a:r>
                        </a:p>
                      </a:txBody>
                      <a:tcPr/>
                    </a:tc>
                    <a:tc>
                      <a:txBody>
                        <a:bodyPr/>
                        <a:lstStyle/>
                        <a:p>
                          <a:endParaRPr lang="en-US"/>
                        </a:p>
                      </a:txBody>
                      <a:tcPr>
                        <a:blipFill>
                          <a:blip r:embed="rId2"/>
                          <a:stretch>
                            <a:fillRect l="-52282" t="-285246" r="-100622" b="-303279"/>
                          </a:stretch>
                        </a:blipFill>
                      </a:tcPr>
                    </a:tc>
                    <a:tc>
                      <a:txBody>
                        <a:bodyPr/>
                        <a:lstStyle/>
                        <a:p>
                          <a:endParaRPr lang="en-US"/>
                        </a:p>
                      </a:txBody>
                      <a:tcPr>
                        <a:blipFill>
                          <a:blip r:embed="rId2"/>
                          <a:stretch>
                            <a:fillRect l="-152599" t="-285246" r="-832" b="-303279"/>
                          </a:stretch>
                        </a:blipFill>
                      </a:tcPr>
                    </a:tc>
                    <a:extLst>
                      <a:ext uri="{0D108BD9-81ED-4DB2-BD59-A6C34878D82A}">
                        <a16:rowId xmlns:a16="http://schemas.microsoft.com/office/drawing/2014/main" val="2747536387"/>
                      </a:ext>
                    </a:extLst>
                  </a:tr>
                  <a:tr h="370840">
                    <a:tc>
                      <a:txBody>
                        <a:bodyPr/>
                        <a:lstStyle/>
                        <a:p>
                          <a:r>
                            <a:rPr lang="en-US" sz="1400" b="1" dirty="0">
                              <a:solidFill>
                                <a:schemeClr val="tx1"/>
                              </a:solidFill>
                            </a:rPr>
                            <a:t>Adad</a:t>
                          </a:r>
                        </a:p>
                      </a:txBody>
                      <a:tcPr/>
                    </a:tc>
                    <a:tc>
                      <a:txBody>
                        <a:bodyPr/>
                        <a:lstStyle/>
                        <a:p>
                          <a:endParaRPr lang="en-US"/>
                        </a:p>
                      </a:txBody>
                      <a:tcPr>
                        <a:blipFill>
                          <a:blip r:embed="rId2"/>
                          <a:stretch>
                            <a:fillRect l="-52282" t="-385246" r="-100622" b="-203279"/>
                          </a:stretch>
                        </a:blipFill>
                      </a:tcPr>
                    </a:tc>
                    <a:tc>
                      <a:txBody>
                        <a:bodyPr/>
                        <a:lstStyle/>
                        <a:p>
                          <a:endParaRPr lang="en-US"/>
                        </a:p>
                      </a:txBody>
                      <a:tcPr>
                        <a:blipFill>
                          <a:blip r:embed="rId2"/>
                          <a:stretch>
                            <a:fillRect l="-152599" t="-385246" r="-832" b="-203279"/>
                          </a:stretch>
                        </a:blipFill>
                      </a:tcPr>
                    </a:tc>
                    <a:extLst>
                      <a:ext uri="{0D108BD9-81ED-4DB2-BD59-A6C34878D82A}">
                        <a16:rowId xmlns:a16="http://schemas.microsoft.com/office/drawing/2014/main" val="2755664869"/>
                      </a:ext>
                    </a:extLst>
                  </a:tr>
                  <a:tr h="370840">
                    <a:tc>
                      <a:txBody>
                        <a:bodyPr/>
                        <a:lstStyle/>
                        <a:p>
                          <a:r>
                            <a:rPr lang="en-US" sz="1400" b="1" i="0" u="none" strike="noStrike" dirty="0">
                              <a:solidFill>
                                <a:schemeClr val="tx1"/>
                              </a:solidFill>
                              <a:effectLst/>
                              <a:latin typeface="Euphemia (Body)"/>
                            </a:rPr>
                            <a:t>Ereshkigal</a:t>
                          </a:r>
                          <a:endParaRPr lang="en-US" sz="1400" b="1" dirty="0">
                            <a:solidFill>
                              <a:schemeClr val="tx1"/>
                            </a:solidFill>
                          </a:endParaRPr>
                        </a:p>
                      </a:txBody>
                      <a:tcPr/>
                    </a:tc>
                    <a:tc>
                      <a:txBody>
                        <a:bodyPr/>
                        <a:lstStyle/>
                        <a:p>
                          <a:endParaRPr lang="en-US"/>
                        </a:p>
                      </a:txBody>
                      <a:tcPr>
                        <a:blipFill>
                          <a:blip r:embed="rId2"/>
                          <a:stretch>
                            <a:fillRect l="-52282" t="-485246" r="-100622" b="-103279"/>
                          </a:stretch>
                        </a:blipFill>
                      </a:tcPr>
                    </a:tc>
                    <a:tc>
                      <a:txBody>
                        <a:bodyPr/>
                        <a:lstStyle/>
                        <a:p>
                          <a:endParaRPr lang="en-US"/>
                        </a:p>
                      </a:txBody>
                      <a:tcPr>
                        <a:blipFill>
                          <a:blip r:embed="rId2"/>
                          <a:stretch>
                            <a:fillRect l="-152599" t="-485246" r="-832" b="-103279"/>
                          </a:stretch>
                        </a:blipFill>
                      </a:tcPr>
                    </a:tc>
                    <a:extLst>
                      <a:ext uri="{0D108BD9-81ED-4DB2-BD59-A6C34878D82A}">
                        <a16:rowId xmlns:a16="http://schemas.microsoft.com/office/drawing/2014/main" val="1276875488"/>
                      </a:ext>
                    </a:extLst>
                  </a:tr>
                  <a:tr h="370840">
                    <a:tc>
                      <a:txBody>
                        <a:bodyPr/>
                        <a:lstStyle/>
                        <a:p>
                          <a:r>
                            <a:rPr lang="en-US" sz="1400" b="1" i="0" u="none" strike="noStrike" dirty="0">
                              <a:solidFill>
                                <a:schemeClr val="tx1"/>
                              </a:solidFill>
                              <a:effectLst/>
                              <a:latin typeface="Euphemia (Body)"/>
                            </a:rPr>
                            <a:t>Ninhursag</a:t>
                          </a:r>
                          <a:endParaRPr lang="en-US" sz="1400" b="1" dirty="0">
                            <a:solidFill>
                              <a:schemeClr val="tx1"/>
                            </a:solidFill>
                          </a:endParaRPr>
                        </a:p>
                      </a:txBody>
                      <a:tcPr/>
                    </a:tc>
                    <a:tc>
                      <a:txBody>
                        <a:bodyPr/>
                        <a:lstStyle/>
                        <a:p>
                          <a:endParaRPr lang="en-US"/>
                        </a:p>
                      </a:txBody>
                      <a:tcPr>
                        <a:blipFill>
                          <a:blip r:embed="rId2"/>
                          <a:stretch>
                            <a:fillRect l="-52282" t="-585246" r="-100622" b="-3279"/>
                          </a:stretch>
                        </a:blipFill>
                      </a:tcPr>
                    </a:tc>
                    <a:tc>
                      <a:txBody>
                        <a:bodyPr/>
                        <a:lstStyle/>
                        <a:p>
                          <a:endParaRPr lang="en-US"/>
                        </a:p>
                      </a:txBody>
                      <a:tcPr>
                        <a:blipFill>
                          <a:blip r:embed="rId2"/>
                          <a:stretch>
                            <a:fillRect l="-152599" t="-585246" r="-832" b="-3279"/>
                          </a:stretch>
                        </a:blipFill>
                      </a:tcPr>
                    </a:tc>
                    <a:extLst>
                      <a:ext uri="{0D108BD9-81ED-4DB2-BD59-A6C34878D82A}">
                        <a16:rowId xmlns:a16="http://schemas.microsoft.com/office/drawing/2014/main" val="3758700685"/>
                      </a:ext>
                    </a:extLst>
                  </a:tr>
                </a:tbl>
              </a:graphicData>
            </a:graphic>
          </p:graphicFrame>
        </mc:Fallback>
      </mc:AlternateContent>
    </p:spTree>
    <p:extLst>
      <p:ext uri="{BB962C8B-B14F-4D97-AF65-F5344CB8AC3E}">
        <p14:creationId xmlns:p14="http://schemas.microsoft.com/office/powerpoint/2010/main" val="306205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III: </a:t>
            </a:r>
            <a:br>
              <a:rPr lang="en-US" dirty="0"/>
            </a:br>
            <a:br>
              <a:rPr lang="en-US" dirty="0"/>
            </a:br>
            <a:r>
              <a:rPr lang="en-US" sz="3200" dirty="0"/>
              <a:t>The Antediluvian Year</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antediluvian year, which consisted of </a:t>
                </a:r>
                <a14:m>
                  <m:oMath xmlns:m="http://schemas.openxmlformats.org/officeDocument/2006/math">
                    <m:r>
                      <a:rPr lang="en-US" sz="1600" b="1" i="1" dirty="0" smtClean="0">
                        <a:latin typeface="Cambria Math" panose="02040503050406030204" pitchFamily="18" charset="0"/>
                      </a:rPr>
                      <m:t>𝟑𝟔𝟎</m:t>
                    </m:r>
                  </m:oMath>
                </a14:m>
                <a:r>
                  <a:rPr lang="en-US" sz="1600" dirty="0"/>
                  <a:t> days, as well as ancient calendars that reflect this orbital period (length of year).</a:t>
                </a:r>
              </a:p>
            </p:txBody>
          </p:sp>
        </mc:Choice>
        <mc:Fallback xmlns="">
          <p:sp>
            <p:nvSpPr>
              <p:cNvPr id="5" name="TextBox 4">
                <a:extLst>
                  <a:ext uri="{FF2B5EF4-FFF2-40B4-BE49-F238E27FC236}">
                    <a16:creationId xmlns:a16="http://schemas.microsoft.com/office/drawing/2014/main" id="{36139819-1AD4-4DCD-95F0-18D759EC04EA}"/>
                  </a:ext>
                </a:extLst>
              </p:cNvPr>
              <p:cNvSpPr txBox="1">
                <a:spLocks noRot="1" noChangeAspect="1" noMove="1" noResize="1" noEditPoints="1" noAdjustHandles="1" noChangeArrowheads="1" noChangeShapeType="1" noTextEdit="1"/>
              </p:cNvSpPr>
              <p:nvPr/>
            </p:nvSpPr>
            <p:spPr>
              <a:xfrm>
                <a:off x="2428669" y="4344915"/>
                <a:ext cx="7516442" cy="1116085"/>
              </a:xfrm>
              <a:prstGeom prst="rect">
                <a:avLst/>
              </a:prstGeom>
              <a:blipFill>
                <a:blip r:embed="rId2"/>
                <a:stretch>
                  <a:fillRect l="-406" t="-3825"/>
                </a:stretch>
              </a:blipFill>
            </p:spPr>
            <p:txBody>
              <a:bodyPr/>
              <a:lstStyle/>
              <a:p>
                <a:r>
                  <a:rPr lang="en-US">
                    <a:noFill/>
                  </a:rPr>
                  <a:t> </a:t>
                </a:r>
              </a:p>
            </p:txBody>
          </p:sp>
        </mc:Fallback>
      </mc:AlternateContent>
    </p:spTree>
    <p:extLst>
      <p:ext uri="{BB962C8B-B14F-4D97-AF65-F5344CB8AC3E}">
        <p14:creationId xmlns:p14="http://schemas.microsoft.com/office/powerpoint/2010/main" val="410198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Antediluvian 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547407"/>
              </a:xfrm>
              <a:prstGeom prst="rect">
                <a:avLst/>
              </a:prstGeom>
            </p:spPr>
            <p:txBody>
              <a:bodyPr vert="horz" lIns="91440" tIns="45720" rIns="91440" bIns="45720" rtlCol="0">
                <a:normAutofit/>
              </a:bodyPr>
              <a:lstStyle/>
              <a:p>
                <a:pPr indent="-246888">
                  <a:lnSpc>
                    <a:spcPct val="90000"/>
                  </a:lnSpc>
                  <a:spcAft>
                    <a:spcPts val="600"/>
                  </a:spcAft>
                </a:pPr>
                <a:r>
                  <a:rPr lang="en-US" sz="1600" dirty="0"/>
                  <a:t>Recall from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m:t>
                    </m:r>
                  </m:oMath>
                </a14:m>
                <a:r>
                  <a:rPr lang="en-US" sz="1600" dirty="0"/>
                  <a:t> that the components of Plato’s War Chariot are used to derive the average orbital radius of the Earth.</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547407"/>
              </a:xfrm>
              <a:prstGeom prst="rect">
                <a:avLst/>
              </a:prstGeom>
              <a:blipFill>
                <a:blip r:embed="rId2"/>
                <a:stretch>
                  <a:fillRect l="-312" t="-167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Plato’s War Chariot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6" name="Table 3">
                <a:extLst>
                  <a:ext uri="{FF2B5EF4-FFF2-40B4-BE49-F238E27FC236}">
                    <a16:creationId xmlns:a16="http://schemas.microsoft.com/office/drawing/2014/main" id="{CB259DE8-E3B1-4840-957D-38EED9CDF24E}"/>
                  </a:ext>
                </a:extLst>
              </p:cNvPr>
              <p:cNvGraphicFramePr>
                <a:graphicFrameLocks noGrp="1"/>
              </p:cNvGraphicFramePr>
              <p:nvPr>
                <p:extLst>
                  <p:ext uri="{D42A27DB-BD31-4B8C-83A1-F6EECF244321}">
                    <p14:modId xmlns:p14="http://schemas.microsoft.com/office/powerpoint/2010/main" val="3245477494"/>
                  </p:ext>
                </p:extLst>
              </p:nvPr>
            </p:nvGraphicFramePr>
            <p:xfrm>
              <a:off x="3502024" y="2527194"/>
              <a:ext cx="5761776" cy="396240"/>
            </p:xfrm>
            <a:graphic>
              <a:graphicData uri="http://schemas.openxmlformats.org/drawingml/2006/table">
                <a:tbl>
                  <a:tblPr firstCol="1" bandRow="1">
                    <a:tableStyleId>{073A0DAA-6AF3-43AB-8588-CEC1D06C72B9}</a:tableStyleId>
                  </a:tblPr>
                  <a:tblGrid>
                    <a:gridCol w="2880888">
                      <a:extLst>
                        <a:ext uri="{9D8B030D-6E8A-4147-A177-3AD203B41FA5}">
                          <a16:colId xmlns:a16="http://schemas.microsoft.com/office/drawing/2014/main" val="3200047174"/>
                        </a:ext>
                      </a:extLst>
                    </a:gridCol>
                    <a:gridCol w="2880888">
                      <a:extLst>
                        <a:ext uri="{9D8B030D-6E8A-4147-A177-3AD203B41FA5}">
                          <a16:colId xmlns:a16="http://schemas.microsoft.com/office/drawing/2014/main" val="218188306"/>
                        </a:ext>
                      </a:extLst>
                    </a:gridCol>
                  </a:tblGrid>
                  <a:tr h="370840">
                    <a:tc>
                      <a:txBody>
                        <a:bodyPr/>
                        <a:lstStyle/>
                        <a:p>
                          <a:pPr algn="ctr"/>
                          <a:r>
                            <a:rPr lang="en-US" sz="1400" dirty="0"/>
                            <a:t>War Chariot Derived Number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222,011,222,334</m:t>
                                </m:r>
                              </m:oMath>
                            </m:oMathPara>
                          </a14:m>
                          <a:endParaRPr kumimoji="0" lang="en-US" sz="1800" b="1"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29599155"/>
                      </a:ext>
                    </a:extLst>
                  </a:tr>
                </a:tbl>
              </a:graphicData>
            </a:graphic>
          </p:graphicFrame>
        </mc:Choice>
        <mc:Fallback xmlns="">
          <p:graphicFrame>
            <p:nvGraphicFramePr>
              <p:cNvPr id="6" name="Table 3">
                <a:extLst>
                  <a:ext uri="{FF2B5EF4-FFF2-40B4-BE49-F238E27FC236}">
                    <a16:creationId xmlns:a16="http://schemas.microsoft.com/office/drawing/2014/main" id="{CB259DE8-E3B1-4840-957D-38EED9CDF24E}"/>
                  </a:ext>
                </a:extLst>
              </p:cNvPr>
              <p:cNvGraphicFramePr>
                <a:graphicFrameLocks noGrp="1"/>
              </p:cNvGraphicFramePr>
              <p:nvPr>
                <p:extLst>
                  <p:ext uri="{D42A27DB-BD31-4B8C-83A1-F6EECF244321}">
                    <p14:modId xmlns:p14="http://schemas.microsoft.com/office/powerpoint/2010/main" val="3245477494"/>
                  </p:ext>
                </p:extLst>
              </p:nvPr>
            </p:nvGraphicFramePr>
            <p:xfrm>
              <a:off x="3502024" y="2527194"/>
              <a:ext cx="5761776" cy="396240"/>
            </p:xfrm>
            <a:graphic>
              <a:graphicData uri="http://schemas.openxmlformats.org/drawingml/2006/table">
                <a:tbl>
                  <a:tblPr firstCol="1" bandRow="1">
                    <a:tableStyleId>{073A0DAA-6AF3-43AB-8588-CEC1D06C72B9}</a:tableStyleId>
                  </a:tblPr>
                  <a:tblGrid>
                    <a:gridCol w="2880888">
                      <a:extLst>
                        <a:ext uri="{9D8B030D-6E8A-4147-A177-3AD203B41FA5}">
                          <a16:colId xmlns:a16="http://schemas.microsoft.com/office/drawing/2014/main" val="3200047174"/>
                        </a:ext>
                      </a:extLst>
                    </a:gridCol>
                    <a:gridCol w="2880888">
                      <a:extLst>
                        <a:ext uri="{9D8B030D-6E8A-4147-A177-3AD203B41FA5}">
                          <a16:colId xmlns:a16="http://schemas.microsoft.com/office/drawing/2014/main" val="218188306"/>
                        </a:ext>
                      </a:extLst>
                    </a:gridCol>
                  </a:tblGrid>
                  <a:tr h="396240">
                    <a:tc>
                      <a:txBody>
                        <a:bodyPr/>
                        <a:lstStyle/>
                        <a:p>
                          <a:pPr algn="ctr"/>
                          <a:r>
                            <a:rPr lang="en-US" sz="1400" dirty="0"/>
                            <a:t>War Chariot Derived Number</a:t>
                          </a:r>
                        </a:p>
                      </a:txBody>
                      <a:tcPr/>
                    </a:tc>
                    <a:tc>
                      <a:txBody>
                        <a:bodyPr/>
                        <a:lstStyle/>
                        <a:p>
                          <a:endParaRPr lang="en-US"/>
                        </a:p>
                      </a:txBody>
                      <a:tcPr>
                        <a:blipFill>
                          <a:blip r:embed="rId3"/>
                          <a:stretch>
                            <a:fillRect l="-100211" t="-1515" r="-423" b="-3030"/>
                          </a:stretch>
                        </a:blipFill>
                      </a:tcPr>
                    </a:tc>
                    <a:extLst>
                      <a:ext uri="{0D108BD9-81ED-4DB2-BD59-A6C34878D82A}">
                        <a16:rowId xmlns:a16="http://schemas.microsoft.com/office/drawing/2014/main" val="2129599155"/>
                      </a:ext>
                    </a:extLst>
                  </a:tr>
                </a:tbl>
              </a:graphicData>
            </a:graphic>
          </p:graphicFrame>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6D30790-89E4-40C7-A17A-206EA86B9CEC}"/>
                  </a:ext>
                </a:extLst>
              </p:cNvPr>
              <p:cNvSpPr txBox="1"/>
              <p:nvPr/>
            </p:nvSpPr>
            <p:spPr>
              <a:xfrm>
                <a:off x="1559909" y="3294849"/>
                <a:ext cx="9782801" cy="1898981"/>
              </a:xfrm>
              <a:prstGeom prst="rect">
                <a:avLst/>
              </a:prstGeom>
              <a:noFill/>
            </p:spPr>
            <p:txBody>
              <a:bodyPr wrap="square" rtlCol="0">
                <a:spAutoFit/>
              </a:bodyPr>
              <a:lstStyle/>
              <a:p>
                <a:pPr indent="-246888">
                  <a:lnSpc>
                    <a:spcPct val="90000"/>
                  </a:lnSpc>
                  <a:spcAft>
                    <a:spcPts val="600"/>
                  </a:spcAft>
                </a:pPr>
                <a:r>
                  <a:rPr lang="en-US" sz="1600" dirty="0"/>
                  <a:t>An average orbit of </a:t>
                </a:r>
                <a14:m>
                  <m:oMath xmlns:m="http://schemas.openxmlformats.org/officeDocument/2006/math">
                    <m:r>
                      <a:rPr lang="en-US" sz="1600" b="1" i="1" dirty="0">
                        <a:latin typeface="Cambria Math" panose="02040503050406030204" pitchFamily="18" charset="0"/>
                      </a:rPr>
                      <m:t>𝟐𝟐𝟐</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r>
                      <a:rPr lang="en-US" sz="1600" b="1" i="1" dirty="0" smtClean="0">
                        <a:latin typeface="Cambria Math" panose="02040503050406030204" pitchFamily="18" charset="0"/>
                      </a:rPr>
                      <m:t>𝒂</m:t>
                    </m:r>
                  </m:oMath>
                </a14:m>
                <a:r>
                  <a:rPr lang="en-US" sz="1600" b="1" dirty="0"/>
                  <a:t> </a:t>
                </a:r>
                <a:r>
                  <a:rPr lang="en-US" sz="1600" dirty="0"/>
                  <a:t>would create an orbital period (year) of exactly </a:t>
                </a:r>
                <a14:m>
                  <m:oMath xmlns:m="http://schemas.openxmlformats.org/officeDocument/2006/math">
                    <m:r>
                      <a:rPr lang="en-US" sz="1600" b="1" i="1" dirty="0">
                        <a:latin typeface="Cambria Math" panose="02040503050406030204" pitchFamily="18" charset="0"/>
                      </a:rPr>
                      <m:t>𝟑𝟔𝟎</m:t>
                    </m:r>
                  </m:oMath>
                </a14:m>
                <a:r>
                  <a:rPr lang="en-US" sz="1600" dirty="0"/>
                  <a:t> days. The “remaining” </a:t>
                </a:r>
                <a14:m>
                  <m:oMath xmlns:m="http://schemas.openxmlformats.org/officeDocument/2006/math">
                    <m:r>
                      <a:rPr lang="en-US" sz="1600" b="1" i="1" dirty="0">
                        <a:latin typeface="Cambria Math" panose="02040503050406030204" pitchFamily="18" charset="0"/>
                      </a:rPr>
                      <m:t>𝟏𝟏</m:t>
                    </m:r>
                    <m:r>
                      <a:rPr lang="en-US" sz="1600" b="1" i="1" dirty="0">
                        <a:latin typeface="Cambria Math" panose="02040503050406030204" pitchFamily="18" charset="0"/>
                      </a:rPr>
                      <m:t>,</m:t>
                    </m:r>
                    <m:r>
                      <a:rPr lang="en-US" sz="1600" b="1" i="1" dirty="0">
                        <a:latin typeface="Cambria Math" panose="02040503050406030204" pitchFamily="18" charset="0"/>
                      </a:rPr>
                      <m:t>𝟐𝟐𝟐</m:t>
                    </m:r>
                    <m:r>
                      <a:rPr lang="en-US" sz="1600" b="1" i="1" dirty="0">
                        <a:latin typeface="Cambria Math" panose="02040503050406030204" pitchFamily="18" charset="0"/>
                      </a:rPr>
                      <m:t>,</m:t>
                    </m:r>
                    <m:r>
                      <a:rPr lang="en-US" sz="1600" b="1" i="1" dirty="0">
                        <a:latin typeface="Cambria Math" panose="02040503050406030204" pitchFamily="18" charset="0"/>
                      </a:rPr>
                      <m:t>𝟑𝟑𝟒</m:t>
                    </m:r>
                    <m:r>
                      <a:rPr lang="en-US" sz="1600" b="1" i="1" dirty="0">
                        <a:latin typeface="Cambria Math" panose="02040503050406030204" pitchFamily="18" charset="0"/>
                      </a:rPr>
                      <m:t> </m:t>
                    </m:r>
                    <m:r>
                      <a:rPr lang="en-US" sz="1600" b="1" i="1" dirty="0" smtClean="0">
                        <a:latin typeface="Cambria Math" panose="02040503050406030204" pitchFamily="18" charset="0"/>
                      </a:rPr>
                      <m:t>𝒂</m:t>
                    </m:r>
                  </m:oMath>
                </a14:m>
                <a:r>
                  <a:rPr lang="en-US" sz="1600" dirty="0"/>
                  <a:t> is equivalent to </a:t>
                </a:r>
                <a14:m>
                  <m:oMath xmlns:m="http://schemas.openxmlformats.org/officeDocument/2006/math">
                    <m:r>
                      <a:rPr lang="en-US" sz="1600" b="1" i="1" dirty="0">
                        <a:latin typeface="Cambria Math" panose="02040503050406030204" pitchFamily="18" charset="0"/>
                      </a:rPr>
                      <m:t>𝟏𝟏</m:t>
                    </m:r>
                    <m:r>
                      <a:rPr lang="en-US" sz="1600" b="1" i="1" dirty="0">
                        <a:latin typeface="Cambria Math" panose="02040503050406030204" pitchFamily="18" charset="0"/>
                      </a:rPr>
                      <m:t>.</m:t>
                    </m:r>
                    <m:r>
                      <a:rPr lang="en-US" sz="1600" b="1" i="1" dirty="0">
                        <a:latin typeface="Cambria Math" panose="02040503050406030204" pitchFamily="18" charset="0"/>
                      </a:rPr>
                      <m:t>𝟏</m:t>
                    </m:r>
                  </m:oMath>
                </a14:m>
                <a:r>
                  <a:rPr lang="en-US" sz="1600" dirty="0"/>
                  <a:t> seconds/year. </a:t>
                </a:r>
              </a:p>
              <a:p>
                <a:pPr indent="-246888">
                  <a:lnSpc>
                    <a:spcPct val="90000"/>
                  </a:lnSpc>
                  <a:spcAft>
                    <a:spcPts val="600"/>
                  </a:spcAft>
                </a:pPr>
                <a:endParaRPr lang="en-US" sz="1600" dirty="0"/>
              </a:p>
              <a:p>
                <a:pPr indent="-246888">
                  <a:lnSpc>
                    <a:spcPct val="90000"/>
                  </a:lnSpc>
                  <a:spcAft>
                    <a:spcPts val="600"/>
                  </a:spcAft>
                </a:pPr>
                <a:r>
                  <a:rPr lang="en-US" sz="1600" dirty="0"/>
                  <a:t>These numbers are placeholders for “</a:t>
                </a:r>
                <a14:m>
                  <m:oMath xmlns:m="http://schemas.openxmlformats.org/officeDocument/2006/math">
                    <m:r>
                      <a:rPr lang="en-US" sz="1600" b="1" i="1" dirty="0">
                        <a:latin typeface="Cambria Math" panose="02040503050406030204" pitchFamily="18" charset="0"/>
                      </a:rPr>
                      <m:t>𝟎</m:t>
                    </m:r>
                  </m:oMath>
                </a14:m>
                <a:r>
                  <a:rPr lang="en-US" sz="1600" dirty="0"/>
                  <a:t>’s”, thus allowing the full number (</a:t>
                </a:r>
                <a14:m>
                  <m:oMath xmlns:m="http://schemas.openxmlformats.org/officeDocument/2006/math">
                    <m:r>
                      <a:rPr lang="en-US" sz="1600" b="1" i="1" dirty="0">
                        <a:latin typeface="Cambria Math" panose="02040503050406030204" pitchFamily="18" charset="0"/>
                      </a:rPr>
                      <m:t>𝟐𝟐𝟐</m:t>
                    </m:r>
                  </m:oMath>
                </a14:m>
                <a:r>
                  <a:rPr lang="en-US" sz="1600" dirty="0"/>
                  <a:t> billion) to be built without the last </a:t>
                </a:r>
                <a14:m>
                  <m:oMath xmlns:m="http://schemas.openxmlformats.org/officeDocument/2006/math">
                    <m:r>
                      <a:rPr lang="en-US" sz="1600" b="1" i="1" dirty="0">
                        <a:latin typeface="Cambria Math" panose="02040503050406030204" pitchFamily="18" charset="0"/>
                      </a:rPr>
                      <m:t>𝟗</m:t>
                    </m:r>
                  </m:oMath>
                </a14:m>
                <a:r>
                  <a:rPr lang="en-US" sz="1600" dirty="0"/>
                  <a:t> components of the War Chariot being described as containing nothing (zero). However, the numerical value(s) of these placeholders are not random. This will be examined in the next section. </a:t>
                </a:r>
              </a:p>
              <a:p>
                <a:endParaRPr lang="en-US" sz="1600" dirty="0"/>
              </a:p>
            </p:txBody>
          </p:sp>
        </mc:Choice>
        <mc:Fallback xmlns="">
          <p:sp>
            <p:nvSpPr>
              <p:cNvPr id="2" name="TextBox 1">
                <a:extLst>
                  <a:ext uri="{FF2B5EF4-FFF2-40B4-BE49-F238E27FC236}">
                    <a16:creationId xmlns:a16="http://schemas.microsoft.com/office/drawing/2014/main" id="{36D30790-89E4-40C7-A17A-206EA86B9CEC}"/>
                  </a:ext>
                </a:extLst>
              </p:cNvPr>
              <p:cNvSpPr txBox="1">
                <a:spLocks noRot="1" noChangeAspect="1" noMove="1" noResize="1" noEditPoints="1" noAdjustHandles="1" noChangeArrowheads="1" noChangeShapeType="1" noTextEdit="1"/>
              </p:cNvSpPr>
              <p:nvPr/>
            </p:nvSpPr>
            <p:spPr>
              <a:xfrm>
                <a:off x="1559909" y="3294849"/>
                <a:ext cx="9782801" cy="1898981"/>
              </a:xfrm>
              <a:prstGeom prst="rect">
                <a:avLst/>
              </a:prstGeom>
              <a:blipFill>
                <a:blip r:embed="rId4"/>
                <a:stretch>
                  <a:fillRect l="-374" t="-2244" r="-872"/>
                </a:stretch>
              </a:blipFill>
            </p:spPr>
            <p:txBody>
              <a:bodyPr/>
              <a:lstStyle/>
              <a:p>
                <a:r>
                  <a:rPr lang="en-US">
                    <a:noFill/>
                  </a:rPr>
                  <a:t> </a:t>
                </a:r>
              </a:p>
            </p:txBody>
          </p:sp>
        </mc:Fallback>
      </mc:AlternateContent>
    </p:spTree>
    <p:extLst>
      <p:ext uri="{BB962C8B-B14F-4D97-AF65-F5344CB8AC3E}">
        <p14:creationId xmlns:p14="http://schemas.microsoft.com/office/powerpoint/2010/main" val="2345877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Antediluvian 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54740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antediluvian orbital information for Earth. An average orbit of </a:t>
                </a:r>
                <a14:m>
                  <m:oMath xmlns:m="http://schemas.openxmlformats.org/officeDocument/2006/math">
                    <m:r>
                      <a:rPr lang="en-US" sz="1600" b="1" i="1" dirty="0">
                        <a:latin typeface="Cambria Math" panose="02040503050406030204" pitchFamily="18" charset="0"/>
                      </a:rPr>
                      <m:t>𝟐𝟐𝟐</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r>
                      <a:rPr lang="en-US" sz="1600" b="1" i="1" dirty="0">
                        <a:latin typeface="Cambria Math" panose="02040503050406030204" pitchFamily="18" charset="0"/>
                      </a:rPr>
                      <m:t>𝒂</m:t>
                    </m:r>
                  </m:oMath>
                </a14:m>
                <a:r>
                  <a:rPr lang="en-US" sz="1400" b="1" dirty="0"/>
                  <a:t> </a:t>
                </a:r>
                <a:r>
                  <a:rPr lang="en-US" sz="1600" dirty="0"/>
                  <a:t>would create an orbital period (year) of exactly </a:t>
                </a:r>
                <a14:m>
                  <m:oMath xmlns:m="http://schemas.openxmlformats.org/officeDocument/2006/math">
                    <m:r>
                      <a:rPr lang="en-US" sz="1600" b="1" i="1" dirty="0">
                        <a:latin typeface="Cambria Math" panose="02040503050406030204" pitchFamily="18" charset="0"/>
                      </a:rPr>
                      <m:t>𝟑𝟔𝟎</m:t>
                    </m:r>
                  </m:oMath>
                </a14:m>
                <a:r>
                  <a:rPr lang="en-US" sz="1600" dirty="0"/>
                  <a:t> days. </a:t>
                </a:r>
                <a:endParaRPr lang="en-US" sz="14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547407"/>
              </a:xfrm>
              <a:prstGeom prst="rect">
                <a:avLst/>
              </a:prstGeom>
              <a:blipFill>
                <a:blip r:embed="rId2"/>
                <a:stretch>
                  <a:fillRect l="-312" t="-167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Plato’s War Chariot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8867D3A-67E3-4622-8B1B-64F33B096145}"/>
                  </a:ext>
                </a:extLst>
              </p:cNvPr>
              <p:cNvSpPr txBox="1"/>
              <p:nvPr/>
            </p:nvSpPr>
            <p:spPr>
              <a:xfrm>
                <a:off x="1593499" y="4244340"/>
                <a:ext cx="9752571" cy="1752600"/>
              </a:xfrm>
              <a:prstGeom prst="rect">
                <a:avLst/>
              </a:prstGeom>
            </p:spPr>
            <p:txBody>
              <a:bodyPr vert="horz" lIns="91440" tIns="45720" rIns="91440" bIns="45720" rtlCol="0">
                <a:normAutofit/>
              </a:bodyPr>
              <a:lstStyle/>
              <a:p>
                <a:pPr indent="-246888">
                  <a:lnSpc>
                    <a:spcPct val="90000"/>
                  </a:lnSpc>
                  <a:spcAft>
                    <a:spcPts val="600"/>
                  </a:spcAft>
                </a:pPr>
                <a:r>
                  <a:rPr lang="en-US" sz="1600" dirty="0"/>
                  <a:t>These values use an orbital eccentricity of </a:t>
                </a:r>
                <a14:m>
                  <m:oMath xmlns:m="http://schemas.openxmlformats.org/officeDocument/2006/math">
                    <m:r>
                      <a:rPr lang="en-US" sz="1600" b="1" i="1" dirty="0">
                        <a:latin typeface="Cambria Math" panose="02040503050406030204" pitchFamily="18" charset="0"/>
                      </a:rPr>
                      <m:t>.</m:t>
                    </m:r>
                    <m:r>
                      <a:rPr lang="en-US" sz="1600" b="1" i="1" dirty="0">
                        <a:latin typeface="Cambria Math" panose="02040503050406030204" pitchFamily="18" charset="0"/>
                      </a:rPr>
                      <m:t>𝟎𝟐𝟏𝟔</m:t>
                    </m:r>
                    <m:r>
                      <a:rPr lang="en-US" sz="1600" b="1" i="1" dirty="0">
                        <a:latin typeface="Cambria Math" panose="02040503050406030204" pitchFamily="18" charset="0"/>
                      </a:rPr>
                      <m:t> (</m:t>
                    </m:r>
                    <m:r>
                      <a:rPr lang="en-US" sz="1600" i="1" dirty="0">
                        <a:latin typeface="Cambria Math" panose="02040503050406030204" pitchFamily="18" charset="0"/>
                      </a:rPr>
                      <m:t>60</m:t>
                    </m:r>
                    <m:r>
                      <a:rPr lang="en-US" sz="1600" i="1" dirty="0">
                        <a:latin typeface="Cambria Math" panose="02040503050406030204" pitchFamily="18" charset="0"/>
                        <a:ea typeface="Cambria Math" panose="02040503050406030204" pitchFamily="18" charset="0"/>
                      </a:rPr>
                      <m:t>×60×60=</m:t>
                    </m:r>
                    <m:r>
                      <a:rPr lang="en-US" sz="1600" b="1" i="1" dirty="0">
                        <a:latin typeface="Cambria Math" panose="02040503050406030204" pitchFamily="18" charset="0"/>
                        <a:ea typeface="Cambria Math" panose="02040503050406030204" pitchFamily="18" charset="0"/>
                      </a:rPr>
                      <m:t>𝟐𝟏𝟔</m:t>
                    </m:r>
                    <m:r>
                      <a:rPr lang="en-US" sz="1600" i="1" dirty="0">
                        <a:latin typeface="Cambria Math" panose="02040503050406030204" pitchFamily="18" charset="0"/>
                        <a:ea typeface="Cambria Math" panose="02040503050406030204" pitchFamily="18" charset="0"/>
                      </a:rPr>
                      <m:t>,000=</m:t>
                    </m:r>
                    <m:r>
                      <a:rPr lang="en-US" sz="1600" b="1" i="1" dirty="0">
                        <a:latin typeface="Cambria Math" panose="02040503050406030204" pitchFamily="18" charset="0"/>
                      </a:rPr>
                      <m:t>𝑺𝒆𝒙𝒂𝒈𝒆𝒔𝒊𝒎𝒂𝒍</m:t>
                    </m:r>
                    <m:r>
                      <a:rPr lang="en-US" sz="1600" b="1" i="1" dirty="0">
                        <a:latin typeface="Cambria Math" panose="02040503050406030204" pitchFamily="18" charset="0"/>
                        <a:ea typeface="Cambria Math" panose="02040503050406030204" pitchFamily="18" charset="0"/>
                      </a:rPr>
                      <m:t>)</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Note that the maximum orbit is exactly </a:t>
                </a:r>
                <a14:m>
                  <m:oMath xmlns:m="http://schemas.openxmlformats.org/officeDocument/2006/math">
                    <m:r>
                      <a:rPr lang="en-US" sz="1600" b="1" i="1" dirty="0">
                        <a:latin typeface="Cambria Math" panose="02040503050406030204" pitchFamily="18" charset="0"/>
                      </a:rPr>
                      <m:t>𝟐𝟐</m:t>
                    </m:r>
                    <m:r>
                      <a:rPr lang="en-US" sz="1600" b="1" i="1" dirty="0" smtClean="0">
                        <a:latin typeface="Cambria Math" panose="02040503050406030204" pitchFamily="18" charset="0"/>
                      </a:rPr>
                      <m:t>𝟔</m:t>
                    </m:r>
                    <m:r>
                      <a:rPr lang="en-US" sz="1600" b="1" i="1" dirty="0">
                        <a:latin typeface="Cambria Math" panose="02040503050406030204" pitchFamily="18" charset="0"/>
                      </a:rPr>
                      <m:t>,</m:t>
                    </m:r>
                    <m:r>
                      <a:rPr lang="en-US" sz="1600" b="1" i="1" dirty="0" smtClean="0">
                        <a:latin typeface="Cambria Math" panose="02040503050406030204" pitchFamily="18" charset="0"/>
                      </a:rPr>
                      <m:t>𝟖𝟎𝟎</m:t>
                    </m:r>
                    <m:r>
                      <a:rPr lang="en-US" sz="1600" b="1" i="1" dirty="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a14:m>
                <a:r>
                  <a:rPr kumimoji="0" lang="en-US" sz="1600" i="0" u="none" strike="noStrike" kern="1200" cap="none" spc="0" normalizeH="0" baseline="0" noProof="0" dirty="0">
                    <a:ln>
                      <a:noFill/>
                    </a:ln>
                    <a:solidFill>
                      <a:schemeClr val="tx1"/>
                    </a:solidFill>
                    <a:effectLst/>
                    <a:uLnTx/>
                    <a:uFillTx/>
                  </a:rPr>
                  <a:t>. This distance</a:t>
                </a:r>
                <a:r>
                  <a:rPr kumimoji="0" lang="en-US" sz="1600" i="0" u="none" strike="noStrike" kern="1200" cap="none" spc="0" normalizeH="0" noProof="0" dirty="0">
                    <a:ln>
                      <a:noFill/>
                    </a:ln>
                    <a:solidFill>
                      <a:schemeClr val="tx1"/>
                    </a:solidFill>
                    <a:effectLst/>
                    <a:uLnTx/>
                    <a:uFillTx/>
                  </a:rPr>
                  <a:t> has a P-Ratio of </a:t>
                </a:r>
                <a14:m>
                  <m:oMath xmlns:m="http://schemas.openxmlformats.org/officeDocument/2006/math">
                    <m:r>
                      <a:rPr kumimoji="0" lang="en-US" sz="1600" b="1" i="1" u="none" strike="noStrike" kern="1200" cap="none" spc="0" normalizeH="0" noProof="0" dirty="0" smtClean="0">
                        <a:ln>
                          <a:noFill/>
                        </a:ln>
                        <a:solidFill>
                          <a:schemeClr val="tx1"/>
                        </a:solidFill>
                        <a:effectLst/>
                        <a:uLnTx/>
                        <a:uFillTx/>
                        <a:latin typeface="Cambria Math" panose="02040503050406030204" pitchFamily="18" charset="0"/>
                      </a:rPr>
                      <m:t>𝟕</m:t>
                    </m:r>
                    <m:r>
                      <a:rPr kumimoji="0" lang="en-US" sz="1600" b="1" i="1" u="none" strike="noStrike" kern="1200" cap="none" spc="0" normalizeH="0" noProof="0" dirty="0" smtClean="0">
                        <a:ln>
                          <a:noFill/>
                        </a:ln>
                        <a:solidFill>
                          <a:schemeClr val="tx1"/>
                        </a:solidFill>
                        <a:effectLst/>
                        <a:uLnTx/>
                        <a:uFillTx/>
                        <a:latin typeface="Cambria Math" panose="02040503050406030204" pitchFamily="18" charset="0"/>
                      </a:rPr>
                      <m:t>.</m:t>
                    </m:r>
                    <m:r>
                      <a:rPr kumimoji="0" lang="en-US" sz="1600" b="1" i="1" u="none" strike="noStrike" kern="1200" cap="none" spc="0" normalizeH="0" noProof="0" dirty="0" smtClean="0">
                        <a:ln>
                          <a:noFill/>
                        </a:ln>
                        <a:solidFill>
                          <a:schemeClr val="tx1"/>
                        </a:solidFill>
                        <a:effectLst/>
                        <a:uLnTx/>
                        <a:uFillTx/>
                        <a:latin typeface="Cambria Math" panose="02040503050406030204" pitchFamily="18" charset="0"/>
                      </a:rPr>
                      <m:t>𝟓𝟔</m:t>
                    </m:r>
                  </m:oMath>
                </a14:m>
                <a:r>
                  <a:rPr kumimoji="0" lang="en-US" sz="1600" i="0" u="none" strike="noStrike" kern="1200" cap="none" spc="0" normalizeH="0" noProof="0" dirty="0">
                    <a:ln>
                      <a:noFill/>
                    </a:ln>
                    <a:solidFill>
                      <a:schemeClr val="tx1"/>
                    </a:solidFill>
                    <a:effectLst/>
                    <a:uLnTx/>
                    <a:uFillTx/>
                  </a:rPr>
                  <a:t>, which is </a:t>
                </a:r>
                <a14:m>
                  <m:oMath xmlns:m="http://schemas.openxmlformats.org/officeDocument/2006/math">
                    <m:r>
                      <a:rPr kumimoji="0" lang="en-US" sz="1600" b="1" i="1" u="none" strike="noStrike" kern="1200" cap="none" spc="0" normalizeH="0" noProof="0" dirty="0" smtClean="0">
                        <a:ln>
                          <a:noFill/>
                        </a:ln>
                        <a:solidFill>
                          <a:schemeClr val="tx1"/>
                        </a:solidFill>
                        <a:effectLst/>
                        <a:uLnTx/>
                        <a:uFillTx/>
                        <a:latin typeface="Cambria Math" panose="02040503050406030204" pitchFamily="18" charset="0"/>
                      </a:rPr>
                      <m:t>𝟑</m:t>
                    </m:r>
                    <m:r>
                      <a:rPr kumimoji="0" lang="en-US" sz="1600" b="1" i="1" u="none" strike="noStrike" kern="1200" cap="none" spc="0" normalizeH="0" noProof="0" dirty="0" smtClean="0">
                        <a:ln>
                          <a:noFill/>
                        </a:ln>
                        <a:solidFill>
                          <a:schemeClr val="tx1"/>
                        </a:solidFill>
                        <a:effectLst/>
                        <a:uLnTx/>
                        <a:uFillTx/>
                        <a:latin typeface="Cambria Math" panose="02040503050406030204" pitchFamily="18" charset="0"/>
                      </a:rPr>
                      <m:t>.</m:t>
                    </m:r>
                    <m:r>
                      <a:rPr kumimoji="0" lang="en-US" sz="1600" b="1" i="1" u="none" strike="noStrike" kern="1200" cap="none" spc="0" normalizeH="0" noProof="0" dirty="0" smtClean="0">
                        <a:ln>
                          <a:noFill/>
                        </a:ln>
                        <a:solidFill>
                          <a:schemeClr val="tx1"/>
                        </a:solidFill>
                        <a:effectLst/>
                        <a:uLnTx/>
                        <a:uFillTx/>
                        <a:latin typeface="Cambria Math" panose="02040503050406030204" pitchFamily="18" charset="0"/>
                      </a:rPr>
                      <m:t>𝟕𝟖</m:t>
                    </m:r>
                    <m:r>
                      <a:rPr kumimoji="0" lang="en-US" sz="1600" b="1" i="1" u="none" strike="noStrike" kern="1200" cap="none" spc="0" normalizeH="0" noProof="0" dirty="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noProof="0" dirty="0" smtClean="0">
                        <a:ln>
                          <a:noFill/>
                        </a:ln>
                        <a:solidFill>
                          <a:schemeClr val="tx1"/>
                        </a:solidFill>
                        <a:effectLst/>
                        <a:uLnTx/>
                        <a:uFillTx/>
                        <a:latin typeface="Cambria Math" panose="02040503050406030204" pitchFamily="18" charset="0"/>
                        <a:ea typeface="Cambria Math" panose="02040503050406030204" pitchFamily="18" charset="0"/>
                      </a:rPr>
                      <m:t>𝟐</m:t>
                    </m:r>
                  </m:oMath>
                </a14:m>
                <a:r>
                  <a:rPr kumimoji="0" lang="en-US" sz="1600" b="1" i="0" u="none" strike="noStrike" kern="1200" cap="none" spc="0" normalizeH="0" baseline="0" noProof="0" dirty="0">
                    <a:ln>
                      <a:noFill/>
                    </a:ln>
                    <a:solidFill>
                      <a:schemeClr val="tx1"/>
                    </a:solidFill>
                    <a:effectLst/>
                    <a:uLnTx/>
                    <a:uFillTx/>
                  </a:rPr>
                  <a:t>. </a:t>
                </a:r>
                <a:r>
                  <a:rPr kumimoji="0" lang="en-US" sz="1600" i="0" u="none" strike="noStrike" kern="1200" cap="none" spc="0" normalizeH="0" baseline="0" noProof="0" dirty="0">
                    <a:ln>
                      <a:noFill/>
                    </a:ln>
                    <a:solidFill>
                      <a:schemeClr val="tx1"/>
                    </a:solidFill>
                    <a:effectLst/>
                    <a:uLnTx/>
                    <a:uFillTx/>
                  </a:rPr>
                  <a:t>Recall from </a:t>
                </a:r>
                <a14:m>
                  <m:oMath xmlns:m="http://schemas.openxmlformats.org/officeDocument/2006/math">
                    <m:r>
                      <a:rPr lang="en-US" sz="1600" b="1" i="1" dirty="0">
                        <a:latin typeface="Cambria Math" panose="02040503050406030204" pitchFamily="18" charset="0"/>
                      </a:rPr>
                      <m:t>𝑷𝒂𝒓𝒕</m:t>
                    </m:r>
                    <m:r>
                      <a:rPr lang="en-US" sz="1600" b="1" i="1" dirty="0">
                        <a:latin typeface="Cambria Math" panose="02040503050406030204" pitchFamily="18" charset="0"/>
                      </a:rPr>
                      <m:t> </m:t>
                    </m:r>
                    <m:r>
                      <a:rPr lang="en-US" sz="1600" b="1" i="1" dirty="0">
                        <a:latin typeface="Cambria Math" panose="02040503050406030204" pitchFamily="18" charset="0"/>
                      </a:rPr>
                      <m:t>𝑰𝑰</m:t>
                    </m:r>
                  </m:oMath>
                </a14:m>
                <a:r>
                  <a:rPr lang="en-US" sz="1600" dirty="0"/>
                  <a:t>, that Plato’s “normalizing” multiplier is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𝟕𝟖</m:t>
                    </m:r>
                  </m:oMath>
                </a14:m>
                <a:r>
                  <a:rPr lang="en-US" sz="1600" dirty="0"/>
                  <a:t>.</a:t>
                </a:r>
                <a:endParaRPr kumimoji="0" lang="en-US" sz="1600" b="1" i="0" u="none" strike="noStrike" kern="1200" cap="none" spc="0" normalizeH="0" baseline="0" noProof="0" dirty="0">
                  <a:ln>
                    <a:noFill/>
                  </a:ln>
                  <a:solidFill>
                    <a:schemeClr val="tx1"/>
                  </a:solidFill>
                  <a:effectLst/>
                  <a:uLnTx/>
                  <a:uFillTx/>
                </a:endParaRP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8867D3A-67E3-4622-8B1B-64F33B096145}"/>
                  </a:ext>
                </a:extLst>
              </p:cNvPr>
              <p:cNvSpPr txBox="1">
                <a:spLocks noRot="1" noChangeAspect="1" noMove="1" noResize="1" noEditPoints="1" noAdjustHandles="1" noChangeArrowheads="1" noChangeShapeType="1" noTextEdit="1"/>
              </p:cNvSpPr>
              <p:nvPr/>
            </p:nvSpPr>
            <p:spPr>
              <a:xfrm>
                <a:off x="1593499" y="4244340"/>
                <a:ext cx="9752571" cy="1752600"/>
              </a:xfrm>
              <a:prstGeom prst="rect">
                <a:avLst/>
              </a:prstGeom>
              <a:blipFill>
                <a:blip r:embed="rId3"/>
                <a:stretch>
                  <a:fillRect l="-313" t="-2431" r="-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9" name="Table 3">
                <a:extLst>
                  <a:ext uri="{FF2B5EF4-FFF2-40B4-BE49-F238E27FC236}">
                    <a16:creationId xmlns:a16="http://schemas.microsoft.com/office/drawing/2014/main" id="{C22B4CC1-E559-4FF7-884B-C74B76A3B545}"/>
                  </a:ext>
                </a:extLst>
              </p:cNvPr>
              <p:cNvGraphicFramePr>
                <a:graphicFrameLocks noGrp="1"/>
              </p:cNvGraphicFramePr>
              <p:nvPr>
                <p:extLst>
                  <p:ext uri="{D42A27DB-BD31-4B8C-83A1-F6EECF244321}">
                    <p14:modId xmlns:p14="http://schemas.microsoft.com/office/powerpoint/2010/main" val="693115847"/>
                  </p:ext>
                </p:extLst>
              </p:nvPr>
            </p:nvGraphicFramePr>
            <p:xfrm>
              <a:off x="3275012" y="2434431"/>
              <a:ext cx="5867400" cy="1483360"/>
            </p:xfrm>
            <a:graphic>
              <a:graphicData uri="http://schemas.openxmlformats.org/drawingml/2006/table">
                <a:tbl>
                  <a:tblPr firstRow="1" bandRow="1">
                    <a:tableStyleId>{073A0DAA-6AF3-43AB-8588-CEC1D06C72B9}</a:tableStyleId>
                  </a:tblPr>
                  <a:tblGrid>
                    <a:gridCol w="1955800">
                      <a:extLst>
                        <a:ext uri="{9D8B030D-6E8A-4147-A177-3AD203B41FA5}">
                          <a16:colId xmlns:a16="http://schemas.microsoft.com/office/drawing/2014/main" val="3200047174"/>
                        </a:ext>
                      </a:extLst>
                    </a:gridCol>
                    <a:gridCol w="1955800">
                      <a:extLst>
                        <a:ext uri="{9D8B030D-6E8A-4147-A177-3AD203B41FA5}">
                          <a16:colId xmlns:a16="http://schemas.microsoft.com/office/drawing/2014/main" val="218188306"/>
                        </a:ext>
                      </a:extLst>
                    </a:gridCol>
                    <a:gridCol w="1955800">
                      <a:extLst>
                        <a:ext uri="{9D8B030D-6E8A-4147-A177-3AD203B41FA5}">
                          <a16:colId xmlns:a16="http://schemas.microsoft.com/office/drawing/2014/main" val="103658588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1" i="0" u="none" strike="noStrike" kern="1200" cap="none" spc="0" normalizeH="0" baseline="0" noProof="0" dirty="0" smtClean="0">
                                    <a:ln>
                                      <a:noFill/>
                                    </a:ln>
                                    <a:solidFill>
                                      <a:schemeClr val="bg1"/>
                                    </a:solidFill>
                                    <a:effectLst/>
                                    <a:uLnTx/>
                                    <a:uFillTx/>
                                    <a:latin typeface="Euphemia"/>
                                    <a:ea typeface="+mn-ea"/>
                                    <a:cs typeface="+mn-cs"/>
                                  </a:rPr>
                                  <m:t>Earth</m:t>
                                </m:r>
                                <m:r>
                                  <m:rPr>
                                    <m:nor/>
                                  </m:rPr>
                                  <a:rPr kumimoji="0" lang="en-US" sz="1400" b="1" i="0" u="none" strike="noStrike" kern="1200" cap="none" spc="0" normalizeH="0" baseline="0" noProof="0" dirty="0" smtClean="0">
                                    <a:ln>
                                      <a:noFill/>
                                    </a:ln>
                                    <a:solidFill>
                                      <a:schemeClr val="bg1"/>
                                    </a:solidFill>
                                    <a:effectLst/>
                                    <a:uLnTx/>
                                    <a:uFillTx/>
                                    <a:latin typeface="Euphemia"/>
                                    <a:ea typeface="+mn-ea"/>
                                    <a:cs typeface="+mn-cs"/>
                                  </a:rPr>
                                  <m:t> </m:t>
                                </m:r>
                                <m:r>
                                  <m:rPr>
                                    <m:nor/>
                                  </m:rPr>
                                  <a:rPr kumimoji="0" lang="en-US" sz="1400" b="1" i="0" u="none" strike="noStrike" kern="1200" cap="none" spc="0" normalizeH="0" baseline="0" noProof="0" dirty="0" smtClean="0">
                                    <a:ln>
                                      <a:noFill/>
                                    </a:ln>
                                    <a:solidFill>
                                      <a:schemeClr val="bg1"/>
                                    </a:solidFill>
                                    <a:effectLst/>
                                    <a:uLnTx/>
                                    <a:uFillTx/>
                                    <a:latin typeface="Euphemia"/>
                                    <a:ea typeface="+mn-ea"/>
                                    <a:cs typeface="+mn-cs"/>
                                  </a:rPr>
                                  <m:t>Orbit</m:t>
                                </m:r>
                              </m:oMath>
                            </m:oMathPara>
                          </a14:m>
                          <a:endParaRPr kumimoji="0" lang="en-US" sz="1400" b="1" i="0" u="none" strike="noStrike" kern="1200" cap="none" spc="0" normalizeH="0" baseline="0" noProof="0" dirty="0">
                            <a:ln>
                              <a:noFill/>
                            </a:ln>
                            <a:solidFill>
                              <a:schemeClr val="bg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n-US" sz="1400" b="1" i="0" u="none" strike="noStrike" kern="1200" cap="none" spc="0" normalizeH="0" baseline="0" noProof="0" dirty="0" smtClean="0">
                                    <a:ln>
                                      <a:noFill/>
                                    </a:ln>
                                    <a:solidFill>
                                      <a:schemeClr val="bg1"/>
                                    </a:solidFill>
                                    <a:effectLst/>
                                    <a:uLnTx/>
                                    <a:uFillTx/>
                                    <a:latin typeface="Euphemia"/>
                                    <a:ea typeface="+mn-ea"/>
                                    <a:cs typeface="+mn-cs"/>
                                  </a:rPr>
                                  <m:t>Ants</m:t>
                                </m:r>
                              </m:oMath>
                            </m:oMathPara>
                          </a14:m>
                          <a:endParaRPr lang="en-US" sz="1600" b="1"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n-US" sz="1400" b="1" i="0" u="none" strike="noStrike" kern="1200" cap="none" spc="0" normalizeH="0" baseline="0" noProof="0" dirty="0" smtClean="0">
                                    <a:ln>
                                      <a:noFill/>
                                    </a:ln>
                                    <a:solidFill>
                                      <a:schemeClr val="bg1"/>
                                    </a:solidFill>
                                    <a:effectLst/>
                                    <a:uLnTx/>
                                    <a:uFillTx/>
                                    <a:latin typeface="Euphemia"/>
                                    <a:ea typeface="+mn-ea"/>
                                    <a:cs typeface="+mn-cs"/>
                                  </a:rPr>
                                  <m:t>P</m:t>
                                </m:r>
                                <m:r>
                                  <m:rPr>
                                    <m:nor/>
                                  </m:rPr>
                                  <a:rPr kumimoji="0" lang="en-US" sz="1400" b="1" i="0" u="none" strike="noStrike" kern="1200" cap="none" spc="0" normalizeH="0" baseline="0" noProof="0" dirty="0" smtClean="0">
                                    <a:ln>
                                      <a:noFill/>
                                    </a:ln>
                                    <a:solidFill>
                                      <a:schemeClr val="bg1"/>
                                    </a:solidFill>
                                    <a:effectLst/>
                                    <a:uLnTx/>
                                    <a:uFillTx/>
                                    <a:latin typeface="Euphemia"/>
                                    <a:ea typeface="+mn-ea"/>
                                    <a:cs typeface="+mn-cs"/>
                                  </a:rPr>
                                  <m:t>−</m:t>
                                </m:r>
                                <m:r>
                                  <m:rPr>
                                    <m:nor/>
                                  </m:rPr>
                                  <a:rPr kumimoji="0" lang="en-US" sz="1400" b="1" i="0" u="none" strike="noStrike" kern="1200" cap="none" spc="0" normalizeH="0" baseline="0" noProof="0" dirty="0" smtClean="0">
                                    <a:ln>
                                      <a:noFill/>
                                    </a:ln>
                                    <a:solidFill>
                                      <a:schemeClr val="bg1"/>
                                    </a:solidFill>
                                    <a:effectLst/>
                                    <a:uLnTx/>
                                    <a:uFillTx/>
                                    <a:latin typeface="Euphemia"/>
                                    <a:ea typeface="+mn-ea"/>
                                    <a:cs typeface="+mn-cs"/>
                                  </a:rPr>
                                  <m:t>Ratio</m:t>
                                </m:r>
                              </m:oMath>
                            </m:oMathPara>
                          </a14:m>
                          <a:endParaRPr lang="en-US" sz="1600" b="1" dirty="0">
                            <a:solidFill>
                              <a:schemeClr val="bg1"/>
                            </a:solidFill>
                          </a:endParaRPr>
                        </a:p>
                      </a:txBody>
                      <a:tcPr/>
                    </a:tc>
                    <a:extLst>
                      <a:ext uri="{0D108BD9-81ED-4DB2-BD59-A6C34878D82A}">
                        <a16:rowId xmlns:a16="http://schemas.microsoft.com/office/drawing/2014/main" val="165607099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u="none" strike="noStrike" kern="1200" cap="none" spc="0" normalizeH="0" baseline="0" noProof="0" dirty="0" smtClean="0">
                                    <a:ln>
                                      <a:noFill/>
                                    </a:ln>
                                    <a:solidFill>
                                      <a:schemeClr val="tx1"/>
                                    </a:solidFill>
                                    <a:effectLst/>
                                    <a:uLnTx/>
                                    <a:uFillTx/>
                                  </a:rPr>
                                  <m:t>Minimum</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dirty="0" smtClean="0">
                                    <a:latin typeface="Cambria Math" panose="02040503050406030204" pitchFamily="18" charset="0"/>
                                  </a:rPr>
                                  <m:t>21</m:t>
                                </m:r>
                                <m:r>
                                  <a:rPr lang="en-US" sz="1600" b="0" dirty="0" smtClean="0">
                                    <a:latin typeface="Cambria Math" panose="02040503050406030204" pitchFamily="18" charset="0"/>
                                  </a:rPr>
                                  <m:t>7</m:t>
                                </m:r>
                                <m:r>
                                  <a:rPr lang="en-US" sz="1600" dirty="0" smtClean="0">
                                    <a:latin typeface="Cambria Math" panose="02040503050406030204" pitchFamily="18" charset="0"/>
                                  </a:rPr>
                                  <m:t>,</m:t>
                                </m:r>
                                <m:r>
                                  <a:rPr lang="en-US" sz="1600" b="0" dirty="0" smtClean="0">
                                    <a:latin typeface="Cambria Math" panose="02040503050406030204" pitchFamily="18" charset="0"/>
                                  </a:rPr>
                                  <m:t>200</m:t>
                                </m:r>
                                <m:r>
                                  <a:rPr lang="en-US" sz="1600" dirty="0" smtClean="0">
                                    <a:latin typeface="Cambria Math" panose="02040503050406030204" pitchFamily="18" charset="0"/>
                                  </a:rPr>
                                  <m:t>,</m:t>
                                </m:r>
                                <m:r>
                                  <a:rPr lang="en-US" sz="1600" b="0" dirty="0" smtClean="0">
                                    <a:latin typeface="Cambria Math" panose="02040503050406030204" pitchFamily="18" charset="0"/>
                                  </a:rPr>
                                  <m:t>000</m:t>
                                </m:r>
                                <m:r>
                                  <a:rPr lang="en-US" sz="1600" dirty="0" smtClean="0">
                                    <a:latin typeface="Cambria Math" panose="02040503050406030204" pitchFamily="18" charset="0"/>
                                  </a:rPr>
                                  <m:t>,</m:t>
                                </m:r>
                                <m:r>
                                  <a:rPr lang="en-US" sz="1600" b="0" dirty="0" smtClean="0">
                                    <a:latin typeface="Cambria Math" panose="02040503050406030204" pitchFamily="18" charset="0"/>
                                  </a:rPr>
                                  <m:t>000</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m:t>
                                </m:r>
                                <m:r>
                                  <a:rPr lang="en-US" sz="1600" b="1" dirty="0" smtClean="0">
                                    <a:latin typeface="Cambria Math" panose="02040503050406030204" pitchFamily="18" charset="0"/>
                                  </a:rPr>
                                  <m:t>.</m:t>
                                </m:r>
                                <m:r>
                                  <a:rPr lang="en-US" sz="1600" b="1" i="1" dirty="0" smtClean="0">
                                    <a:latin typeface="Cambria Math" panose="02040503050406030204" pitchFamily="18" charset="0"/>
                                  </a:rPr>
                                  <m:t>𝟐𝟑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m:oMathPara>
                          </a14:m>
                          <a:endParaRPr lang="en-US" sz="1600" b="1" dirty="0"/>
                        </a:p>
                      </a:txBody>
                      <a:tcPr/>
                    </a:tc>
                    <a:extLst>
                      <a:ext uri="{0D108BD9-81ED-4DB2-BD59-A6C34878D82A}">
                        <a16:rowId xmlns:a16="http://schemas.microsoft.com/office/drawing/2014/main" val="417759666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u="none" strike="noStrike" kern="1200" cap="none" spc="0" normalizeH="0" baseline="0" noProof="0" dirty="0" smtClean="0">
                                    <a:ln>
                                      <a:noFill/>
                                    </a:ln>
                                    <a:solidFill>
                                      <a:schemeClr val="tx1"/>
                                    </a:solidFill>
                                    <a:effectLst/>
                                    <a:uLnTx/>
                                    <a:uFillTx/>
                                  </a:rPr>
                                  <m:t>Average</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dirty="0" smtClean="0">
                                    <a:latin typeface="Cambria Math" panose="02040503050406030204" pitchFamily="18" charset="0"/>
                                  </a:rPr>
                                  <m:t>2</m:t>
                                </m:r>
                                <m:r>
                                  <a:rPr lang="en-US" sz="1600" i="0" dirty="0" smtClean="0">
                                    <a:latin typeface="Cambria Math" panose="02040503050406030204" pitchFamily="18" charset="0"/>
                                  </a:rPr>
                                  <m:t>2</m:t>
                                </m:r>
                                <m:r>
                                  <a:rPr lang="en-US" sz="1600" b="0" i="0" dirty="0" smtClean="0">
                                    <a:latin typeface="Cambria Math" panose="02040503050406030204" pitchFamily="18" charset="0"/>
                                  </a:rPr>
                                  <m:t>2</m:t>
                                </m:r>
                                <m:r>
                                  <a:rPr lang="en-US" sz="1600" dirty="0" smtClean="0">
                                    <a:latin typeface="Cambria Math" panose="02040503050406030204" pitchFamily="18" charset="0"/>
                                  </a:rPr>
                                  <m:t>,</m:t>
                                </m:r>
                                <m:r>
                                  <a:rPr lang="en-US" sz="1600" b="0" i="0" dirty="0" smtClean="0">
                                    <a:latin typeface="Cambria Math" panose="02040503050406030204" pitchFamily="18" charset="0"/>
                                  </a:rPr>
                                  <m:t>000</m:t>
                                </m:r>
                                <m:r>
                                  <a:rPr lang="en-US" sz="1600" dirty="0" smtClean="0">
                                    <a:latin typeface="Cambria Math" panose="02040503050406030204" pitchFamily="18" charset="0"/>
                                  </a:rPr>
                                  <m:t>,</m:t>
                                </m:r>
                                <m:r>
                                  <a:rPr lang="en-US" sz="1600" b="0" i="0" dirty="0" smtClean="0">
                                    <a:latin typeface="Cambria Math" panose="02040503050406030204" pitchFamily="18" charset="0"/>
                                  </a:rPr>
                                  <m:t>000</m:t>
                                </m:r>
                                <m:r>
                                  <a:rPr lang="en-US" sz="1600" dirty="0" smtClean="0">
                                    <a:latin typeface="Cambria Math" panose="02040503050406030204" pitchFamily="18" charset="0"/>
                                  </a:rPr>
                                  <m:t>,</m:t>
                                </m:r>
                                <m:r>
                                  <a:rPr lang="en-US" sz="1600" b="0" i="0" dirty="0" smtClean="0">
                                    <a:latin typeface="Cambria Math" panose="02040503050406030204" pitchFamily="18" charset="0"/>
                                  </a:rPr>
                                  <m:t>000</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m:t>
                                </m:r>
                                <m:r>
                                  <a:rPr lang="en-US" sz="1600" b="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m:oMathPara>
                          </a14:m>
                          <a:endParaRPr lang="en-US" sz="1600" b="1" dirty="0"/>
                        </a:p>
                      </a:txBody>
                      <a:tcPr/>
                    </a:tc>
                    <a:extLst>
                      <a:ext uri="{0D108BD9-81ED-4DB2-BD59-A6C34878D82A}">
                        <a16:rowId xmlns:a16="http://schemas.microsoft.com/office/drawing/2014/main" val="124830988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u="none" strike="noStrike" kern="1200" cap="none" spc="0" normalizeH="0" baseline="0" noProof="0" dirty="0" smtClean="0">
                                    <a:ln>
                                      <a:noFill/>
                                    </a:ln>
                                    <a:solidFill>
                                      <a:schemeClr val="tx1"/>
                                    </a:solidFill>
                                    <a:effectLst/>
                                    <a:uLnTx/>
                                    <a:uFillTx/>
                                  </a:rPr>
                                  <m:t>Max</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dirty="0" smtClean="0">
                                    <a:latin typeface="Cambria Math" panose="02040503050406030204" pitchFamily="18" charset="0"/>
                                  </a:rPr>
                                  <m:t>22</m:t>
                                </m:r>
                                <m:r>
                                  <a:rPr lang="en-US" sz="1600" b="0" dirty="0" smtClean="0">
                                    <a:latin typeface="Cambria Math" panose="02040503050406030204" pitchFamily="18" charset="0"/>
                                  </a:rPr>
                                  <m:t>6</m:t>
                                </m:r>
                                <m:r>
                                  <a:rPr lang="en-US" sz="1600" dirty="0" smtClean="0">
                                    <a:latin typeface="Cambria Math" panose="02040503050406030204" pitchFamily="18" charset="0"/>
                                  </a:rPr>
                                  <m:t>,</m:t>
                                </m:r>
                                <m:r>
                                  <a:rPr lang="en-US" sz="1600" b="0" dirty="0" smtClean="0">
                                    <a:latin typeface="Cambria Math" panose="02040503050406030204" pitchFamily="18" charset="0"/>
                                  </a:rPr>
                                  <m:t>800</m:t>
                                </m:r>
                                <m:r>
                                  <a:rPr lang="en-US" sz="1600" dirty="0" smtClean="0">
                                    <a:latin typeface="Cambria Math" panose="02040503050406030204" pitchFamily="18" charset="0"/>
                                  </a:rPr>
                                  <m:t>,</m:t>
                                </m:r>
                                <m:r>
                                  <a:rPr lang="en-US" sz="1600" b="0" dirty="0" smtClean="0">
                                    <a:latin typeface="Cambria Math" panose="02040503050406030204" pitchFamily="18" charset="0"/>
                                  </a:rPr>
                                  <m:t>000</m:t>
                                </m:r>
                                <m:r>
                                  <a:rPr lang="en-US" sz="1600" dirty="0" smtClean="0">
                                    <a:latin typeface="Cambria Math" panose="02040503050406030204" pitchFamily="18" charset="0"/>
                                  </a:rPr>
                                  <m:t>,</m:t>
                                </m:r>
                                <m:r>
                                  <a:rPr lang="en-US" sz="1600" b="0" dirty="0" smtClean="0">
                                    <a:latin typeface="Cambria Math" panose="02040503050406030204" pitchFamily="18" charset="0"/>
                                  </a:rPr>
                                  <m:t>000</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m:t>
                                </m:r>
                                <m:r>
                                  <a:rPr lang="en-US" sz="1600" b="1" dirty="0" smtClean="0">
                                    <a:latin typeface="Cambria Math" panose="02040503050406030204" pitchFamily="18" charset="0"/>
                                  </a:rPr>
                                  <m:t>.</m:t>
                                </m:r>
                                <m:r>
                                  <a:rPr lang="en-US" sz="1600" b="1" i="1" dirty="0" smtClean="0">
                                    <a:latin typeface="Cambria Math" panose="02040503050406030204" pitchFamily="18" charset="0"/>
                                  </a:rPr>
                                  <m:t>𝟓𝟔</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m:oMathPara>
                          </a14:m>
                          <a:endParaRPr lang="en-US" sz="1600" b="1" dirty="0"/>
                        </a:p>
                      </a:txBody>
                      <a:tcPr/>
                    </a:tc>
                    <a:extLst>
                      <a:ext uri="{0D108BD9-81ED-4DB2-BD59-A6C34878D82A}">
                        <a16:rowId xmlns:a16="http://schemas.microsoft.com/office/drawing/2014/main" val="3123641321"/>
                      </a:ext>
                    </a:extLst>
                  </a:tr>
                </a:tbl>
              </a:graphicData>
            </a:graphic>
          </p:graphicFrame>
        </mc:Choice>
        <mc:Fallback xmlns="">
          <p:graphicFrame>
            <p:nvGraphicFramePr>
              <p:cNvPr id="9" name="Table 3">
                <a:extLst>
                  <a:ext uri="{FF2B5EF4-FFF2-40B4-BE49-F238E27FC236}">
                    <a16:creationId xmlns:a16="http://schemas.microsoft.com/office/drawing/2014/main" id="{C22B4CC1-E559-4FF7-884B-C74B76A3B545}"/>
                  </a:ext>
                </a:extLst>
              </p:cNvPr>
              <p:cNvGraphicFramePr>
                <a:graphicFrameLocks noGrp="1"/>
              </p:cNvGraphicFramePr>
              <p:nvPr>
                <p:extLst>
                  <p:ext uri="{D42A27DB-BD31-4B8C-83A1-F6EECF244321}">
                    <p14:modId xmlns:p14="http://schemas.microsoft.com/office/powerpoint/2010/main" val="693115847"/>
                  </p:ext>
                </p:extLst>
              </p:nvPr>
            </p:nvGraphicFramePr>
            <p:xfrm>
              <a:off x="3275012" y="2434431"/>
              <a:ext cx="5867400" cy="1483360"/>
            </p:xfrm>
            <a:graphic>
              <a:graphicData uri="http://schemas.openxmlformats.org/drawingml/2006/table">
                <a:tbl>
                  <a:tblPr firstRow="1" bandRow="1">
                    <a:tableStyleId>{073A0DAA-6AF3-43AB-8588-CEC1D06C72B9}</a:tableStyleId>
                  </a:tblPr>
                  <a:tblGrid>
                    <a:gridCol w="1955800">
                      <a:extLst>
                        <a:ext uri="{9D8B030D-6E8A-4147-A177-3AD203B41FA5}">
                          <a16:colId xmlns:a16="http://schemas.microsoft.com/office/drawing/2014/main" val="3200047174"/>
                        </a:ext>
                      </a:extLst>
                    </a:gridCol>
                    <a:gridCol w="1955800">
                      <a:extLst>
                        <a:ext uri="{9D8B030D-6E8A-4147-A177-3AD203B41FA5}">
                          <a16:colId xmlns:a16="http://schemas.microsoft.com/office/drawing/2014/main" val="218188306"/>
                        </a:ext>
                      </a:extLst>
                    </a:gridCol>
                    <a:gridCol w="1955800">
                      <a:extLst>
                        <a:ext uri="{9D8B030D-6E8A-4147-A177-3AD203B41FA5}">
                          <a16:colId xmlns:a16="http://schemas.microsoft.com/office/drawing/2014/main" val="1036585885"/>
                        </a:ext>
                      </a:extLst>
                    </a:gridCol>
                  </a:tblGrid>
                  <a:tr h="370840">
                    <a:tc>
                      <a:txBody>
                        <a:bodyPr/>
                        <a:lstStyle/>
                        <a:p>
                          <a:endParaRPr lang="en-US"/>
                        </a:p>
                      </a:txBody>
                      <a:tcPr>
                        <a:blipFill>
                          <a:blip r:embed="rId4"/>
                          <a:stretch>
                            <a:fillRect l="-312" t="-1639" r="-201246" b="-303279"/>
                          </a:stretch>
                        </a:blipFill>
                      </a:tcPr>
                    </a:tc>
                    <a:tc>
                      <a:txBody>
                        <a:bodyPr/>
                        <a:lstStyle/>
                        <a:p>
                          <a:endParaRPr lang="en-US"/>
                        </a:p>
                      </a:txBody>
                      <a:tcPr>
                        <a:blipFill>
                          <a:blip r:embed="rId4"/>
                          <a:stretch>
                            <a:fillRect l="-100312" t="-1639" r="-101246" b="-303279"/>
                          </a:stretch>
                        </a:blipFill>
                      </a:tcPr>
                    </a:tc>
                    <a:tc>
                      <a:txBody>
                        <a:bodyPr/>
                        <a:lstStyle/>
                        <a:p>
                          <a:endParaRPr lang="en-US"/>
                        </a:p>
                      </a:txBody>
                      <a:tcPr>
                        <a:blipFill>
                          <a:blip r:embed="rId4"/>
                          <a:stretch>
                            <a:fillRect l="-200312" t="-1639" r="-1246" b="-303279"/>
                          </a:stretch>
                        </a:blipFill>
                      </a:tcPr>
                    </a:tc>
                    <a:extLst>
                      <a:ext uri="{0D108BD9-81ED-4DB2-BD59-A6C34878D82A}">
                        <a16:rowId xmlns:a16="http://schemas.microsoft.com/office/drawing/2014/main" val="1656070998"/>
                      </a:ext>
                    </a:extLst>
                  </a:tr>
                  <a:tr h="370840">
                    <a:tc>
                      <a:txBody>
                        <a:bodyPr/>
                        <a:lstStyle/>
                        <a:p>
                          <a:endParaRPr lang="en-US"/>
                        </a:p>
                      </a:txBody>
                      <a:tcPr>
                        <a:blipFill>
                          <a:blip r:embed="rId4"/>
                          <a:stretch>
                            <a:fillRect l="-312" t="-101639" r="-201246" b="-203279"/>
                          </a:stretch>
                        </a:blipFill>
                      </a:tcPr>
                    </a:tc>
                    <a:tc>
                      <a:txBody>
                        <a:bodyPr/>
                        <a:lstStyle/>
                        <a:p>
                          <a:endParaRPr lang="en-US"/>
                        </a:p>
                      </a:txBody>
                      <a:tcPr>
                        <a:blipFill>
                          <a:blip r:embed="rId4"/>
                          <a:stretch>
                            <a:fillRect l="-100312" t="-101639" r="-101246" b="-203279"/>
                          </a:stretch>
                        </a:blipFill>
                      </a:tcPr>
                    </a:tc>
                    <a:tc>
                      <a:txBody>
                        <a:bodyPr/>
                        <a:lstStyle/>
                        <a:p>
                          <a:endParaRPr lang="en-US"/>
                        </a:p>
                      </a:txBody>
                      <a:tcPr>
                        <a:blipFill>
                          <a:blip r:embed="rId4"/>
                          <a:stretch>
                            <a:fillRect l="-200312" t="-101639" r="-1246" b="-203279"/>
                          </a:stretch>
                        </a:blipFill>
                      </a:tcPr>
                    </a:tc>
                    <a:extLst>
                      <a:ext uri="{0D108BD9-81ED-4DB2-BD59-A6C34878D82A}">
                        <a16:rowId xmlns:a16="http://schemas.microsoft.com/office/drawing/2014/main" val="4177596664"/>
                      </a:ext>
                    </a:extLst>
                  </a:tr>
                  <a:tr h="370840">
                    <a:tc>
                      <a:txBody>
                        <a:bodyPr/>
                        <a:lstStyle/>
                        <a:p>
                          <a:endParaRPr lang="en-US"/>
                        </a:p>
                      </a:txBody>
                      <a:tcPr>
                        <a:blipFill>
                          <a:blip r:embed="rId4"/>
                          <a:stretch>
                            <a:fillRect l="-312" t="-201639" r="-201246" b="-103279"/>
                          </a:stretch>
                        </a:blipFill>
                      </a:tcPr>
                    </a:tc>
                    <a:tc>
                      <a:txBody>
                        <a:bodyPr/>
                        <a:lstStyle/>
                        <a:p>
                          <a:endParaRPr lang="en-US"/>
                        </a:p>
                      </a:txBody>
                      <a:tcPr>
                        <a:blipFill>
                          <a:blip r:embed="rId4"/>
                          <a:stretch>
                            <a:fillRect l="-100312" t="-201639" r="-101246" b="-103279"/>
                          </a:stretch>
                        </a:blipFill>
                      </a:tcPr>
                    </a:tc>
                    <a:tc>
                      <a:txBody>
                        <a:bodyPr/>
                        <a:lstStyle/>
                        <a:p>
                          <a:endParaRPr lang="en-US"/>
                        </a:p>
                      </a:txBody>
                      <a:tcPr>
                        <a:blipFill>
                          <a:blip r:embed="rId4"/>
                          <a:stretch>
                            <a:fillRect l="-200312" t="-201639" r="-1246" b="-103279"/>
                          </a:stretch>
                        </a:blipFill>
                      </a:tcPr>
                    </a:tc>
                    <a:extLst>
                      <a:ext uri="{0D108BD9-81ED-4DB2-BD59-A6C34878D82A}">
                        <a16:rowId xmlns:a16="http://schemas.microsoft.com/office/drawing/2014/main" val="1248309886"/>
                      </a:ext>
                    </a:extLst>
                  </a:tr>
                  <a:tr h="370840">
                    <a:tc>
                      <a:txBody>
                        <a:bodyPr/>
                        <a:lstStyle/>
                        <a:p>
                          <a:endParaRPr lang="en-US"/>
                        </a:p>
                      </a:txBody>
                      <a:tcPr>
                        <a:blipFill>
                          <a:blip r:embed="rId4"/>
                          <a:stretch>
                            <a:fillRect l="-312" t="-301639" r="-201246" b="-3279"/>
                          </a:stretch>
                        </a:blipFill>
                      </a:tcPr>
                    </a:tc>
                    <a:tc>
                      <a:txBody>
                        <a:bodyPr/>
                        <a:lstStyle/>
                        <a:p>
                          <a:endParaRPr lang="en-US"/>
                        </a:p>
                      </a:txBody>
                      <a:tcPr>
                        <a:blipFill>
                          <a:blip r:embed="rId4"/>
                          <a:stretch>
                            <a:fillRect l="-100312" t="-301639" r="-101246" b="-3279"/>
                          </a:stretch>
                        </a:blipFill>
                      </a:tcPr>
                    </a:tc>
                    <a:tc>
                      <a:txBody>
                        <a:bodyPr/>
                        <a:lstStyle/>
                        <a:p>
                          <a:endParaRPr lang="en-US"/>
                        </a:p>
                      </a:txBody>
                      <a:tcPr>
                        <a:blipFill>
                          <a:blip r:embed="rId4"/>
                          <a:stretch>
                            <a:fillRect l="-200312" t="-301639" r="-1246" b="-3279"/>
                          </a:stretch>
                        </a:blipFill>
                      </a:tcPr>
                    </a:tc>
                    <a:extLst>
                      <a:ext uri="{0D108BD9-81ED-4DB2-BD59-A6C34878D82A}">
                        <a16:rowId xmlns:a16="http://schemas.microsoft.com/office/drawing/2014/main" val="3123641321"/>
                      </a:ext>
                    </a:extLst>
                  </a:tr>
                </a:tbl>
              </a:graphicData>
            </a:graphic>
          </p:graphicFrame>
        </mc:Fallback>
      </mc:AlternateContent>
    </p:spTree>
    <p:extLst>
      <p:ext uri="{BB962C8B-B14F-4D97-AF65-F5344CB8AC3E}">
        <p14:creationId xmlns:p14="http://schemas.microsoft.com/office/powerpoint/2010/main" val="225308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Antediluvian 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83411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A </a:t>
                </a:r>
                <a14:m>
                  <m:oMath xmlns:m="http://schemas.openxmlformats.org/officeDocument/2006/math">
                    <m:r>
                      <a:rPr lang="en-US" sz="1600" b="1" i="1" dirty="0" smtClean="0">
                        <a:latin typeface="Cambria Math" panose="02040503050406030204" pitchFamily="18" charset="0"/>
                      </a:rPr>
                      <m:t>𝟑𝟔𝟎</m:t>
                    </m:r>
                  </m:oMath>
                </a14:m>
                <a:r>
                  <a:rPr lang="en-US" sz="1600" dirty="0"/>
                  <a:t>-day year would adhere to the </a:t>
                </a:r>
                <a:r>
                  <a:rPr lang="en-US" sz="1600" b="1" dirty="0"/>
                  <a:t>sexagesimal</a:t>
                </a:r>
                <a:r>
                  <a:rPr lang="en-US" sz="1600" dirty="0"/>
                  <a:t> number system.</a:t>
                </a:r>
              </a:p>
              <a:p>
                <a:pPr indent="-246888">
                  <a:lnSpc>
                    <a:spcPct val="90000"/>
                  </a:lnSpc>
                  <a:spcAft>
                    <a:spcPts val="600"/>
                  </a:spcAft>
                </a:pPr>
                <a:endParaRPr lang="en-US" sz="1600" dirty="0"/>
              </a:p>
              <a:p>
                <a:pPr indent="-246888">
                  <a:lnSpc>
                    <a:spcPct val="90000"/>
                  </a:lnSpc>
                  <a:spcAft>
                    <a:spcPts val="600"/>
                  </a:spcAft>
                </a:pPr>
                <a:r>
                  <a:rPr lang="en-US" sz="1600" dirty="0"/>
                  <a:t>A </a:t>
                </a:r>
                <a14:m>
                  <m:oMath xmlns:m="http://schemas.openxmlformats.org/officeDocument/2006/math">
                    <m:r>
                      <a:rPr lang="en-US" sz="1600" b="1" i="1" dirty="0" smtClean="0">
                        <a:latin typeface="Cambria Math" panose="02040503050406030204" pitchFamily="18" charset="0"/>
                      </a:rPr>
                      <m:t>𝟑𝟔𝟎</m:t>
                    </m:r>
                  </m:oMath>
                </a14:m>
                <a:r>
                  <a:rPr lang="en-US" sz="1600" dirty="0"/>
                  <a:t>-day year would allow for </a:t>
                </a:r>
                <a14:m>
                  <m:oMath xmlns:m="http://schemas.openxmlformats.org/officeDocument/2006/math">
                    <m:r>
                      <a:rPr lang="en-US" sz="1600" b="1" i="1" dirty="0" smtClean="0">
                        <a:latin typeface="Cambria Math" panose="02040503050406030204" pitchFamily="18" charset="0"/>
                      </a:rPr>
                      <m:t>𝟏𝟐</m:t>
                    </m:r>
                  </m:oMath>
                </a14:m>
                <a:r>
                  <a:rPr lang="en-US" sz="1600" dirty="0"/>
                  <a:t> months of exactly </a:t>
                </a:r>
                <a14:m>
                  <m:oMath xmlns:m="http://schemas.openxmlformats.org/officeDocument/2006/math">
                    <m:r>
                      <a:rPr lang="en-US" sz="1600" b="1" i="1" dirty="0" smtClean="0">
                        <a:latin typeface="Cambria Math" panose="02040503050406030204" pitchFamily="18" charset="0"/>
                      </a:rPr>
                      <m:t>𝟑𝟎</m:t>
                    </m:r>
                  </m:oMath>
                </a14:m>
                <a:r>
                  <a:rPr lang="en-US" sz="1600" dirty="0"/>
                  <a:t> days each. It would also synchronize the moon's </a:t>
                </a:r>
                <a14:m>
                  <m:oMath xmlns:m="http://schemas.openxmlformats.org/officeDocument/2006/math">
                    <m:r>
                      <a:rPr lang="en-US" sz="1600" b="1" i="1" dirty="0" smtClean="0">
                        <a:latin typeface="Cambria Math" panose="02040503050406030204" pitchFamily="18" charset="0"/>
                      </a:rPr>
                      <m:t>𝟑𝟎</m:t>
                    </m:r>
                    <m:r>
                      <a:rPr lang="en-US" sz="1600" b="1" i="1" dirty="0">
                        <a:latin typeface="Cambria Math" panose="02040503050406030204" pitchFamily="18" charset="0"/>
                      </a:rPr>
                      <m:t> </m:t>
                    </m:r>
                  </m:oMath>
                </a14:m>
                <a:r>
                  <a:rPr lang="en-US" sz="1600" dirty="0"/>
                  <a:t>-day orbit/cycle directly with the </a:t>
                </a:r>
                <a14:m>
                  <m:oMath xmlns:m="http://schemas.openxmlformats.org/officeDocument/2006/math">
                    <m:r>
                      <a:rPr lang="en-US" sz="1600" b="1" i="1" dirty="0" smtClean="0">
                        <a:latin typeface="Cambria Math" panose="02040503050406030204" pitchFamily="18" charset="0"/>
                      </a:rPr>
                      <m:t>𝟑𝟎</m:t>
                    </m:r>
                  </m:oMath>
                </a14:m>
                <a:r>
                  <a:rPr lang="en-US" sz="1600" dirty="0"/>
                  <a:t> days of each month.</a:t>
                </a:r>
              </a:p>
              <a:p>
                <a:pPr indent="-246888">
                  <a:lnSpc>
                    <a:spcPct val="90000"/>
                  </a:lnSpc>
                  <a:spcAft>
                    <a:spcPts val="600"/>
                  </a:spcAft>
                </a:pPr>
                <a:endParaRPr lang="en-US" sz="1600" dirty="0"/>
              </a:p>
              <a:p>
                <a:pPr indent="-246888">
                  <a:lnSpc>
                    <a:spcPct val="90000"/>
                  </a:lnSpc>
                  <a:spcAft>
                    <a:spcPts val="600"/>
                  </a:spcAft>
                </a:pPr>
                <a:r>
                  <a:rPr lang="en-US" sz="1600" dirty="0"/>
                  <a:t>A </a:t>
                </a:r>
                <a14:m>
                  <m:oMath xmlns:m="http://schemas.openxmlformats.org/officeDocument/2006/math">
                    <m:r>
                      <a:rPr lang="en-US" sz="1600" b="1" i="1" dirty="0" smtClean="0">
                        <a:latin typeface="Cambria Math" panose="02040503050406030204" pitchFamily="18" charset="0"/>
                      </a:rPr>
                      <m:t>𝟑𝟔𝟎</m:t>
                    </m:r>
                  </m:oMath>
                </a14:m>
                <a:r>
                  <a:rPr lang="en-US" sz="1600" dirty="0"/>
                  <a:t>-day year would mirror the division of the Earth in degrees (</a:t>
                </a:r>
                <a14:m>
                  <m:oMath xmlns:m="http://schemas.openxmlformats.org/officeDocument/2006/math">
                    <m:r>
                      <a:rPr lang="en-US" sz="1600" b="1" i="1" dirty="0">
                        <a:latin typeface="Cambria Math" panose="02040503050406030204" pitchFamily="18" charset="0"/>
                      </a:rPr>
                      <m:t>𝟑𝟔𝟎</m:t>
                    </m:r>
                  </m:oMath>
                </a14:m>
                <a:r>
                  <a:rPr lang="en-US" sz="1600" dirty="0"/>
                  <a:t>). Whereas minutes and seconds are currently used in the DMS (Degrees, Minutes, Seconds) coordinate system, the "</a:t>
                </a:r>
                <a:r>
                  <a:rPr lang="en-US" sz="1600" b="1" dirty="0"/>
                  <a:t>day</a:t>
                </a:r>
                <a:r>
                  <a:rPr lang="en-US" sz="1600" dirty="0"/>
                  <a:t>" would be the functional equivalent of the degree.</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8341140" cy="4686439"/>
              </a:xfrm>
              <a:prstGeom prst="rect">
                <a:avLst/>
              </a:prstGeom>
              <a:blipFill>
                <a:blip r:embed="rId2"/>
                <a:stretch>
                  <a:fillRect l="-365" t="-91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https://en.wikipedia.org/wiki/Sexagesimal</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Sexagesimal Calendar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24346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Antediluvian 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8341140" cy="4686439"/>
              </a:xfrm>
              <a:prstGeom prst="rect">
                <a:avLst/>
              </a:prstGeom>
            </p:spPr>
            <p:txBody>
              <a:bodyPr vert="horz" lIns="91440" tIns="45720" rIns="91440" bIns="45720" rtlCol="0">
                <a:normAutofit/>
              </a:bodyPr>
              <a:lstStyle/>
              <a:p>
                <a:pPr indent="-246888">
                  <a:lnSpc>
                    <a:spcPct val="90000"/>
                  </a:lnSpc>
                  <a:spcAft>
                    <a:spcPts val="600"/>
                  </a:spcAft>
                </a:pPr>
                <a:r>
                  <a:rPr lang="en-US" sz="1600" b="1" dirty="0"/>
                  <a:t>Roman Calendar</a:t>
                </a:r>
              </a:p>
              <a:p>
                <a:pPr indent="-246888">
                  <a:lnSpc>
                    <a:spcPct val="90000"/>
                  </a:lnSpc>
                  <a:spcAft>
                    <a:spcPts val="600"/>
                  </a:spcAft>
                </a:pPr>
                <a:endParaRPr lang="en-US" sz="1600" dirty="0"/>
              </a:p>
              <a:p>
                <a:pPr indent="-246888">
                  <a:lnSpc>
                    <a:spcPct val="90000"/>
                  </a:lnSpc>
                  <a:spcAft>
                    <a:spcPts val="600"/>
                  </a:spcAft>
                </a:pPr>
                <a:r>
                  <a:rPr lang="en-US" sz="1600" dirty="0"/>
                  <a:t>Plutarch's Parallel Lives recounts that Romulus's calendar had been solar but adhered to the general principle that the year should last for </a:t>
                </a:r>
                <a14:m>
                  <m:oMath xmlns:m="http://schemas.openxmlformats.org/officeDocument/2006/math">
                    <m:r>
                      <a:rPr lang="en-US" sz="1600" b="1" i="1" dirty="0" smtClean="0">
                        <a:latin typeface="Cambria Math" panose="02040503050406030204" pitchFamily="18" charset="0"/>
                      </a:rPr>
                      <m:t>𝟑𝟔𝟎</m:t>
                    </m:r>
                  </m:oMath>
                </a14:m>
                <a:r>
                  <a:rPr lang="en-US" sz="1600" dirty="0"/>
                  <a:t> days. Months were employed secondarily and haphazardly, with some counted as </a:t>
                </a:r>
                <a14:m>
                  <m:oMath xmlns:m="http://schemas.openxmlformats.org/officeDocument/2006/math">
                    <m:r>
                      <a:rPr lang="en-US" sz="1600" b="1" i="1" dirty="0" smtClean="0">
                        <a:latin typeface="Cambria Math" panose="02040503050406030204" pitchFamily="18" charset="0"/>
                      </a:rPr>
                      <m:t>𝟐𝟎</m:t>
                    </m:r>
                  </m:oMath>
                </a14:m>
                <a:r>
                  <a:rPr lang="en-US" sz="1600" dirty="0"/>
                  <a:t> days and others as </a:t>
                </a:r>
                <a14:m>
                  <m:oMath xmlns:m="http://schemas.openxmlformats.org/officeDocument/2006/math">
                    <m:r>
                      <a:rPr lang="en-US" sz="1600" b="1" i="1" dirty="0" smtClean="0">
                        <a:latin typeface="Cambria Math" panose="02040503050406030204" pitchFamily="18" charset="0"/>
                      </a:rPr>
                      <m:t>𝟑𝟓</m:t>
                    </m:r>
                  </m:oMath>
                </a14:m>
                <a:r>
                  <a:rPr lang="en-US" sz="1600" dirty="0"/>
                  <a:t> or more.</a:t>
                </a:r>
              </a:p>
              <a:p>
                <a:pPr indent="-246888">
                  <a:lnSpc>
                    <a:spcPct val="90000"/>
                  </a:lnSpc>
                  <a:spcAft>
                    <a:spcPts val="600"/>
                  </a:spcAft>
                </a:pPr>
                <a:endParaRPr lang="en-US" sz="1600" dirty="0"/>
              </a:p>
              <a:p>
                <a:pPr indent="-246888">
                  <a:lnSpc>
                    <a:spcPct val="90000"/>
                  </a:lnSpc>
                  <a:spcAft>
                    <a:spcPts val="600"/>
                  </a:spcAft>
                </a:pPr>
                <a:r>
                  <a:rPr lang="en-US" sz="1600" b="1" dirty="0"/>
                  <a:t>India</a:t>
                </a:r>
              </a:p>
              <a:p>
                <a:pPr indent="-246888">
                  <a:lnSpc>
                    <a:spcPct val="90000"/>
                  </a:lnSpc>
                  <a:spcAft>
                    <a:spcPts val="600"/>
                  </a:spcAft>
                </a:pPr>
                <a:endParaRPr lang="en-US" sz="1600" dirty="0"/>
              </a:p>
              <a:p>
                <a:pPr indent="-246888">
                  <a:lnSpc>
                    <a:spcPct val="90000"/>
                  </a:lnSpc>
                  <a:spcAft>
                    <a:spcPts val="600"/>
                  </a:spcAft>
                </a:pPr>
                <a:r>
                  <a:rPr lang="en-US" sz="1600" dirty="0"/>
                  <a:t>The Rig Veda describes a calendar with </a:t>
                </a:r>
                <a14:m>
                  <m:oMath xmlns:m="http://schemas.openxmlformats.org/officeDocument/2006/math">
                    <m:r>
                      <a:rPr lang="en-US" sz="1600" b="1" i="1" dirty="0" smtClean="0">
                        <a:latin typeface="Cambria Math" panose="02040503050406030204" pitchFamily="18" charset="0"/>
                      </a:rPr>
                      <m:t>𝟏𝟐</m:t>
                    </m:r>
                  </m:oMath>
                </a14:m>
                <a:r>
                  <a:rPr lang="en-US" sz="1600" dirty="0"/>
                  <a:t> months and </a:t>
                </a:r>
                <a14:m>
                  <m:oMath xmlns:m="http://schemas.openxmlformats.org/officeDocument/2006/math">
                    <m:r>
                      <a:rPr lang="en-US" sz="1600" b="1" i="1" dirty="0" smtClean="0">
                        <a:latin typeface="Cambria Math" panose="02040503050406030204" pitchFamily="18" charset="0"/>
                      </a:rPr>
                      <m:t>𝟑𝟔𝟎</m:t>
                    </m:r>
                  </m:oMath>
                </a14:m>
                <a:r>
                  <a:rPr lang="en-US" sz="1600" dirty="0"/>
                  <a:t> days.</a:t>
                </a:r>
              </a:p>
              <a:p>
                <a:pPr indent="-246888">
                  <a:lnSpc>
                    <a:spcPct val="90000"/>
                  </a:lnSpc>
                  <a:spcAft>
                    <a:spcPts val="600"/>
                  </a:spcAft>
                </a:pPr>
                <a:endParaRPr lang="en-US" sz="1600" dirty="0"/>
              </a:p>
              <a:p>
                <a:pPr indent="-246888">
                  <a:lnSpc>
                    <a:spcPct val="90000"/>
                  </a:lnSpc>
                  <a:spcAft>
                    <a:spcPts val="600"/>
                  </a:spcAft>
                </a:pPr>
                <a:r>
                  <a:rPr lang="en-US" sz="1600" b="1" dirty="0"/>
                  <a:t>Mesoamerica</a:t>
                </a:r>
              </a:p>
              <a:p>
                <a:pPr indent="-246888">
                  <a:lnSpc>
                    <a:spcPct val="90000"/>
                  </a:lnSpc>
                  <a:spcAft>
                    <a:spcPts val="600"/>
                  </a:spcAft>
                </a:pPr>
                <a:endParaRPr lang="en-US" sz="1600" dirty="0"/>
              </a:p>
              <a:p>
                <a:pPr indent="-246888">
                  <a:lnSpc>
                    <a:spcPct val="90000"/>
                  </a:lnSpc>
                  <a:spcAft>
                    <a:spcPts val="600"/>
                  </a:spcAft>
                </a:pPr>
                <a:r>
                  <a:rPr lang="en-US" sz="1600" dirty="0"/>
                  <a:t>In the Mayan Long Count Calendar, the equivalent of the year, the tun, was </a:t>
                </a:r>
                <a14:m>
                  <m:oMath xmlns:m="http://schemas.openxmlformats.org/officeDocument/2006/math">
                    <m:r>
                      <a:rPr lang="en-US" sz="1600" b="1" i="1" dirty="0">
                        <a:latin typeface="Cambria Math" panose="02040503050406030204" pitchFamily="18" charset="0"/>
                      </a:rPr>
                      <m:t>𝟑𝟔𝟎</m:t>
                    </m:r>
                  </m:oMath>
                </a14:m>
                <a:r>
                  <a:rPr lang="en-US" sz="1600" dirty="0"/>
                  <a:t> days. The “days" component of the Mayan calendar rotates (resets) at </a:t>
                </a:r>
                <a14:m>
                  <m:oMath xmlns:m="http://schemas.openxmlformats.org/officeDocument/2006/math">
                    <m:r>
                      <a:rPr lang="en-US" sz="1600" b="1" i="1" dirty="0" smtClean="0">
                        <a:latin typeface="Cambria Math" panose="02040503050406030204" pitchFamily="18" charset="0"/>
                      </a:rPr>
                      <m:t>𝟑𝟔𝟎</m:t>
                    </m:r>
                  </m:oMath>
                </a14:m>
                <a:r>
                  <a:rPr lang="en-US" sz="1600" dirty="0"/>
                  <a:t>. The calendar specifically violates (makes an exception to) its base </a:t>
                </a:r>
                <a14:m>
                  <m:oMath xmlns:m="http://schemas.openxmlformats.org/officeDocument/2006/math">
                    <m:r>
                      <a:rPr lang="en-US" sz="1600" b="1" i="1" dirty="0" smtClean="0">
                        <a:latin typeface="Cambria Math" panose="02040503050406030204" pitchFamily="18" charset="0"/>
                      </a:rPr>
                      <m:t>𝟐𝟎</m:t>
                    </m:r>
                  </m:oMath>
                </a14:m>
                <a:r>
                  <a:rPr lang="en-US" sz="1600" dirty="0"/>
                  <a:t> numbering system to force the days component to roll over "early" at </a:t>
                </a:r>
                <a14:m>
                  <m:oMath xmlns:m="http://schemas.openxmlformats.org/officeDocument/2006/math">
                    <m:r>
                      <a:rPr lang="en-US" sz="1600" b="1" i="1" dirty="0">
                        <a:latin typeface="Cambria Math" panose="02040503050406030204" pitchFamily="18" charset="0"/>
                      </a:rPr>
                      <m:t>𝟑𝟔𝟎</m:t>
                    </m:r>
                  </m:oMath>
                </a14:m>
                <a:r>
                  <a:rPr lang="en-US" sz="1600" dirty="0"/>
                  <a: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8341140" cy="4686439"/>
              </a:xfrm>
              <a:prstGeom prst="rect">
                <a:avLst/>
              </a:prstGeom>
              <a:blipFill>
                <a:blip r:embed="rId2"/>
                <a:stretch>
                  <a:fillRect l="-365" t="-910" r="-1607"/>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https://en.wikipedia.org/wiki/360-day_calendar</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Ancient 360-Day Calendars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611475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Antediluvian 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8341140" cy="4686439"/>
              </a:xfrm>
              <a:prstGeom prst="rect">
                <a:avLst/>
              </a:prstGeom>
            </p:spPr>
            <p:txBody>
              <a:bodyPr vert="horz" lIns="91440" tIns="45720" rIns="91440" bIns="45720" rtlCol="0">
                <a:normAutofit/>
              </a:bodyPr>
              <a:lstStyle/>
              <a:p>
                <a:pPr indent="-246888">
                  <a:lnSpc>
                    <a:spcPct val="90000"/>
                  </a:lnSpc>
                  <a:spcAft>
                    <a:spcPts val="600"/>
                  </a:spcAft>
                </a:pPr>
                <a:r>
                  <a:rPr lang="en-US" sz="1600" b="1" dirty="0"/>
                  <a:t>The Ancient Egyptians </a:t>
                </a:r>
              </a:p>
              <a:p>
                <a:pPr indent="-246888">
                  <a:lnSpc>
                    <a:spcPct val="90000"/>
                  </a:lnSpc>
                  <a:spcAft>
                    <a:spcPts val="600"/>
                  </a:spcAft>
                </a:pPr>
                <a:endParaRPr lang="en-US" sz="1600" dirty="0"/>
              </a:p>
              <a:p>
                <a:pPr indent="-246888">
                  <a:lnSpc>
                    <a:spcPct val="90000"/>
                  </a:lnSpc>
                  <a:spcAft>
                    <a:spcPts val="600"/>
                  </a:spcAft>
                </a:pPr>
                <a:r>
                  <a:rPr lang="en-US" sz="1600" dirty="0"/>
                  <a:t>The ancient Egyptians originally used a </a:t>
                </a:r>
                <a14:m>
                  <m:oMath xmlns:m="http://schemas.openxmlformats.org/officeDocument/2006/math">
                    <m:r>
                      <a:rPr lang="en-US" sz="1600" b="1" i="1" dirty="0">
                        <a:latin typeface="Cambria Math" panose="02040503050406030204" pitchFamily="18" charset="0"/>
                      </a:rPr>
                      <m:t>𝟑𝟔𝟎</m:t>
                    </m:r>
                  </m:oMath>
                </a14:m>
                <a:r>
                  <a:rPr lang="en-US" sz="1600" dirty="0"/>
                  <a:t>-day calendar. One myth tells of how the extra </a:t>
                </a:r>
                <a14:m>
                  <m:oMath xmlns:m="http://schemas.openxmlformats.org/officeDocument/2006/math">
                    <m:r>
                      <a:rPr lang="en-US" sz="1600" b="1" i="1" dirty="0" smtClean="0">
                        <a:latin typeface="Cambria Math" panose="02040503050406030204" pitchFamily="18" charset="0"/>
                      </a:rPr>
                      <m:t>𝟓</m:t>
                    </m:r>
                  </m:oMath>
                </a14:m>
                <a:r>
                  <a:rPr lang="en-US" sz="1600" dirty="0"/>
                  <a:t> days were added:</a:t>
                </a:r>
              </a:p>
              <a:p>
                <a:pPr indent="-246888">
                  <a:lnSpc>
                    <a:spcPct val="90000"/>
                  </a:lnSpc>
                  <a:spcAft>
                    <a:spcPts val="600"/>
                  </a:spcAft>
                </a:pPr>
                <a:endParaRPr lang="en-US" sz="1600" dirty="0"/>
              </a:p>
              <a:p>
                <a:pPr lvl="1" indent="-246888">
                  <a:lnSpc>
                    <a:spcPct val="90000"/>
                  </a:lnSpc>
                  <a:spcAft>
                    <a:spcPts val="600"/>
                  </a:spcAft>
                </a:pPr>
                <a:r>
                  <a:rPr lang="en-US" sz="1600" dirty="0"/>
                  <a:t>	"A long time ago, Ra, who was god of the sun, ruled the earth. During this time, he heard of a prophecy that Nut, the sky goddess, would give birth to a son who would depose him. Therefore, Re cast a spell to the effect that Nut could not give birth on any day of the year, which was then itself composed of precisely </a:t>
                </a:r>
                <a14:m>
                  <m:oMath xmlns:m="http://schemas.openxmlformats.org/officeDocument/2006/math">
                    <m:r>
                      <a:rPr lang="en-US" sz="1600" b="1" i="1" dirty="0" smtClean="0">
                        <a:latin typeface="Cambria Math" panose="02040503050406030204" pitchFamily="18" charset="0"/>
                      </a:rPr>
                      <m:t>𝟑𝟔𝟎</m:t>
                    </m:r>
                  </m:oMath>
                </a14:m>
                <a:r>
                  <a:rPr lang="en-US" sz="1600" dirty="0"/>
                  <a:t> days. To help Nut to counter this spell, the wisdom god Thoth devised a plan. Thoth went to </a:t>
                </a:r>
                <a:r>
                  <a:rPr lang="en-US" sz="1600" b="1" dirty="0"/>
                  <a:t>the moon </a:t>
                </a:r>
                <a:r>
                  <a:rPr lang="en-US" sz="1600" dirty="0"/>
                  <a:t>god</a:t>
                </a:r>
                <a:r>
                  <a:rPr lang="en-US" sz="1600" b="1" dirty="0"/>
                  <a:t> </a:t>
                </a:r>
                <a:r>
                  <a:rPr lang="en-US" sz="1600" dirty="0"/>
                  <a:t>Khonsu</a:t>
                </a:r>
                <a:r>
                  <a:rPr lang="en-US" sz="1600" b="1" dirty="0"/>
                  <a:t> </a:t>
                </a:r>
                <a:r>
                  <a:rPr lang="en-US" sz="1600" dirty="0"/>
                  <a:t>and asked that he play a game known as Senet, requesting that they play for the very light of </a:t>
                </a:r>
                <a:r>
                  <a:rPr lang="en-US" sz="1600" b="1" dirty="0"/>
                  <a:t>the</a:t>
                </a:r>
                <a:r>
                  <a:rPr lang="en-US" sz="1600" dirty="0"/>
                  <a:t> </a:t>
                </a:r>
                <a:r>
                  <a:rPr lang="en-US" sz="1600" b="1" dirty="0"/>
                  <a:t>moon</a:t>
                </a:r>
                <a:r>
                  <a:rPr lang="en-US" sz="1600" dirty="0"/>
                  <a:t> itself. Feeling confident that he would win, Khonsu agreed….”</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8341140" cy="4686439"/>
              </a:xfrm>
              <a:prstGeom prst="rect">
                <a:avLst/>
              </a:prstGeom>
              <a:blipFill>
                <a:blip r:embed="rId2"/>
                <a:stretch>
                  <a:fillRect l="-365" t="-910" r="-138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C59BA3A-F975-4A0F-8DB0-62CE590C64A2}"/>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https://en.wikipedia.org/wiki/360-day_calendar#Egypt</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Ancient 360-Day Calendars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2149261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Antediluvian 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8341140" cy="4686439"/>
              </a:xfrm>
              <a:prstGeom prst="rect">
                <a:avLst/>
              </a:prstGeom>
            </p:spPr>
            <p:txBody>
              <a:bodyPr vert="horz" lIns="91440" tIns="45720" rIns="91440" bIns="45720" rtlCol="0">
                <a:normAutofit/>
              </a:bodyPr>
              <a:lstStyle/>
              <a:p>
                <a:pPr indent="-246888">
                  <a:lnSpc>
                    <a:spcPct val="90000"/>
                  </a:lnSpc>
                  <a:spcAft>
                    <a:spcPts val="600"/>
                  </a:spcAft>
                </a:pPr>
                <a:r>
                  <a:rPr lang="en-US" sz="1600" b="1" dirty="0"/>
                  <a:t>The Ancient Egyptians </a:t>
                </a:r>
              </a:p>
              <a:p>
                <a:pPr lvl="1" indent="-246888">
                  <a:lnSpc>
                    <a:spcPct val="90000"/>
                  </a:lnSpc>
                  <a:spcAft>
                    <a:spcPts val="600"/>
                  </a:spcAft>
                </a:pPr>
                <a:endParaRPr lang="en-US" sz="1400" dirty="0"/>
              </a:p>
              <a:p>
                <a:pPr lvl="1" indent="-246888">
                  <a:lnSpc>
                    <a:spcPct val="90000"/>
                  </a:lnSpc>
                  <a:spcAft>
                    <a:spcPts val="600"/>
                  </a:spcAft>
                </a:pPr>
                <a:r>
                  <a:rPr lang="en-US" sz="1600" dirty="0"/>
                  <a:t>	“However, while playing he lost the game several times in succession, such that Thoth ended up winning from </a:t>
                </a:r>
                <a:r>
                  <a:rPr lang="en-US" sz="1600" b="1" dirty="0"/>
                  <a:t>the</a:t>
                </a:r>
                <a:r>
                  <a:rPr lang="en-US" sz="1600" dirty="0"/>
                  <a:t> </a:t>
                </a:r>
                <a:r>
                  <a:rPr lang="en-US" sz="1600" b="1" dirty="0"/>
                  <a:t>moon</a:t>
                </a:r>
                <a:r>
                  <a:rPr lang="en-US" sz="1600" dirty="0"/>
                  <a:t> a substantial measure of its light, equal to about five days. With this in hand, Thoth then took this extra time, and gave it to Nut. In doing so this had the effect of increasing the earth’s number of days per year, allowing Nut to </a:t>
                </a:r>
                <a:r>
                  <a:rPr lang="en-US" sz="1600" b="1" dirty="0"/>
                  <a:t>give birth </a:t>
                </a:r>
                <a:r>
                  <a:rPr lang="en-US" sz="1600" dirty="0"/>
                  <a:t>to a succession of </a:t>
                </a:r>
                <a:r>
                  <a:rPr lang="en-US" sz="1600" b="1" dirty="0"/>
                  <a:t>children</a:t>
                </a:r>
                <a:r>
                  <a:rPr lang="en-US" sz="1600" dirty="0"/>
                  <a:t>; one upon each of the extra </a:t>
                </a:r>
                <a14:m>
                  <m:oMath xmlns:m="http://schemas.openxmlformats.org/officeDocument/2006/math">
                    <m:r>
                      <a:rPr lang="en-US" sz="1600" b="1" i="1" dirty="0" smtClean="0">
                        <a:latin typeface="Cambria Math" panose="02040503050406030204" pitchFamily="18" charset="0"/>
                      </a:rPr>
                      <m:t>𝟓</m:t>
                    </m:r>
                  </m:oMath>
                </a14:m>
                <a:r>
                  <a:rPr lang="en-US" sz="1600" dirty="0"/>
                  <a:t> days that were added to the original </a:t>
                </a:r>
                <a14:m>
                  <m:oMath xmlns:m="http://schemas.openxmlformats.org/officeDocument/2006/math">
                    <m:r>
                      <a:rPr lang="en-US" sz="1600" b="1" i="1" dirty="0">
                        <a:latin typeface="Cambria Math" panose="02040503050406030204" pitchFamily="18" charset="0"/>
                      </a:rPr>
                      <m:t>𝟑𝟔𝟎</m:t>
                    </m:r>
                  </m:oMath>
                </a14:m>
                <a:r>
                  <a:rPr lang="en-US" sz="1600" dirty="0"/>
                  <a:t>. And as for </a:t>
                </a:r>
                <a:r>
                  <a:rPr lang="en-US" sz="1600" b="1" dirty="0"/>
                  <a:t>the moon</a:t>
                </a:r>
                <a:r>
                  <a:rPr lang="en-US" sz="1600" dirty="0"/>
                  <a:t>, losing its light had quite an effect upon it, for it </a:t>
                </a:r>
                <a:r>
                  <a:rPr lang="en-US" sz="1600" b="1" dirty="0"/>
                  <a:t>became weaker and smaller </a:t>
                </a:r>
                <a:r>
                  <a:rPr lang="en-US" sz="1600" dirty="0"/>
                  <a:t>in the sky. Being forced to hide itself periodically to recuperate; it could only show itself fully for a short period of time before having to disappear to regain its strength."</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8341140" cy="4686439"/>
              </a:xfrm>
              <a:prstGeom prst="rect">
                <a:avLst/>
              </a:prstGeom>
              <a:blipFill>
                <a:blip r:embed="rId2"/>
                <a:stretch>
                  <a:fillRect l="-365" t="-910" r="-1242"/>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C59BA3A-F975-4A0F-8DB0-62CE590C64A2}"/>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https://en.wikipedia.org/wiki/360-day_calendar#Egypt</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Ancient 360-Day Calendars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116582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 </a:t>
            </a:r>
            <a:br>
              <a:rPr lang="en-US" dirty="0"/>
            </a:br>
            <a:br>
              <a:rPr lang="en-US" dirty="0"/>
            </a:br>
            <a:r>
              <a:rPr lang="en-US" sz="3200" dirty="0"/>
              <a:t>Arrayed with the Sun</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properties of the solar system in its current state. This includes the size (circumference) and orbital radius of the “primary” objects of the solar system.</a:t>
            </a:r>
          </a:p>
        </p:txBody>
      </p:sp>
    </p:spTree>
    <p:extLst>
      <p:ext uri="{BB962C8B-B14F-4D97-AF65-F5344CB8AC3E}">
        <p14:creationId xmlns:p14="http://schemas.microsoft.com/office/powerpoint/2010/main" val="2318426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IV: </a:t>
            </a:r>
            <a:br>
              <a:rPr lang="en-US" dirty="0"/>
            </a:br>
            <a:br>
              <a:rPr lang="en-US" dirty="0"/>
            </a:br>
            <a:r>
              <a:rPr lang="en-US" sz="3200" dirty="0"/>
              <a:t>The Light-Year</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properties of the light-year adjusted for a year of </a:t>
                </a:r>
                <a14:m>
                  <m:oMath xmlns:m="http://schemas.openxmlformats.org/officeDocument/2006/math">
                    <m:r>
                      <a:rPr lang="en-US" sz="1600" b="1" i="1" dirty="0" smtClean="0">
                        <a:latin typeface="Cambria Math" panose="02040503050406030204" pitchFamily="18" charset="0"/>
                      </a:rPr>
                      <m:t>𝟑𝟔𝟎</m:t>
                    </m:r>
                  </m:oMath>
                </a14:m>
                <a:r>
                  <a:rPr lang="en-US" sz="1600" dirty="0"/>
                  <a:t> days. The purpose is to illustrate the mathematical consequences (and “phenomenon”) that arise from this adjustment.</a:t>
                </a:r>
              </a:p>
            </p:txBody>
          </p:sp>
        </mc:Choice>
        <mc:Fallback xmlns="">
          <p:sp>
            <p:nvSpPr>
              <p:cNvPr id="5" name="TextBox 4">
                <a:extLst>
                  <a:ext uri="{FF2B5EF4-FFF2-40B4-BE49-F238E27FC236}">
                    <a16:creationId xmlns:a16="http://schemas.microsoft.com/office/drawing/2014/main" id="{36139819-1AD4-4DCD-95F0-18D759EC04EA}"/>
                  </a:ext>
                </a:extLst>
              </p:cNvPr>
              <p:cNvSpPr txBox="1">
                <a:spLocks noRot="1" noChangeAspect="1" noMove="1" noResize="1" noEditPoints="1" noAdjustHandles="1" noChangeArrowheads="1" noChangeShapeType="1" noTextEdit="1"/>
              </p:cNvSpPr>
              <p:nvPr/>
            </p:nvSpPr>
            <p:spPr>
              <a:xfrm>
                <a:off x="2428669" y="4344915"/>
                <a:ext cx="7516442" cy="1116085"/>
              </a:xfrm>
              <a:prstGeom prst="rect">
                <a:avLst/>
              </a:prstGeom>
              <a:blipFill>
                <a:blip r:embed="rId2"/>
                <a:stretch>
                  <a:fillRect l="-406" t="-3825" r="-811"/>
                </a:stretch>
              </a:blipFill>
            </p:spPr>
            <p:txBody>
              <a:bodyPr/>
              <a:lstStyle/>
              <a:p>
                <a:r>
                  <a:rPr lang="en-US">
                    <a:noFill/>
                  </a:rPr>
                  <a:t> </a:t>
                </a:r>
              </a:p>
            </p:txBody>
          </p:sp>
        </mc:Fallback>
      </mc:AlternateContent>
    </p:spTree>
    <p:extLst>
      <p:ext uri="{BB962C8B-B14F-4D97-AF65-F5344CB8AC3E}">
        <p14:creationId xmlns:p14="http://schemas.microsoft.com/office/powerpoint/2010/main" val="1026955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547407"/>
              </a:xfrm>
              <a:prstGeom prst="rect">
                <a:avLst/>
              </a:prstGeom>
            </p:spPr>
            <p:txBody>
              <a:bodyPr vert="horz" lIns="91440" tIns="45720" rIns="91440" bIns="45720" rtlCol="0">
                <a:normAutofit/>
              </a:bodyPr>
              <a:lstStyle/>
              <a:p>
                <a:pPr indent="-246888">
                  <a:lnSpc>
                    <a:spcPct val="90000"/>
                  </a:lnSpc>
                  <a:spcAft>
                    <a:spcPts val="600"/>
                  </a:spcAft>
                </a:pPr>
                <a:r>
                  <a:rPr lang="en-US" sz="1600" dirty="0"/>
                  <a:t>A light-year (ly) is a large unit of length used to express astronomical distances and is equivalent to about </a:t>
                </a:r>
                <a14:m>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𝟒𝟔</m:t>
                    </m:r>
                  </m:oMath>
                </a14:m>
                <a:r>
                  <a:rPr lang="en-US" sz="1600" dirty="0"/>
                  <a:t> trillion kilometers (</a:t>
                </a:r>
                <a14:m>
                  <m:oMath xmlns:m="http://schemas.openxmlformats.org/officeDocument/2006/math">
                    <m:r>
                      <a:rPr lang="en-US" sz="1600" b="1" i="1" dirty="0">
                        <a:latin typeface="Cambria Math" panose="02040503050406030204" pitchFamily="18" charset="0"/>
                      </a:rPr>
                      <m:t>𝟗</m:t>
                    </m:r>
                    <m:r>
                      <a:rPr lang="en-US" sz="1600" b="1" i="1" dirty="0">
                        <a:latin typeface="Cambria Math" panose="02040503050406030204" pitchFamily="18" charset="0"/>
                      </a:rPr>
                      <m:t>.</m:t>
                    </m:r>
                    <m:r>
                      <a:rPr lang="en-US" sz="1600" b="1" i="1" dirty="0">
                        <a:latin typeface="Cambria Math" panose="02040503050406030204" pitchFamily="18" charset="0"/>
                      </a:rPr>
                      <m:t>𝟒𝟔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𝟏𝟐</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𝒌𝒎</m:t>
                    </m:r>
                  </m:oMath>
                </a14:m>
                <a:r>
                  <a:rPr lang="en-US" sz="1600" dirty="0"/>
                  <a:t>), or </a:t>
                </a:r>
                <a14:m>
                  <m:oMath xmlns:m="http://schemas.openxmlformats.org/officeDocument/2006/math">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𝟖𝟖</m:t>
                    </m:r>
                  </m:oMath>
                </a14:m>
                <a:r>
                  <a:rPr lang="en-US" sz="1600" dirty="0"/>
                  <a:t> trillion miles (</a:t>
                </a:r>
                <a14:m>
                  <m:oMath xmlns:m="http://schemas.openxmlformats.org/officeDocument/2006/math">
                    <m:r>
                      <a:rPr lang="en-US" sz="1600" b="1" i="1" dirty="0" smtClean="0">
                        <a:latin typeface="Cambria Math" panose="02040503050406030204" pitchFamily="18" charset="0"/>
                      </a:rPr>
                      <m:t>𝟓</m:t>
                    </m:r>
                    <m:r>
                      <a:rPr lang="en-US" sz="1600" b="1" i="1" dirty="0">
                        <a:latin typeface="Cambria Math" panose="02040503050406030204" pitchFamily="18" charset="0"/>
                      </a:rPr>
                      <m:t>.</m:t>
                    </m:r>
                    <m:r>
                      <a:rPr lang="en-US" sz="1600" b="1" i="1" dirty="0" smtClean="0">
                        <a:latin typeface="Cambria Math" panose="02040503050406030204" pitchFamily="18" charset="0"/>
                      </a:rPr>
                      <m:t>𝟖𝟖</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r>
                      <a:rPr lang="en-US" sz="1600" b="1" i="1" dirty="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𝒎𝒊</m:t>
                    </m:r>
                  </m:oMath>
                </a14:m>
                <a:r>
                  <a:rPr lang="en-US" sz="1600" dirty="0"/>
                  <a:t>). As defined by the International Astronomical Union (IAU), a light-year is the distance that light travels in vacuum in one Julian year (</a:t>
                </a:r>
                <a14:m>
                  <m:oMath xmlns:m="http://schemas.openxmlformats.org/officeDocument/2006/math">
                    <m:r>
                      <a:rPr lang="en-US" sz="1600" b="1" i="1" dirty="0" smtClean="0">
                        <a:latin typeface="Cambria Math" panose="02040503050406030204" pitchFamily="18" charset="0"/>
                      </a:rPr>
                      <m:t>𝟑𝟔𝟓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𝟐𝟓</m:t>
                    </m:r>
                  </m:oMath>
                </a14:m>
                <a:r>
                  <a:rPr lang="en-US" sz="1600" dirty="0"/>
                  <a:t> days). </a:t>
                </a:r>
              </a:p>
              <a:p>
                <a:pPr indent="-246888">
                  <a:lnSpc>
                    <a:spcPct val="90000"/>
                  </a:lnSpc>
                  <a:spcAft>
                    <a:spcPts val="600"/>
                  </a:spcAft>
                </a:pPr>
                <a:endParaRPr lang="en-US" sz="1600" dirty="0"/>
              </a:p>
              <a:p>
                <a:pPr indent="-246888">
                  <a:lnSpc>
                    <a:spcPct val="90000"/>
                  </a:lnSpc>
                  <a:spcAft>
                    <a:spcPts val="600"/>
                  </a:spcAft>
                </a:pPr>
                <a:r>
                  <a:rPr lang="en-US" sz="1600" dirty="0"/>
                  <a:t>The light-year is most often used when expressing distances to stars and other distances on a galactic scale, especially in non-specialist contexts and popular science publications. The unit most used in professional astronomy is the parsec (symbol: pc, about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𝟐𝟔</m:t>
                    </m:r>
                  </m:oMath>
                </a14:m>
                <a:r>
                  <a:rPr lang="en-US" sz="1600" dirty="0"/>
                  <a:t> light-years) which derives from astrometry; it is the distance at which one astronomical unit subtends an angle of one second of arc.</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547407"/>
              </a:xfrm>
              <a:prstGeom prst="rect">
                <a:avLst/>
              </a:prstGeom>
              <a:blipFill>
                <a:blip r:embed="rId2"/>
                <a:stretch>
                  <a:fillRect l="-312" t="-1675" r="-18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Definition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5457CD0B-F1BF-4938-B400-7B18C5BBC540}"/>
                  </a:ext>
                </a:extLst>
              </p:cNvPr>
              <p:cNvGraphicFramePr>
                <a:graphicFrameLocks noGrp="1"/>
              </p:cNvGraphicFramePr>
              <p:nvPr>
                <p:extLst>
                  <p:ext uri="{D42A27DB-BD31-4B8C-83A1-F6EECF244321}">
                    <p14:modId xmlns:p14="http://schemas.microsoft.com/office/powerpoint/2010/main" val="4022427053"/>
                  </p:ext>
                </p:extLst>
              </p:nvPr>
            </p:nvGraphicFramePr>
            <p:xfrm>
              <a:off x="3444770" y="4244340"/>
              <a:ext cx="6019800" cy="1854200"/>
            </p:xfrm>
            <a:graphic>
              <a:graphicData uri="http://schemas.openxmlformats.org/drawingml/2006/table">
                <a:tbl>
                  <a:tblPr firstRow="1" bandRow="1">
                    <a:tableStyleId>{073A0DAA-6AF3-43AB-8588-CEC1D06C72B9}</a:tableStyleId>
                  </a:tblPr>
                  <a:tblGrid>
                    <a:gridCol w="3009900">
                      <a:extLst>
                        <a:ext uri="{9D8B030D-6E8A-4147-A177-3AD203B41FA5}">
                          <a16:colId xmlns:a16="http://schemas.microsoft.com/office/drawing/2014/main" val="3200047174"/>
                        </a:ext>
                      </a:extLst>
                    </a:gridCol>
                    <a:gridCol w="3009900">
                      <a:extLst>
                        <a:ext uri="{9D8B030D-6E8A-4147-A177-3AD203B41FA5}">
                          <a16:colId xmlns:a16="http://schemas.microsoft.com/office/drawing/2014/main" val="218188306"/>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Light-Year</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1" i="0" u="none" strike="noStrike" kern="1200" cap="none" spc="0" normalizeH="0" baseline="0" noProof="0" dirty="0" smtClean="0">
                                    <a:ln>
                                      <a:noFill/>
                                    </a:ln>
                                    <a:solidFill>
                                      <a:srgbClr val="465562"/>
                                    </a:solidFill>
                                    <a:effectLst/>
                                    <a:uLnTx/>
                                    <a:uFillTx/>
                                    <a:latin typeface="Euphemia"/>
                                    <a:ea typeface="+mn-ea"/>
                                    <a:cs typeface="+mn-cs"/>
                                  </a:rPr>
                                  <m:t>Unit</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n-US" sz="1400" b="1" i="0" u="none" strike="noStrike" kern="1200" cap="none" spc="0" normalizeH="0" baseline="0" noProof="0" dirty="0" smtClean="0">
                                    <a:ln>
                                      <a:noFill/>
                                    </a:ln>
                                    <a:solidFill>
                                      <a:srgbClr val="465562"/>
                                    </a:solidFill>
                                    <a:effectLst/>
                                    <a:uLnTx/>
                                    <a:uFillTx/>
                                    <a:latin typeface="Euphemia"/>
                                    <a:ea typeface="+mn-ea"/>
                                    <a:cs typeface="+mn-cs"/>
                                  </a:rPr>
                                  <m:t>Distance</m:t>
                                </m:r>
                              </m:oMath>
                            </m:oMathPara>
                          </a14:m>
                          <a:endParaRPr lang="en-US" sz="1600" b="1" dirty="0"/>
                        </a:p>
                      </a:txBody>
                      <a:tcPr/>
                    </a:tc>
                    <a:extLst>
                      <a:ext uri="{0D108BD9-81ED-4DB2-BD59-A6C34878D82A}">
                        <a16:rowId xmlns:a16="http://schemas.microsoft.com/office/drawing/2014/main" val="165607099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rPr>
                                  <m:t>Kiloant</m:t>
                                </m:r>
                                <m:r>
                                  <m:rPr>
                                    <m:nor/>
                                  </m:rPr>
                                  <a:rPr kumimoji="0" lang="en-US" sz="1400" b="0" i="0" u="none" strike="noStrike" kern="1200" cap="none" spc="0" normalizeH="0" baseline="0" noProof="0" dirty="0" smtClean="0">
                                    <a:ln>
                                      <a:noFill/>
                                    </a:ln>
                                    <a:solidFill>
                                      <a:schemeClr val="tx1"/>
                                    </a:solidFill>
                                    <a:effectLst/>
                                    <a:uLnTx/>
                                    <a:uFillTx/>
                                  </a:rPr>
                                  <m:t> (</m:t>
                                </m:r>
                                <m:r>
                                  <m:rPr>
                                    <m:nor/>
                                  </m:rPr>
                                  <a:rPr kumimoji="0" lang="en-US" sz="1400" b="0" i="0" u="none" strike="noStrike" kern="1200" cap="none" spc="0" normalizeH="0" baseline="0" noProof="0" dirty="0" smtClean="0">
                                    <a:ln>
                                      <a:noFill/>
                                    </a:ln>
                                    <a:solidFill>
                                      <a:schemeClr val="tx1"/>
                                    </a:solidFill>
                                    <a:effectLst/>
                                    <a:uLnTx/>
                                    <a:uFillTx/>
                                  </a:rPr>
                                  <m:t>Gravity</m:t>
                                </m:r>
                                <m:r>
                                  <m:rPr>
                                    <m:nor/>
                                  </m:rPr>
                                  <a:rPr kumimoji="0" lang="en-US" sz="1400" b="0" i="0" u="none" strike="noStrike" kern="1200" cap="none" spc="0" normalizeH="0" baseline="0" noProof="0" dirty="0" smtClean="0">
                                    <a:ln>
                                      <a:noFill/>
                                    </a:ln>
                                    <a:solidFill>
                                      <a:schemeClr val="tx1"/>
                                    </a:solidFill>
                                    <a:effectLst/>
                                    <a:uLnTx/>
                                    <a:uFillTx/>
                                  </a:rPr>
                                  <m:t> </m:t>
                                </m:r>
                                <m:r>
                                  <m:rPr>
                                    <m:nor/>
                                  </m:rPr>
                                  <a:rPr kumimoji="0" lang="en-US" sz="1400" b="0" i="0" u="none" strike="noStrike" kern="1200" cap="none" spc="0" normalizeH="0" baseline="0" noProof="0" dirty="0" smtClean="0">
                                    <a:ln>
                                      <a:noFill/>
                                    </a:ln>
                                    <a:solidFill>
                                      <a:schemeClr val="tx1"/>
                                    </a:solidFill>
                                    <a:effectLst/>
                                    <a:uLnTx/>
                                    <a:uFillTx/>
                                  </a:rPr>
                                  <m:t>Ant</m:t>
                                </m:r>
                                <m:r>
                                  <m:rPr>
                                    <m:nor/>
                                  </m:rPr>
                                  <a:rPr kumimoji="0" lang="en-US" sz="1400" b="0" i="0" u="none" strike="noStrike" kern="1200" cap="none" spc="0" normalizeH="0" baseline="0" noProof="0" dirty="0" smtClean="0">
                                    <a:ln>
                                      <a:noFill/>
                                    </a:ln>
                                    <a:solidFill>
                                      <a:schemeClr val="tx1"/>
                                    </a:solidFill>
                                    <a:effectLst/>
                                    <a:uLnTx/>
                                    <a:uFillTx/>
                                  </a:rPr>
                                  <m:t>)</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𝟒𝟐</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𝟏𝟑</m:t>
                                    </m:r>
                                  </m:sup>
                                </m:sSup>
                              </m:oMath>
                            </m:oMathPara>
                          </a14:m>
                          <a:endParaRPr lang="en-US" sz="1600" dirty="0"/>
                        </a:p>
                      </a:txBody>
                      <a:tcPr/>
                    </a:tc>
                    <a:extLst>
                      <a:ext uri="{0D108BD9-81ED-4DB2-BD59-A6C34878D82A}">
                        <a16:rowId xmlns:a16="http://schemas.microsoft.com/office/drawing/2014/main" val="417759666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rPr>
                                  <m:t>Kilometer</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𝟏𝟐</m:t>
                                    </m:r>
                                  </m:sup>
                                </m:sSup>
                              </m:oMath>
                            </m:oMathPara>
                          </a14:m>
                          <a:endParaRPr lang="en-US" sz="1600" dirty="0"/>
                        </a:p>
                      </a:txBody>
                      <a:tcPr/>
                    </a:tc>
                    <a:extLst>
                      <a:ext uri="{0D108BD9-81ED-4DB2-BD59-A6C34878D82A}">
                        <a16:rowId xmlns:a16="http://schemas.microsoft.com/office/drawing/2014/main" val="124830988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rPr>
                                  <m:t>Mile</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𝟓</m:t>
                                </m:r>
                                <m:r>
                                  <a:rPr lang="en-US" sz="1600" b="1" i="1" dirty="0">
                                    <a:latin typeface="Cambria Math" panose="02040503050406030204" pitchFamily="18" charset="0"/>
                                  </a:rPr>
                                  <m:t>.</m:t>
                                </m:r>
                                <m:r>
                                  <a:rPr lang="en-US" sz="1600" b="1" i="1" dirty="0" smtClean="0">
                                    <a:latin typeface="Cambria Math" panose="02040503050406030204" pitchFamily="18" charset="0"/>
                                  </a:rPr>
                                  <m:t>𝟖𝟖</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oMath>
                            </m:oMathPara>
                          </a14:m>
                          <a:endParaRPr lang="en-US" sz="1600" dirty="0"/>
                        </a:p>
                      </a:txBody>
                      <a:tcPr/>
                    </a:tc>
                    <a:extLst>
                      <a:ext uri="{0D108BD9-81ED-4DB2-BD59-A6C34878D82A}">
                        <a16:rowId xmlns:a16="http://schemas.microsoft.com/office/drawing/2014/main" val="3123641321"/>
                      </a:ext>
                    </a:extLst>
                  </a:tr>
                </a:tbl>
              </a:graphicData>
            </a:graphic>
          </p:graphicFrame>
        </mc:Choice>
        <mc:Fallback xmlns="">
          <p:graphicFrame>
            <p:nvGraphicFramePr>
              <p:cNvPr id="10" name="Table 3">
                <a:extLst>
                  <a:ext uri="{FF2B5EF4-FFF2-40B4-BE49-F238E27FC236}">
                    <a16:creationId xmlns:a16="http://schemas.microsoft.com/office/drawing/2014/main" id="{5457CD0B-F1BF-4938-B400-7B18C5BBC540}"/>
                  </a:ext>
                </a:extLst>
              </p:cNvPr>
              <p:cNvGraphicFramePr>
                <a:graphicFrameLocks noGrp="1"/>
              </p:cNvGraphicFramePr>
              <p:nvPr>
                <p:extLst>
                  <p:ext uri="{D42A27DB-BD31-4B8C-83A1-F6EECF244321}">
                    <p14:modId xmlns:p14="http://schemas.microsoft.com/office/powerpoint/2010/main" val="4022427053"/>
                  </p:ext>
                </p:extLst>
              </p:nvPr>
            </p:nvGraphicFramePr>
            <p:xfrm>
              <a:off x="3444770" y="4244340"/>
              <a:ext cx="6019800" cy="1854200"/>
            </p:xfrm>
            <a:graphic>
              <a:graphicData uri="http://schemas.openxmlformats.org/drawingml/2006/table">
                <a:tbl>
                  <a:tblPr firstRow="1" bandRow="1">
                    <a:tableStyleId>{073A0DAA-6AF3-43AB-8588-CEC1D06C72B9}</a:tableStyleId>
                  </a:tblPr>
                  <a:tblGrid>
                    <a:gridCol w="3009900">
                      <a:extLst>
                        <a:ext uri="{9D8B030D-6E8A-4147-A177-3AD203B41FA5}">
                          <a16:colId xmlns:a16="http://schemas.microsoft.com/office/drawing/2014/main" val="3200047174"/>
                        </a:ext>
                      </a:extLst>
                    </a:gridCol>
                    <a:gridCol w="3009900">
                      <a:extLst>
                        <a:ext uri="{9D8B030D-6E8A-4147-A177-3AD203B41FA5}">
                          <a16:colId xmlns:a16="http://schemas.microsoft.com/office/drawing/2014/main" val="218188306"/>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Light-Year</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202" t="-101639" r="-100810" b="-303279"/>
                          </a:stretch>
                        </a:blipFill>
                      </a:tcPr>
                    </a:tc>
                    <a:tc>
                      <a:txBody>
                        <a:bodyPr/>
                        <a:lstStyle/>
                        <a:p>
                          <a:endParaRPr lang="en-US"/>
                        </a:p>
                      </a:txBody>
                      <a:tcPr>
                        <a:blipFill>
                          <a:blip r:embed="rId3"/>
                          <a:stretch>
                            <a:fillRect l="-100202" t="-101639" r="-810" b="-303279"/>
                          </a:stretch>
                        </a:blipFill>
                      </a:tcPr>
                    </a:tc>
                    <a:extLst>
                      <a:ext uri="{0D108BD9-81ED-4DB2-BD59-A6C34878D82A}">
                        <a16:rowId xmlns:a16="http://schemas.microsoft.com/office/drawing/2014/main" val="1656070998"/>
                      </a:ext>
                    </a:extLst>
                  </a:tr>
                  <a:tr h="370840">
                    <a:tc>
                      <a:txBody>
                        <a:bodyPr/>
                        <a:lstStyle/>
                        <a:p>
                          <a:endParaRPr lang="en-US"/>
                        </a:p>
                      </a:txBody>
                      <a:tcPr>
                        <a:blipFill>
                          <a:blip r:embed="rId3"/>
                          <a:stretch>
                            <a:fillRect l="-202" t="-201639" r="-100810" b="-203279"/>
                          </a:stretch>
                        </a:blipFill>
                      </a:tcPr>
                    </a:tc>
                    <a:tc>
                      <a:txBody>
                        <a:bodyPr/>
                        <a:lstStyle/>
                        <a:p>
                          <a:endParaRPr lang="en-US"/>
                        </a:p>
                      </a:txBody>
                      <a:tcPr>
                        <a:blipFill>
                          <a:blip r:embed="rId3"/>
                          <a:stretch>
                            <a:fillRect l="-100202" t="-201639" r="-810" b="-203279"/>
                          </a:stretch>
                        </a:blipFill>
                      </a:tcPr>
                    </a:tc>
                    <a:extLst>
                      <a:ext uri="{0D108BD9-81ED-4DB2-BD59-A6C34878D82A}">
                        <a16:rowId xmlns:a16="http://schemas.microsoft.com/office/drawing/2014/main" val="4177596664"/>
                      </a:ext>
                    </a:extLst>
                  </a:tr>
                  <a:tr h="370840">
                    <a:tc>
                      <a:txBody>
                        <a:bodyPr/>
                        <a:lstStyle/>
                        <a:p>
                          <a:endParaRPr lang="en-US"/>
                        </a:p>
                      </a:txBody>
                      <a:tcPr>
                        <a:blipFill>
                          <a:blip r:embed="rId3"/>
                          <a:stretch>
                            <a:fillRect l="-202" t="-301639" r="-100810" b="-103279"/>
                          </a:stretch>
                        </a:blipFill>
                      </a:tcPr>
                    </a:tc>
                    <a:tc>
                      <a:txBody>
                        <a:bodyPr/>
                        <a:lstStyle/>
                        <a:p>
                          <a:endParaRPr lang="en-US"/>
                        </a:p>
                      </a:txBody>
                      <a:tcPr>
                        <a:blipFill>
                          <a:blip r:embed="rId3"/>
                          <a:stretch>
                            <a:fillRect l="-100202" t="-301639" r="-810" b="-103279"/>
                          </a:stretch>
                        </a:blipFill>
                      </a:tcPr>
                    </a:tc>
                    <a:extLst>
                      <a:ext uri="{0D108BD9-81ED-4DB2-BD59-A6C34878D82A}">
                        <a16:rowId xmlns:a16="http://schemas.microsoft.com/office/drawing/2014/main" val="1248309886"/>
                      </a:ext>
                    </a:extLst>
                  </a:tr>
                  <a:tr h="370840">
                    <a:tc>
                      <a:txBody>
                        <a:bodyPr/>
                        <a:lstStyle/>
                        <a:p>
                          <a:endParaRPr lang="en-US"/>
                        </a:p>
                      </a:txBody>
                      <a:tcPr>
                        <a:blipFill>
                          <a:blip r:embed="rId3"/>
                          <a:stretch>
                            <a:fillRect l="-202" t="-401639" r="-100810" b="-3279"/>
                          </a:stretch>
                        </a:blipFill>
                      </a:tcPr>
                    </a:tc>
                    <a:tc>
                      <a:txBody>
                        <a:bodyPr/>
                        <a:lstStyle/>
                        <a:p>
                          <a:endParaRPr lang="en-US"/>
                        </a:p>
                      </a:txBody>
                      <a:tcPr>
                        <a:blipFill>
                          <a:blip r:embed="rId3"/>
                          <a:stretch>
                            <a:fillRect l="-100202" t="-401639" r="-810" b="-3279"/>
                          </a:stretch>
                        </a:blipFill>
                      </a:tcPr>
                    </a:tc>
                    <a:extLst>
                      <a:ext uri="{0D108BD9-81ED-4DB2-BD59-A6C34878D82A}">
                        <a16:rowId xmlns:a16="http://schemas.microsoft.com/office/drawing/2014/main" val="3123641321"/>
                      </a:ext>
                    </a:extLst>
                  </a:tr>
                </a:tbl>
              </a:graphicData>
            </a:graphic>
          </p:graphicFrame>
        </mc:Fallback>
      </mc:AlternateContent>
      <p:sp>
        <p:nvSpPr>
          <p:cNvPr id="11" name="TextBox 10">
            <a:extLst>
              <a:ext uri="{FF2B5EF4-FFF2-40B4-BE49-F238E27FC236}">
                <a16:creationId xmlns:a16="http://schemas.microsoft.com/office/drawing/2014/main" id="{27ABCE73-E704-421A-A0D1-95698CBD7694}"/>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4"/>
              </a:rPr>
              <a:t>https://en.wikipedia.org/wiki/Light-year</a:t>
            </a:r>
            <a:endParaRPr lang="en-US" sz="1200" dirty="0"/>
          </a:p>
        </p:txBody>
      </p:sp>
    </p:spTree>
    <p:extLst>
      <p:ext uri="{BB962C8B-B14F-4D97-AF65-F5344CB8AC3E}">
        <p14:creationId xmlns:p14="http://schemas.microsoft.com/office/powerpoint/2010/main" val="890208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54740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values for the speed of light (represented by a lower case </a:t>
                </a:r>
                <a14:m>
                  <m:oMath xmlns:m="http://schemas.openxmlformats.org/officeDocument/2006/math">
                    <m:r>
                      <a:rPr lang="en-US" sz="1600" b="0" i="0" dirty="0" smtClean="0">
                        <a:latin typeface="Cambria Math" panose="02040503050406030204" pitchFamily="18" charset="0"/>
                      </a:rPr>
                      <m:t>"</m:t>
                    </m:r>
                    <m:r>
                      <a:rPr lang="en-US" sz="1600" b="1" i="1" dirty="0">
                        <a:latin typeface="Cambria Math" panose="02040503050406030204" pitchFamily="18" charset="0"/>
                      </a:rPr>
                      <m:t>𝒄</m:t>
                    </m:r>
                    <m:r>
                      <a:rPr lang="en-US" sz="1600" b="1" i="1" dirty="0" smtClean="0">
                        <a:latin typeface="Cambria Math" panose="02040503050406030204" pitchFamily="18" charset="0"/>
                      </a:rPr>
                      <m:t>"</m:t>
                    </m:r>
                  </m:oMath>
                </a14:m>
                <a:r>
                  <a:rPr lang="en-US" sz="1600" dirty="0"/>
                  <a: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547407"/>
              </a:xfrm>
              <a:prstGeom prst="rect">
                <a:avLst/>
              </a:prstGeom>
              <a:blipFill>
                <a:blip r:embed="rId2"/>
                <a:stretch>
                  <a:fillRect l="-312" t="-167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Speed of Light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1" name="Table 4">
                <a:extLst>
                  <a:ext uri="{FF2B5EF4-FFF2-40B4-BE49-F238E27FC236}">
                    <a16:creationId xmlns:a16="http://schemas.microsoft.com/office/drawing/2014/main" id="{0F1E7FC8-2D36-423C-83AD-5558B127F8FE}"/>
                  </a:ext>
                </a:extLst>
              </p:cNvPr>
              <p:cNvGraphicFramePr>
                <a:graphicFrameLocks noGrp="1"/>
              </p:cNvGraphicFramePr>
              <p:nvPr>
                <p:extLst>
                  <p:ext uri="{D42A27DB-BD31-4B8C-83A1-F6EECF244321}">
                    <p14:modId xmlns:p14="http://schemas.microsoft.com/office/powerpoint/2010/main" val="3244433026"/>
                  </p:ext>
                </p:extLst>
              </p:nvPr>
            </p:nvGraphicFramePr>
            <p:xfrm>
              <a:off x="2950916" y="2373736"/>
              <a:ext cx="6286991" cy="1193800"/>
            </p:xfrm>
            <a:graphic>
              <a:graphicData uri="http://schemas.openxmlformats.org/drawingml/2006/table">
                <a:tbl>
                  <a:tblPr firstRow="1" bandRow="1">
                    <a:tableStyleId>{073A0DAA-6AF3-43AB-8588-CEC1D06C72B9}</a:tableStyleId>
                  </a:tblPr>
                  <a:tblGrid>
                    <a:gridCol w="2810003">
                      <a:extLst>
                        <a:ext uri="{9D8B030D-6E8A-4147-A177-3AD203B41FA5}">
                          <a16:colId xmlns:a16="http://schemas.microsoft.com/office/drawing/2014/main" val="770250192"/>
                        </a:ext>
                      </a:extLst>
                    </a:gridCol>
                    <a:gridCol w="3476988">
                      <a:extLst>
                        <a:ext uri="{9D8B030D-6E8A-4147-A177-3AD203B41FA5}">
                          <a16:colId xmlns:a16="http://schemas.microsoft.com/office/drawing/2014/main" val="3005162576"/>
                        </a:ext>
                      </a:extLst>
                    </a:gridCol>
                  </a:tblGrid>
                  <a:tr h="370840">
                    <a:tc>
                      <a:txBody>
                        <a:bodyPr/>
                        <a:lstStyle/>
                        <a:p>
                          <a:pPr algn="ctr"/>
                          <a:r>
                            <a:rPr lang="en-US" sz="1400" dirty="0"/>
                            <a:t>Measurement System</a:t>
                          </a:r>
                        </a:p>
                      </a:txBody>
                      <a:tcPr/>
                    </a:tc>
                    <a:tc>
                      <a:txBody>
                        <a:bodyPr/>
                        <a:lstStyle/>
                        <a:p>
                          <a:pPr algn="ctr"/>
                          <a:r>
                            <a:rPr lang="en-US" sz="1400" dirty="0"/>
                            <a:t>Speed of Light Value (</a:t>
                          </a:r>
                          <a14:m>
                            <m:oMath xmlns:m="http://schemas.openxmlformats.org/officeDocument/2006/math">
                              <m:r>
                                <a:rPr lang="en-US" sz="1400" b="1" i="1" dirty="0" smtClean="0">
                                  <a:latin typeface="Cambria Math" panose="02040503050406030204" pitchFamily="18" charset="0"/>
                                </a:rPr>
                                <m:t>𝒄</m:t>
                              </m:r>
                            </m:oMath>
                          </a14:m>
                          <a:r>
                            <a:rPr lang="en-US" sz="1400" dirty="0"/>
                            <a:t>)</a:t>
                          </a:r>
                        </a:p>
                      </a:txBody>
                      <a:tcPr/>
                    </a:tc>
                    <a:extLst>
                      <a:ext uri="{0D108BD9-81ED-4DB2-BD59-A6C34878D82A}">
                        <a16:rowId xmlns:a16="http://schemas.microsoft.com/office/drawing/2014/main" val="1007486080"/>
                      </a:ext>
                    </a:extLst>
                  </a:tr>
                  <a:tr h="370840">
                    <a:tc>
                      <a:txBody>
                        <a:bodyPr/>
                        <a:lstStyle/>
                        <a:p>
                          <a:pPr>
                            <a:lnSpc>
                              <a:spcPct val="150000"/>
                            </a:lnSpc>
                          </a:pPr>
                          <a:r>
                            <a:rPr lang="en-US" sz="1400" b="1" dirty="0"/>
                            <a:t>Ant (Gravity)</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𝒄</m:t>
                                </m:r>
                                <m:r>
                                  <a:rPr lang="en-US" sz="1400" b="1" i="1" dirty="0" smtClean="0">
                                    <a:latin typeface="Cambria Math" panose="02040503050406030204" pitchFamily="18" charset="0"/>
                                  </a:rPr>
                                  <m:t>=</m:t>
                                </m:r>
                                <m:r>
                                  <a:rPr lang="en-US" sz="1400" b="1" i="1" dirty="0" smtClean="0">
                                    <a:latin typeface="Cambria Math" panose="02040503050406030204" pitchFamily="18" charset="0"/>
                                  </a:rPr>
                                  <m:t>𝟒𝟒𝟗</m:t>
                                </m:r>
                                <m:r>
                                  <a:rPr lang="en-US" sz="1400" b="1" i="1" dirty="0" smtClean="0">
                                    <a:latin typeface="Cambria Math" panose="02040503050406030204" pitchFamily="18" charset="0"/>
                                  </a:rPr>
                                  <m:t>,</m:t>
                                </m:r>
                                <m:r>
                                  <a:rPr lang="en-US" sz="1400" b="1" i="1" dirty="0" smtClean="0">
                                    <a:latin typeface="Cambria Math" panose="02040503050406030204" pitchFamily="18" charset="0"/>
                                  </a:rPr>
                                  <m:t>𝟏𝟓𝟔</m:t>
                                </m:r>
                                <m:r>
                                  <a:rPr lang="en-US" sz="1400" b="1" i="1" dirty="0" smtClean="0">
                                    <a:latin typeface="Cambria Math" panose="02040503050406030204" pitchFamily="18" charset="0"/>
                                  </a:rPr>
                                  <m:t>,</m:t>
                                </m:r>
                                <m:r>
                                  <a:rPr lang="en-US" sz="1400" b="1" i="1" dirty="0" smtClean="0">
                                    <a:latin typeface="Cambria Math" panose="02040503050406030204" pitchFamily="18" charset="0"/>
                                  </a:rPr>
                                  <m:t>𝟖𝟖𝟓</m:t>
                                </m:r>
                                <m:r>
                                  <a:rPr lang="en-US" sz="1400" b="1" i="1" dirty="0" smtClean="0">
                                    <a:latin typeface="Cambria Math" panose="02040503050406030204" pitchFamily="18" charset="0"/>
                                  </a:rPr>
                                  <m:t> </m:t>
                                </m:r>
                                <m:f>
                                  <m:fPr>
                                    <m:type m:val="lin"/>
                                    <m:ctrlPr>
                                      <a:rPr lang="en-US" sz="1400" b="1" i="1" dirty="0" smtClean="0">
                                        <a:latin typeface="Cambria Math" panose="02040503050406030204" pitchFamily="18" charset="0"/>
                                      </a:rPr>
                                    </m:ctrlPr>
                                  </m:fPr>
                                  <m:num>
                                    <m:r>
                                      <a:rPr lang="en-US" sz="1400" b="1" i="1" dirty="0" smtClean="0">
                                        <a:latin typeface="Cambria Math" panose="02040503050406030204" pitchFamily="18" charset="0"/>
                                      </a:rPr>
                                      <m:t>𝒂</m:t>
                                    </m:r>
                                  </m:num>
                                  <m:den>
                                    <m:r>
                                      <a:rPr lang="en-US" sz="1400" b="1" i="1" dirty="0" smtClean="0">
                                        <a:latin typeface="Cambria Math" panose="02040503050406030204" pitchFamily="18" charset="0"/>
                                      </a:rPr>
                                      <m:t>𝒔</m:t>
                                    </m:r>
                                  </m:den>
                                </m:f>
                              </m:oMath>
                            </m:oMathPara>
                          </a14:m>
                          <a:endParaRPr lang="en-US" sz="1400" b="1" dirty="0"/>
                        </a:p>
                      </a:txBody>
                      <a:tcPr/>
                    </a:tc>
                    <a:extLst>
                      <a:ext uri="{0D108BD9-81ED-4DB2-BD59-A6C34878D82A}">
                        <a16:rowId xmlns:a16="http://schemas.microsoft.com/office/drawing/2014/main" val="216666445"/>
                      </a:ext>
                    </a:extLst>
                  </a:tr>
                  <a:tr h="370840">
                    <a:tc>
                      <a:txBody>
                        <a:bodyPr/>
                        <a:lstStyle/>
                        <a:p>
                          <a:pPr>
                            <a:lnSpc>
                              <a:spcPct val="150000"/>
                            </a:lnSpc>
                          </a:pPr>
                          <a:r>
                            <a:rPr lang="en-US" sz="1400" b="1" dirty="0"/>
                            <a:t>Meter</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𝒄</m:t>
                                </m:r>
                                <m:r>
                                  <a:rPr lang="en-US" sz="1400" b="1" i="1" dirty="0" smtClean="0">
                                    <a:latin typeface="Cambria Math" panose="02040503050406030204" pitchFamily="18" charset="0"/>
                                  </a:rPr>
                                  <m:t>=</m:t>
                                </m:r>
                                <m:r>
                                  <a:rPr lang="en-US" sz="1400" b="1" i="1" dirty="0" smtClean="0">
                                    <a:latin typeface="Cambria Math" panose="02040503050406030204" pitchFamily="18" charset="0"/>
                                  </a:rPr>
                                  <m:t>𝟐𝟗𝟗</m:t>
                                </m:r>
                                <m:r>
                                  <a:rPr lang="en-US" sz="1400" b="1" i="1" dirty="0" smtClean="0">
                                    <a:latin typeface="Cambria Math" panose="02040503050406030204" pitchFamily="18" charset="0"/>
                                  </a:rPr>
                                  <m:t>,</m:t>
                                </m:r>
                                <m:r>
                                  <a:rPr lang="en-US" sz="1400" b="1" i="1" dirty="0" smtClean="0">
                                    <a:latin typeface="Cambria Math" panose="02040503050406030204" pitchFamily="18" charset="0"/>
                                  </a:rPr>
                                  <m:t>𝟕𝟗𝟐</m:t>
                                </m:r>
                                <m:r>
                                  <a:rPr lang="en-US" sz="1400" b="1" i="1" dirty="0" smtClean="0">
                                    <a:latin typeface="Cambria Math" panose="02040503050406030204" pitchFamily="18" charset="0"/>
                                  </a:rPr>
                                  <m:t>,</m:t>
                                </m:r>
                                <m:r>
                                  <a:rPr lang="en-US" sz="1400" b="1" i="1" dirty="0" smtClean="0">
                                    <a:latin typeface="Cambria Math" panose="02040503050406030204" pitchFamily="18" charset="0"/>
                                  </a:rPr>
                                  <m:t>𝟒𝟓𝟖</m:t>
                                </m:r>
                                <m:f>
                                  <m:fPr>
                                    <m:type m:val="lin"/>
                                    <m:ctrlPr>
                                      <a:rPr lang="en-US" sz="1400" b="1" i="1" dirty="0" smtClean="0">
                                        <a:latin typeface="Cambria Math" panose="02040503050406030204" pitchFamily="18" charset="0"/>
                                      </a:rPr>
                                    </m:ctrlPr>
                                  </m:fPr>
                                  <m:num>
                                    <m:r>
                                      <a:rPr lang="en-US" sz="1400" b="1" i="1" dirty="0" smtClean="0">
                                        <a:latin typeface="Cambria Math" panose="02040503050406030204" pitchFamily="18" charset="0"/>
                                      </a:rPr>
                                      <m:t> </m:t>
                                    </m:r>
                                    <m:r>
                                      <a:rPr lang="en-US" sz="1400" b="1" i="1" dirty="0" smtClean="0">
                                        <a:latin typeface="Cambria Math" panose="02040503050406030204" pitchFamily="18" charset="0"/>
                                      </a:rPr>
                                      <m:t>𝒎</m:t>
                                    </m:r>
                                  </m:num>
                                  <m:den>
                                    <m:r>
                                      <a:rPr lang="en-US" sz="1400" b="1" i="1" dirty="0" smtClean="0">
                                        <a:latin typeface="Cambria Math" panose="02040503050406030204" pitchFamily="18" charset="0"/>
                                      </a:rPr>
                                      <m:t>𝒔</m:t>
                                    </m:r>
                                  </m:den>
                                </m:f>
                              </m:oMath>
                            </m:oMathPara>
                          </a14:m>
                          <a:endParaRPr lang="en-US" sz="1400" b="1" dirty="0"/>
                        </a:p>
                      </a:txBody>
                      <a:tcPr/>
                    </a:tc>
                    <a:extLst>
                      <a:ext uri="{0D108BD9-81ED-4DB2-BD59-A6C34878D82A}">
                        <a16:rowId xmlns:a16="http://schemas.microsoft.com/office/drawing/2014/main" val="2675682877"/>
                      </a:ext>
                    </a:extLst>
                  </a:tr>
                </a:tbl>
              </a:graphicData>
            </a:graphic>
          </p:graphicFrame>
        </mc:Choice>
        <mc:Fallback xmlns="">
          <p:graphicFrame>
            <p:nvGraphicFramePr>
              <p:cNvPr id="11" name="Table 4">
                <a:extLst>
                  <a:ext uri="{FF2B5EF4-FFF2-40B4-BE49-F238E27FC236}">
                    <a16:creationId xmlns:a16="http://schemas.microsoft.com/office/drawing/2014/main" id="{0F1E7FC8-2D36-423C-83AD-5558B127F8FE}"/>
                  </a:ext>
                </a:extLst>
              </p:cNvPr>
              <p:cNvGraphicFramePr>
                <a:graphicFrameLocks noGrp="1"/>
              </p:cNvGraphicFramePr>
              <p:nvPr>
                <p:extLst>
                  <p:ext uri="{D42A27DB-BD31-4B8C-83A1-F6EECF244321}">
                    <p14:modId xmlns:p14="http://schemas.microsoft.com/office/powerpoint/2010/main" val="3244433026"/>
                  </p:ext>
                </p:extLst>
              </p:nvPr>
            </p:nvGraphicFramePr>
            <p:xfrm>
              <a:off x="2950916" y="2373736"/>
              <a:ext cx="6286991" cy="1193800"/>
            </p:xfrm>
            <a:graphic>
              <a:graphicData uri="http://schemas.openxmlformats.org/drawingml/2006/table">
                <a:tbl>
                  <a:tblPr firstRow="1" bandRow="1">
                    <a:tableStyleId>{073A0DAA-6AF3-43AB-8588-CEC1D06C72B9}</a:tableStyleId>
                  </a:tblPr>
                  <a:tblGrid>
                    <a:gridCol w="2810003">
                      <a:extLst>
                        <a:ext uri="{9D8B030D-6E8A-4147-A177-3AD203B41FA5}">
                          <a16:colId xmlns:a16="http://schemas.microsoft.com/office/drawing/2014/main" val="770250192"/>
                        </a:ext>
                      </a:extLst>
                    </a:gridCol>
                    <a:gridCol w="3476988">
                      <a:extLst>
                        <a:ext uri="{9D8B030D-6E8A-4147-A177-3AD203B41FA5}">
                          <a16:colId xmlns:a16="http://schemas.microsoft.com/office/drawing/2014/main" val="3005162576"/>
                        </a:ext>
                      </a:extLst>
                    </a:gridCol>
                  </a:tblGrid>
                  <a:tr h="370840">
                    <a:tc>
                      <a:txBody>
                        <a:bodyPr/>
                        <a:lstStyle/>
                        <a:p>
                          <a:pPr algn="ctr"/>
                          <a:r>
                            <a:rPr lang="en-US" sz="1400" dirty="0"/>
                            <a:t>Measurement System</a:t>
                          </a:r>
                        </a:p>
                      </a:txBody>
                      <a:tcPr/>
                    </a:tc>
                    <a:tc>
                      <a:txBody>
                        <a:bodyPr/>
                        <a:lstStyle/>
                        <a:p>
                          <a:endParaRPr lang="en-US"/>
                        </a:p>
                      </a:txBody>
                      <a:tcPr>
                        <a:blipFill>
                          <a:blip r:embed="rId3"/>
                          <a:stretch>
                            <a:fillRect l="-80911" t="-1639" r="-701" b="-340984"/>
                          </a:stretch>
                        </a:blipFill>
                      </a:tcPr>
                    </a:tc>
                    <a:extLst>
                      <a:ext uri="{0D108BD9-81ED-4DB2-BD59-A6C34878D82A}">
                        <a16:rowId xmlns:a16="http://schemas.microsoft.com/office/drawing/2014/main" val="1007486080"/>
                      </a:ext>
                    </a:extLst>
                  </a:tr>
                  <a:tr h="411480">
                    <a:tc>
                      <a:txBody>
                        <a:bodyPr/>
                        <a:lstStyle/>
                        <a:p>
                          <a:pPr>
                            <a:lnSpc>
                              <a:spcPct val="150000"/>
                            </a:lnSpc>
                          </a:pPr>
                          <a:r>
                            <a:rPr lang="en-US" sz="1400" b="1" dirty="0"/>
                            <a:t>Ant (Gravity)</a:t>
                          </a:r>
                        </a:p>
                      </a:txBody>
                      <a:tcPr/>
                    </a:tc>
                    <a:tc>
                      <a:txBody>
                        <a:bodyPr/>
                        <a:lstStyle/>
                        <a:p>
                          <a:endParaRPr lang="en-US"/>
                        </a:p>
                      </a:txBody>
                      <a:tcPr>
                        <a:blipFill>
                          <a:blip r:embed="rId3"/>
                          <a:stretch>
                            <a:fillRect l="-80911" t="-91176" r="-701" b="-205882"/>
                          </a:stretch>
                        </a:blipFill>
                      </a:tcPr>
                    </a:tc>
                    <a:extLst>
                      <a:ext uri="{0D108BD9-81ED-4DB2-BD59-A6C34878D82A}">
                        <a16:rowId xmlns:a16="http://schemas.microsoft.com/office/drawing/2014/main" val="216666445"/>
                      </a:ext>
                    </a:extLst>
                  </a:tr>
                  <a:tr h="411480">
                    <a:tc>
                      <a:txBody>
                        <a:bodyPr/>
                        <a:lstStyle/>
                        <a:p>
                          <a:pPr>
                            <a:lnSpc>
                              <a:spcPct val="150000"/>
                            </a:lnSpc>
                          </a:pPr>
                          <a:r>
                            <a:rPr lang="en-US" sz="1400" b="1" dirty="0"/>
                            <a:t>Meter</a:t>
                          </a:r>
                        </a:p>
                      </a:txBody>
                      <a:tcPr/>
                    </a:tc>
                    <a:tc>
                      <a:txBody>
                        <a:bodyPr/>
                        <a:lstStyle/>
                        <a:p>
                          <a:endParaRPr lang="en-US"/>
                        </a:p>
                      </a:txBody>
                      <a:tcPr>
                        <a:blipFill>
                          <a:blip r:embed="rId3"/>
                          <a:stretch>
                            <a:fillRect l="-80911" t="-191176" r="-701" b="-105882"/>
                          </a:stretch>
                        </a:blipFill>
                      </a:tcPr>
                    </a:tc>
                    <a:extLst>
                      <a:ext uri="{0D108BD9-81ED-4DB2-BD59-A6C34878D82A}">
                        <a16:rowId xmlns:a16="http://schemas.microsoft.com/office/drawing/2014/main" val="2675682877"/>
                      </a:ext>
                    </a:extLst>
                  </a:tr>
                </a:tbl>
              </a:graphicData>
            </a:graphic>
          </p:graphicFrame>
        </mc:Fallback>
      </mc:AlternateContent>
      <p:sp>
        <p:nvSpPr>
          <p:cNvPr id="16" name="TextBox 15">
            <a:extLst>
              <a:ext uri="{FF2B5EF4-FFF2-40B4-BE49-F238E27FC236}">
                <a16:creationId xmlns:a16="http://schemas.microsoft.com/office/drawing/2014/main" id="{D8FA065F-77B9-4B00-BB10-03BC194B4FDF}"/>
              </a:ext>
            </a:extLst>
          </p:cNvPr>
          <p:cNvSpPr txBox="1"/>
          <p:nvPr/>
        </p:nvSpPr>
        <p:spPr>
          <a:xfrm>
            <a:off x="1563271" y="3892977"/>
            <a:ext cx="9782799" cy="2115392"/>
          </a:xfrm>
          <a:prstGeom prst="rect">
            <a:avLst/>
          </a:prstGeom>
        </p:spPr>
        <p:txBody>
          <a:bodyPr vert="horz" lIns="91440" tIns="45720" rIns="91440" bIns="45720" rtlCol="0">
            <a:normAutofit/>
          </a:bodyPr>
          <a:lstStyle/>
          <a:p>
            <a:pPr indent="-246888">
              <a:lnSpc>
                <a:spcPct val="90000"/>
              </a:lnSpc>
              <a:spcAft>
                <a:spcPts val="600"/>
              </a:spcAft>
            </a:pPr>
            <a:r>
              <a:rPr lang="en-US" sz="1600" dirty="0"/>
              <a:t>The speed of light is constant for all reference frames (as measured in a vacuum). This means its value is constant regardless of the relative velocity of all observers to the source of the light.</a:t>
            </a:r>
          </a:p>
        </p:txBody>
      </p:sp>
      <p:sp>
        <p:nvSpPr>
          <p:cNvPr id="17" name="TextBox 16">
            <a:extLst>
              <a:ext uri="{FF2B5EF4-FFF2-40B4-BE49-F238E27FC236}">
                <a16:creationId xmlns:a16="http://schemas.microsoft.com/office/drawing/2014/main" id="{2BE302C9-891F-45A9-A451-D3F5EB93326C}"/>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4"/>
              </a:rPr>
              <a:t>https://en.wikipedia.org/wiki/Speed_of_light</a:t>
            </a:r>
            <a:endParaRPr lang="en-US" sz="1200" dirty="0"/>
          </a:p>
        </p:txBody>
      </p:sp>
    </p:spTree>
    <p:extLst>
      <p:ext uri="{BB962C8B-B14F-4D97-AF65-F5344CB8AC3E}">
        <p14:creationId xmlns:p14="http://schemas.microsoft.com/office/powerpoint/2010/main" val="1583651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547407"/>
              </a:xfrm>
              <a:prstGeom prst="rect">
                <a:avLst/>
              </a:prstGeom>
            </p:spPr>
            <p:txBody>
              <a:bodyPr vert="horz" lIns="91440" tIns="45720" rIns="91440" bIns="45720" rtlCol="0">
                <a:normAutofit/>
              </a:bodyPr>
              <a:lstStyle/>
              <a:p>
                <a:pPr indent="-246888">
                  <a:lnSpc>
                    <a:spcPct val="90000"/>
                  </a:lnSpc>
                  <a:spcAft>
                    <a:spcPts val="600"/>
                  </a:spcAft>
                </a:pPr>
                <a:r>
                  <a:rPr lang="en-US" sz="1600" dirty="0"/>
                  <a:t>Recall from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how the </a:t>
                </a:r>
                <a:r>
                  <a:rPr lang="en-US" sz="1600" b="1" dirty="0"/>
                  <a:t>light ant </a:t>
                </a:r>
                <a:r>
                  <a:rPr lang="en-US" sz="1600" dirty="0"/>
                  <a:t>creates a non-fractional value for the speed of light. This makes the </a:t>
                </a:r>
                <a:r>
                  <a:rPr lang="en-US" sz="1600" b="1" dirty="0"/>
                  <a:t>light ant </a:t>
                </a:r>
                <a:r>
                  <a:rPr lang="en-US" sz="1600" dirty="0"/>
                  <a:t>an ideal system for measuring large distances (such as interstellar distances).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547407"/>
              </a:xfrm>
              <a:prstGeom prst="rect">
                <a:avLst/>
              </a:prstGeom>
              <a:blipFill>
                <a:blip r:embed="rId2"/>
                <a:stretch>
                  <a:fillRect l="-312" t="-167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Light Ant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1" name="Table 4">
                <a:extLst>
                  <a:ext uri="{FF2B5EF4-FFF2-40B4-BE49-F238E27FC236}">
                    <a16:creationId xmlns:a16="http://schemas.microsoft.com/office/drawing/2014/main" id="{0F1E7FC8-2D36-423C-83AD-5558B127F8FE}"/>
                  </a:ext>
                </a:extLst>
              </p:cNvPr>
              <p:cNvGraphicFramePr>
                <a:graphicFrameLocks noGrp="1"/>
              </p:cNvGraphicFramePr>
              <p:nvPr>
                <p:extLst>
                  <p:ext uri="{D42A27DB-BD31-4B8C-83A1-F6EECF244321}">
                    <p14:modId xmlns:p14="http://schemas.microsoft.com/office/powerpoint/2010/main" val="125539684"/>
                  </p:ext>
                </p:extLst>
              </p:nvPr>
            </p:nvGraphicFramePr>
            <p:xfrm>
              <a:off x="2207899" y="2832100"/>
              <a:ext cx="8493541" cy="1193800"/>
            </p:xfrm>
            <a:graphic>
              <a:graphicData uri="http://schemas.openxmlformats.org/drawingml/2006/table">
                <a:tbl>
                  <a:tblPr firstRow="1" bandRow="1">
                    <a:tableStyleId>{073A0DAA-6AF3-43AB-8588-CEC1D06C72B9}</a:tableStyleId>
                  </a:tblPr>
                  <a:tblGrid>
                    <a:gridCol w="2810003">
                      <a:extLst>
                        <a:ext uri="{9D8B030D-6E8A-4147-A177-3AD203B41FA5}">
                          <a16:colId xmlns:a16="http://schemas.microsoft.com/office/drawing/2014/main" val="770250192"/>
                        </a:ext>
                      </a:extLst>
                    </a:gridCol>
                    <a:gridCol w="2206550">
                      <a:extLst>
                        <a:ext uri="{9D8B030D-6E8A-4147-A177-3AD203B41FA5}">
                          <a16:colId xmlns:a16="http://schemas.microsoft.com/office/drawing/2014/main" val="3364595671"/>
                        </a:ext>
                      </a:extLst>
                    </a:gridCol>
                    <a:gridCol w="3476988">
                      <a:extLst>
                        <a:ext uri="{9D8B030D-6E8A-4147-A177-3AD203B41FA5}">
                          <a16:colId xmlns:a16="http://schemas.microsoft.com/office/drawing/2014/main" val="3005162576"/>
                        </a:ext>
                      </a:extLst>
                    </a:gridCol>
                  </a:tblGrid>
                  <a:tr h="370840">
                    <a:tc>
                      <a:txBody>
                        <a:bodyPr/>
                        <a:lstStyle/>
                        <a:p>
                          <a:pPr algn="ctr"/>
                          <a:r>
                            <a:rPr lang="en-US" sz="1400" dirty="0"/>
                            <a:t>Measurement System</a:t>
                          </a:r>
                        </a:p>
                      </a:txBody>
                      <a:tcPr/>
                    </a:tc>
                    <a:tc>
                      <a:txBody>
                        <a:bodyPr/>
                        <a:lstStyle/>
                        <a:p>
                          <a:pPr algn="ctr"/>
                          <a:r>
                            <a:rPr lang="en-US" sz="1400" dirty="0"/>
                            <a:t>Calibration Value</a:t>
                          </a:r>
                        </a:p>
                      </a:txBody>
                      <a:tcPr/>
                    </a:tc>
                    <a:tc>
                      <a:txBody>
                        <a:bodyPr/>
                        <a:lstStyle/>
                        <a:p>
                          <a:pPr algn="ctr"/>
                          <a:r>
                            <a:rPr lang="en-US" sz="1400" dirty="0"/>
                            <a:t>Speed of Light Value (</a:t>
                          </a:r>
                          <a14:m>
                            <m:oMath xmlns:m="http://schemas.openxmlformats.org/officeDocument/2006/math">
                              <m:r>
                                <a:rPr lang="en-US" sz="1400" b="1" i="1" dirty="0" smtClean="0">
                                  <a:latin typeface="Cambria Math" panose="02040503050406030204" pitchFamily="18" charset="0"/>
                                </a:rPr>
                                <m:t>𝒄</m:t>
                              </m:r>
                            </m:oMath>
                          </a14:m>
                          <a:r>
                            <a:rPr lang="en-US" sz="1400" dirty="0"/>
                            <a:t>)</a:t>
                          </a:r>
                        </a:p>
                      </a:txBody>
                      <a:tcPr/>
                    </a:tc>
                    <a:extLst>
                      <a:ext uri="{0D108BD9-81ED-4DB2-BD59-A6C34878D82A}">
                        <a16:rowId xmlns:a16="http://schemas.microsoft.com/office/drawing/2014/main" val="1007486080"/>
                      </a:ext>
                    </a:extLst>
                  </a:tr>
                  <a:tr h="370840">
                    <a:tc>
                      <a:txBody>
                        <a:bodyPr/>
                        <a:lstStyle/>
                        <a:p>
                          <a:pPr>
                            <a:lnSpc>
                              <a:spcPct val="150000"/>
                            </a:lnSpc>
                          </a:pPr>
                          <a:r>
                            <a:rPr lang="en-US" sz="1400" b="1" dirty="0"/>
                            <a:t>Gravity Ant </a:t>
                          </a:r>
                          <a:r>
                            <a:rPr lang="en-US" sz="1400" b="0" dirty="0"/>
                            <a:t>(</a:t>
                          </a:r>
                          <a14:m>
                            <m:oMath xmlns:m="http://schemas.openxmlformats.org/officeDocument/2006/math">
                              <m:r>
                                <a:rPr lang="en-US" sz="1400" b="0" i="1" dirty="0" smtClean="0">
                                  <a:latin typeface="Cambria Math" panose="02040503050406030204" pitchFamily="18" charset="0"/>
                                </a:rPr>
                                <m:t>𝑎</m:t>
                              </m:r>
                            </m:oMath>
                          </a14:m>
                          <a:r>
                            <a:rPr lang="en-US" sz="1400" b="0" dirty="0"/>
                            <a:t>)</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60,000,000</m:t>
                                </m:r>
                              </m:oMath>
                            </m:oMathPara>
                          </a14:m>
                          <a:endParaRPr lang="en-US" sz="14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𝒄</m:t>
                                </m:r>
                                <m:r>
                                  <a:rPr lang="en-US" sz="1400" b="1" i="1" dirty="0" smtClean="0">
                                    <a:latin typeface="Cambria Math" panose="02040503050406030204" pitchFamily="18" charset="0"/>
                                  </a:rPr>
                                  <m:t>=</m:t>
                                </m:r>
                                <m:r>
                                  <a:rPr lang="en-US" sz="1400" b="1" i="1" dirty="0" smtClean="0">
                                    <a:latin typeface="Cambria Math" panose="02040503050406030204" pitchFamily="18" charset="0"/>
                                  </a:rPr>
                                  <m:t>𝟒𝟒𝟗</m:t>
                                </m:r>
                                <m:r>
                                  <a:rPr lang="en-US" sz="1400" b="1" i="1" dirty="0" smtClean="0">
                                    <a:latin typeface="Cambria Math" panose="02040503050406030204" pitchFamily="18" charset="0"/>
                                  </a:rPr>
                                  <m:t>,</m:t>
                                </m:r>
                                <m:r>
                                  <a:rPr lang="en-US" sz="1400" b="1" i="1" dirty="0" smtClean="0">
                                    <a:latin typeface="Cambria Math" panose="02040503050406030204" pitchFamily="18" charset="0"/>
                                  </a:rPr>
                                  <m:t>𝟏𝟓𝟔</m:t>
                                </m:r>
                                <m:r>
                                  <a:rPr lang="en-US" sz="1400" b="1" i="1" dirty="0" smtClean="0">
                                    <a:latin typeface="Cambria Math" panose="02040503050406030204" pitchFamily="18" charset="0"/>
                                  </a:rPr>
                                  <m:t>,</m:t>
                                </m:r>
                                <m:r>
                                  <a:rPr lang="en-US" sz="1400" b="1" i="1" dirty="0" smtClean="0">
                                    <a:latin typeface="Cambria Math" panose="02040503050406030204" pitchFamily="18" charset="0"/>
                                  </a:rPr>
                                  <m:t>𝟖𝟖𝟓</m:t>
                                </m:r>
                                <m:r>
                                  <a:rPr lang="en-US" sz="1400" b="1" i="1" dirty="0" smtClean="0">
                                    <a:latin typeface="Cambria Math" panose="02040503050406030204" pitchFamily="18" charset="0"/>
                                  </a:rPr>
                                  <m:t> </m:t>
                                </m:r>
                                <m:f>
                                  <m:fPr>
                                    <m:type m:val="lin"/>
                                    <m:ctrlPr>
                                      <a:rPr lang="en-US" sz="1400" b="1" i="1" dirty="0" smtClean="0">
                                        <a:latin typeface="Cambria Math" panose="02040503050406030204" pitchFamily="18" charset="0"/>
                                      </a:rPr>
                                    </m:ctrlPr>
                                  </m:fPr>
                                  <m:num>
                                    <m:r>
                                      <a:rPr lang="en-US" sz="1400" b="1" i="1" dirty="0" smtClean="0">
                                        <a:latin typeface="Cambria Math" panose="02040503050406030204" pitchFamily="18" charset="0"/>
                                      </a:rPr>
                                      <m:t>𝒂</m:t>
                                    </m:r>
                                  </m:num>
                                  <m:den>
                                    <m:r>
                                      <a:rPr lang="en-US" sz="1400" b="1" i="1" dirty="0" smtClean="0">
                                        <a:latin typeface="Cambria Math" panose="02040503050406030204" pitchFamily="18" charset="0"/>
                                      </a:rPr>
                                      <m:t>𝒔</m:t>
                                    </m:r>
                                  </m:den>
                                </m:f>
                              </m:oMath>
                            </m:oMathPara>
                          </a14:m>
                          <a:endParaRPr lang="en-US" sz="1400" b="1" dirty="0"/>
                        </a:p>
                      </a:txBody>
                      <a:tcPr/>
                    </a:tc>
                    <a:extLst>
                      <a:ext uri="{0D108BD9-81ED-4DB2-BD59-A6C34878D82A}">
                        <a16:rowId xmlns:a16="http://schemas.microsoft.com/office/drawing/2014/main" val="216666445"/>
                      </a:ext>
                    </a:extLst>
                  </a:tr>
                  <a:tr h="370840">
                    <a:tc>
                      <a:txBody>
                        <a:bodyPr/>
                        <a:lstStyle/>
                        <a:p>
                          <a:pPr>
                            <a:lnSpc>
                              <a:spcPct val="150000"/>
                            </a:lnSpc>
                          </a:pPr>
                          <a:r>
                            <a:rPr lang="en-US" sz="1400" b="1" dirty="0"/>
                            <a:t>Light Ant </a:t>
                          </a:r>
                          <a:r>
                            <a:rPr lang="en-US" sz="1400" b="0" dirty="0"/>
                            <a:t>(</a:t>
                          </a:r>
                          <a14:m>
                            <m:oMath xmlns:m="http://schemas.openxmlformats.org/officeDocument/2006/math">
                              <m:r>
                                <a:rPr lang="en-US" sz="1400" b="0" i="1" dirty="0" smtClean="0">
                                  <a:latin typeface="Cambria Math" panose="02040503050406030204" pitchFamily="18" charset="0"/>
                                </a:rPr>
                                <m:t>𝑙𝑎</m:t>
                              </m:r>
                            </m:oMath>
                          </a14:m>
                          <a:r>
                            <a:rPr lang="en-US" sz="1400" b="0" dirty="0"/>
                            <a:t>)</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60,112,694</m:t>
                                </m:r>
                              </m:oMath>
                            </m:oMathPara>
                          </a14:m>
                          <a:endParaRPr lang="en-US" sz="1400" b="0"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𝒄</m:t>
                                </m:r>
                                <m:r>
                                  <a:rPr lang="en-US" sz="1400" b="1" i="1" dirty="0" smtClean="0">
                                    <a:latin typeface="Cambria Math" panose="02040503050406030204" pitchFamily="18" charset="0"/>
                                  </a:rPr>
                                  <m:t>=</m:t>
                                </m:r>
                                <m:r>
                                  <a:rPr lang="en-US" sz="1400" b="1" i="1" dirty="0" smtClean="0">
                                    <a:latin typeface="Cambria Math" panose="02040503050406030204" pitchFamily="18" charset="0"/>
                                  </a:rPr>
                                  <m:t>𝟒𝟓𝟎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 </m:t>
                                </m:r>
                                <m:f>
                                  <m:fPr>
                                    <m:type m:val="lin"/>
                                    <m:ctrlPr>
                                      <a:rPr lang="en-US" sz="1400" b="1" i="1" dirty="0" smtClean="0">
                                        <a:latin typeface="Cambria Math" panose="02040503050406030204" pitchFamily="18" charset="0"/>
                                      </a:rPr>
                                    </m:ctrlPr>
                                  </m:fPr>
                                  <m:num>
                                    <m:r>
                                      <a:rPr lang="en-US" sz="1400" b="1" i="1" dirty="0" smtClean="0">
                                        <a:latin typeface="Cambria Math" panose="02040503050406030204" pitchFamily="18" charset="0"/>
                                      </a:rPr>
                                      <m:t>𝒍𝒂</m:t>
                                    </m:r>
                                  </m:num>
                                  <m:den>
                                    <m:r>
                                      <a:rPr lang="en-US" sz="1400" b="1" i="1" dirty="0" smtClean="0">
                                        <a:latin typeface="Cambria Math" panose="02040503050406030204" pitchFamily="18" charset="0"/>
                                      </a:rPr>
                                      <m:t>𝒔</m:t>
                                    </m:r>
                                  </m:den>
                                </m:f>
                              </m:oMath>
                            </m:oMathPara>
                          </a14:m>
                          <a:endParaRPr lang="en-US" sz="1400" b="1" dirty="0"/>
                        </a:p>
                      </a:txBody>
                      <a:tcPr/>
                    </a:tc>
                    <a:extLst>
                      <a:ext uri="{0D108BD9-81ED-4DB2-BD59-A6C34878D82A}">
                        <a16:rowId xmlns:a16="http://schemas.microsoft.com/office/drawing/2014/main" val="2675682877"/>
                      </a:ext>
                    </a:extLst>
                  </a:tr>
                </a:tbl>
              </a:graphicData>
            </a:graphic>
          </p:graphicFrame>
        </mc:Choice>
        <mc:Fallback xmlns="">
          <p:graphicFrame>
            <p:nvGraphicFramePr>
              <p:cNvPr id="11" name="Table 4">
                <a:extLst>
                  <a:ext uri="{FF2B5EF4-FFF2-40B4-BE49-F238E27FC236}">
                    <a16:creationId xmlns:a16="http://schemas.microsoft.com/office/drawing/2014/main" id="{0F1E7FC8-2D36-423C-83AD-5558B127F8FE}"/>
                  </a:ext>
                </a:extLst>
              </p:cNvPr>
              <p:cNvGraphicFramePr>
                <a:graphicFrameLocks noGrp="1"/>
              </p:cNvGraphicFramePr>
              <p:nvPr>
                <p:extLst>
                  <p:ext uri="{D42A27DB-BD31-4B8C-83A1-F6EECF244321}">
                    <p14:modId xmlns:p14="http://schemas.microsoft.com/office/powerpoint/2010/main" val="125539684"/>
                  </p:ext>
                </p:extLst>
              </p:nvPr>
            </p:nvGraphicFramePr>
            <p:xfrm>
              <a:off x="2207899" y="2832100"/>
              <a:ext cx="8493541" cy="1193800"/>
            </p:xfrm>
            <a:graphic>
              <a:graphicData uri="http://schemas.openxmlformats.org/drawingml/2006/table">
                <a:tbl>
                  <a:tblPr firstRow="1" bandRow="1">
                    <a:tableStyleId>{073A0DAA-6AF3-43AB-8588-CEC1D06C72B9}</a:tableStyleId>
                  </a:tblPr>
                  <a:tblGrid>
                    <a:gridCol w="2810003">
                      <a:extLst>
                        <a:ext uri="{9D8B030D-6E8A-4147-A177-3AD203B41FA5}">
                          <a16:colId xmlns:a16="http://schemas.microsoft.com/office/drawing/2014/main" val="770250192"/>
                        </a:ext>
                      </a:extLst>
                    </a:gridCol>
                    <a:gridCol w="2206550">
                      <a:extLst>
                        <a:ext uri="{9D8B030D-6E8A-4147-A177-3AD203B41FA5}">
                          <a16:colId xmlns:a16="http://schemas.microsoft.com/office/drawing/2014/main" val="3364595671"/>
                        </a:ext>
                      </a:extLst>
                    </a:gridCol>
                    <a:gridCol w="3476988">
                      <a:extLst>
                        <a:ext uri="{9D8B030D-6E8A-4147-A177-3AD203B41FA5}">
                          <a16:colId xmlns:a16="http://schemas.microsoft.com/office/drawing/2014/main" val="3005162576"/>
                        </a:ext>
                      </a:extLst>
                    </a:gridCol>
                  </a:tblGrid>
                  <a:tr h="370840">
                    <a:tc>
                      <a:txBody>
                        <a:bodyPr/>
                        <a:lstStyle/>
                        <a:p>
                          <a:pPr algn="ctr"/>
                          <a:r>
                            <a:rPr lang="en-US" sz="1400" dirty="0"/>
                            <a:t>Measurement System</a:t>
                          </a:r>
                        </a:p>
                      </a:txBody>
                      <a:tcPr/>
                    </a:tc>
                    <a:tc>
                      <a:txBody>
                        <a:bodyPr/>
                        <a:lstStyle/>
                        <a:p>
                          <a:pPr algn="ctr"/>
                          <a:r>
                            <a:rPr lang="en-US" sz="1400" dirty="0"/>
                            <a:t>Calibration Value</a:t>
                          </a:r>
                        </a:p>
                      </a:txBody>
                      <a:tcPr/>
                    </a:tc>
                    <a:tc>
                      <a:txBody>
                        <a:bodyPr/>
                        <a:lstStyle/>
                        <a:p>
                          <a:endParaRPr lang="en-US"/>
                        </a:p>
                      </a:txBody>
                      <a:tcPr>
                        <a:blipFill>
                          <a:blip r:embed="rId3"/>
                          <a:stretch>
                            <a:fillRect l="-144308" t="-1639" r="-701" b="-340984"/>
                          </a:stretch>
                        </a:blipFill>
                      </a:tcPr>
                    </a:tc>
                    <a:extLst>
                      <a:ext uri="{0D108BD9-81ED-4DB2-BD59-A6C34878D82A}">
                        <a16:rowId xmlns:a16="http://schemas.microsoft.com/office/drawing/2014/main" val="1007486080"/>
                      </a:ext>
                    </a:extLst>
                  </a:tr>
                  <a:tr h="411480">
                    <a:tc>
                      <a:txBody>
                        <a:bodyPr/>
                        <a:lstStyle/>
                        <a:p>
                          <a:endParaRPr lang="en-US"/>
                        </a:p>
                      </a:txBody>
                      <a:tcPr>
                        <a:blipFill>
                          <a:blip r:embed="rId3"/>
                          <a:stretch>
                            <a:fillRect l="-217" t="-91176" r="-203254" b="-205882"/>
                          </a:stretch>
                        </a:blipFill>
                      </a:tcPr>
                    </a:tc>
                    <a:tc>
                      <a:txBody>
                        <a:bodyPr/>
                        <a:lstStyle/>
                        <a:p>
                          <a:endParaRPr lang="en-US"/>
                        </a:p>
                      </a:txBody>
                      <a:tcPr>
                        <a:blipFill>
                          <a:blip r:embed="rId3"/>
                          <a:stretch>
                            <a:fillRect l="-127624" t="-91176" r="-158840" b="-205882"/>
                          </a:stretch>
                        </a:blipFill>
                      </a:tcPr>
                    </a:tc>
                    <a:tc>
                      <a:txBody>
                        <a:bodyPr/>
                        <a:lstStyle/>
                        <a:p>
                          <a:endParaRPr lang="en-US"/>
                        </a:p>
                      </a:txBody>
                      <a:tcPr>
                        <a:blipFill>
                          <a:blip r:embed="rId3"/>
                          <a:stretch>
                            <a:fillRect l="-144308" t="-91176" r="-701" b="-205882"/>
                          </a:stretch>
                        </a:blipFill>
                      </a:tcPr>
                    </a:tc>
                    <a:extLst>
                      <a:ext uri="{0D108BD9-81ED-4DB2-BD59-A6C34878D82A}">
                        <a16:rowId xmlns:a16="http://schemas.microsoft.com/office/drawing/2014/main" val="216666445"/>
                      </a:ext>
                    </a:extLst>
                  </a:tr>
                  <a:tr h="411480">
                    <a:tc>
                      <a:txBody>
                        <a:bodyPr/>
                        <a:lstStyle/>
                        <a:p>
                          <a:endParaRPr lang="en-US"/>
                        </a:p>
                      </a:txBody>
                      <a:tcPr>
                        <a:blipFill>
                          <a:blip r:embed="rId3"/>
                          <a:stretch>
                            <a:fillRect l="-217" t="-191176" r="-203254" b="-105882"/>
                          </a:stretch>
                        </a:blipFill>
                      </a:tcPr>
                    </a:tc>
                    <a:tc>
                      <a:txBody>
                        <a:bodyPr/>
                        <a:lstStyle/>
                        <a:p>
                          <a:endParaRPr lang="en-US"/>
                        </a:p>
                      </a:txBody>
                      <a:tcPr>
                        <a:blipFill>
                          <a:blip r:embed="rId3"/>
                          <a:stretch>
                            <a:fillRect l="-127624" t="-191176" r="-158840" b="-105882"/>
                          </a:stretch>
                        </a:blipFill>
                      </a:tcPr>
                    </a:tc>
                    <a:tc>
                      <a:txBody>
                        <a:bodyPr/>
                        <a:lstStyle/>
                        <a:p>
                          <a:endParaRPr lang="en-US"/>
                        </a:p>
                      </a:txBody>
                      <a:tcPr>
                        <a:blipFill>
                          <a:blip r:embed="rId3"/>
                          <a:stretch>
                            <a:fillRect l="-144308" t="-191176" r="-701" b="-105882"/>
                          </a:stretch>
                        </a:blipFill>
                      </a:tcPr>
                    </a:tc>
                    <a:extLst>
                      <a:ext uri="{0D108BD9-81ED-4DB2-BD59-A6C34878D82A}">
                        <a16:rowId xmlns:a16="http://schemas.microsoft.com/office/drawing/2014/main" val="2675682877"/>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775E1C-2EA2-46DE-B237-42AF68739F01}"/>
                  </a:ext>
                </a:extLst>
              </p:cNvPr>
              <p:cNvSpPr txBox="1"/>
              <p:nvPr/>
            </p:nvSpPr>
            <p:spPr>
              <a:xfrm>
                <a:off x="1563271" y="4593697"/>
                <a:ext cx="9782799" cy="2111904"/>
              </a:xfrm>
              <a:prstGeom prst="rect">
                <a:avLst/>
              </a:prstGeom>
            </p:spPr>
            <p:txBody>
              <a:bodyPr vert="horz" lIns="91440" tIns="45720" rIns="91440" bIns="45720" rtlCol="0">
                <a:normAutofit/>
              </a:bodyPr>
              <a:lstStyle/>
              <a:p>
                <a:pPr indent="-246888">
                  <a:lnSpc>
                    <a:spcPct val="90000"/>
                  </a:lnSpc>
                  <a:spcAft>
                    <a:spcPts val="600"/>
                  </a:spcAft>
                </a:pPr>
                <a:r>
                  <a:rPr lang="en-US" sz="1600" dirty="0"/>
                  <a:t>Recall that the gravitational constant (</a:t>
                </a:r>
                <a14:m>
                  <m:oMath xmlns:m="http://schemas.openxmlformats.org/officeDocument/2006/math">
                    <m:sSub>
                      <m:sSubPr>
                        <m:ctrlPr>
                          <a:rPr lang="en-US" sz="1600" b="1" i="1" dirty="0" smtClean="0">
                            <a:latin typeface="Cambria Math" panose="02040503050406030204" pitchFamily="18" charset="0"/>
                          </a:rPr>
                        </m:ctrlPr>
                      </m:sSubPr>
                      <m:e>
                        <m:r>
                          <a:rPr lang="en-US" sz="1600" b="1" i="1" dirty="0" smtClean="0">
                            <a:latin typeface="Cambria Math" panose="02040503050406030204" pitchFamily="18" charset="0"/>
                          </a:rPr>
                          <m:t>𝑮</m:t>
                        </m:r>
                      </m:e>
                      <m:sub>
                        <m:r>
                          <a:rPr lang="en-US" sz="1600" b="1" i="1" dirty="0" smtClean="0">
                            <a:latin typeface="Cambria Math" panose="02040503050406030204" pitchFamily="18" charset="0"/>
                          </a:rPr>
                          <m:t>𝒂𝒏𝒕𝒔</m:t>
                        </m:r>
                      </m:sub>
                    </m:sSub>
                  </m:oMath>
                </a14:m>
                <a:r>
                  <a:rPr lang="en-US" sz="1600" dirty="0"/>
                  <a:t>) is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𝟏𝟎</m:t>
                        </m:r>
                      </m:sup>
                    </m:sSup>
                  </m:oMath>
                </a14:m>
                <a:r>
                  <a:rPr lang="en-US" sz="1600" dirty="0"/>
                  <a:t>.</a:t>
                </a:r>
              </a:p>
              <a:p>
                <a:pPr indent="-246888">
                  <a:lnSpc>
                    <a:spcPct val="90000"/>
                  </a:lnSpc>
                  <a:spcAft>
                    <a:spcPts val="600"/>
                  </a:spcAft>
                </a:pPr>
                <a:endParaRPr lang="en-US" sz="1600" b="1"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𝚫</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𝟓</m:t>
                          </m:r>
                        </m:sup>
                      </m:sSup>
                    </m:oMath>
                  </m:oMathPara>
                </a14:m>
                <a:endParaRPr lang="en-US" sz="1600" b="1" dirty="0"/>
              </a:p>
              <a:p>
                <a:pPr indent="-246888">
                  <a:lnSpc>
                    <a:spcPct val="90000"/>
                  </a:lnSpc>
                  <a:spcAft>
                    <a:spcPts val="600"/>
                  </a:spcAft>
                </a:pPr>
                <a:endParaRPr lang="en-US" sz="1600" b="1"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𝑮</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𝟏𝟎</m:t>
                          </m:r>
                        </m:sup>
                      </m:sSup>
                      <m:r>
                        <a:rPr lang="en-US" sz="1600" b="1" i="1" dirty="0" smtClean="0">
                          <a:latin typeface="Cambria Math" panose="02040503050406030204" pitchFamily="18" charset="0"/>
                          <a:ea typeface="Cambria Math" panose="02040503050406030204" pitchFamily="18" charset="0"/>
                        </a:rPr>
                        <m:t>=</m:t>
                      </m:r>
                      <m:f>
                        <m:fPr>
                          <m:ctrlPr>
                            <a:rPr lang="en-US" sz="1600" b="1" i="1" dirty="0" smtClean="0">
                              <a:latin typeface="Cambria Math" panose="02040503050406030204" pitchFamily="18" charset="0"/>
                              <a:ea typeface="Cambria Math" panose="02040503050406030204" pitchFamily="18" charset="0"/>
                            </a:rPr>
                          </m:ctrlPr>
                        </m:fPr>
                        <m:num>
                          <m:r>
                            <a:rPr lang="en-US" sz="1600" b="1" i="1" dirty="0" smtClean="0">
                              <a:latin typeface="Cambria Math" panose="02040503050406030204" pitchFamily="18" charset="0"/>
                              <a:ea typeface="Cambria Math" panose="02040503050406030204" pitchFamily="18" charset="0"/>
                            </a:rPr>
                            <m:t>𝟏</m:t>
                          </m:r>
                        </m:num>
                        <m:den>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𝚫</m:t>
                              </m:r>
                            </m:e>
                            <m:sup>
                              <m:r>
                                <a:rPr lang="en-US" sz="1600" b="1" i="1" dirty="0" smtClean="0">
                                  <a:latin typeface="Cambria Math" panose="02040503050406030204" pitchFamily="18" charset="0"/>
                                  <a:ea typeface="Cambria Math" panose="02040503050406030204" pitchFamily="18" charset="0"/>
                                </a:rPr>
                                <m:t>𝟐</m:t>
                              </m:r>
                            </m:sup>
                          </m:sSup>
                        </m:den>
                      </m:f>
                    </m:oMath>
                  </m:oMathPara>
                </a14:m>
                <a:endParaRPr lang="en-US" sz="1600" b="1" dirty="0"/>
              </a:p>
              <a:p>
                <a:pPr indent="-246888">
                  <a:lnSpc>
                    <a:spcPct val="90000"/>
                  </a:lnSpc>
                  <a:spcAft>
                    <a:spcPts val="600"/>
                  </a:spcAft>
                </a:pPr>
                <a:endParaRPr lang="en-US" sz="1600" b="1" i="1" dirty="0">
                  <a:latin typeface="Cambria Math" panose="02040503050406030204" pitchFamily="18" charset="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BB775E1C-2EA2-46DE-B237-42AF68739F01}"/>
                  </a:ext>
                </a:extLst>
              </p:cNvPr>
              <p:cNvSpPr txBox="1">
                <a:spLocks noRot="1" noChangeAspect="1" noMove="1" noResize="1" noEditPoints="1" noAdjustHandles="1" noChangeArrowheads="1" noChangeShapeType="1" noTextEdit="1"/>
              </p:cNvSpPr>
              <p:nvPr/>
            </p:nvSpPr>
            <p:spPr>
              <a:xfrm>
                <a:off x="1563271" y="4593697"/>
                <a:ext cx="9782799" cy="2111904"/>
              </a:xfrm>
              <a:prstGeom prst="rect">
                <a:avLst/>
              </a:prstGeom>
              <a:blipFill>
                <a:blip r:embed="rId4"/>
                <a:stretch>
                  <a:fillRect l="-312" t="-2023"/>
                </a:stretch>
              </a:blipFill>
            </p:spPr>
            <p:txBody>
              <a:bodyPr/>
              <a:lstStyle/>
              <a:p>
                <a:r>
                  <a:rPr lang="en-US">
                    <a:noFill/>
                  </a:rPr>
                  <a:t> </a:t>
                </a:r>
              </a:p>
            </p:txBody>
          </p:sp>
        </mc:Fallback>
      </mc:AlternateContent>
    </p:spTree>
    <p:extLst>
      <p:ext uri="{BB962C8B-B14F-4D97-AF65-F5344CB8AC3E}">
        <p14:creationId xmlns:p14="http://schemas.microsoft.com/office/powerpoint/2010/main" val="366242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798"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square of the speed of light (which can be found in many physics' equations such as Einstein’s famous </a:t>
                </a:r>
                <a14:m>
                  <m:oMath xmlns:m="http://schemas.openxmlformats.org/officeDocument/2006/math">
                    <m:r>
                      <a:rPr lang="en-US" sz="1600" b="1" i="1" dirty="0" smtClean="0">
                        <a:latin typeface="Cambria Math" panose="02040503050406030204" pitchFamily="18" charset="0"/>
                      </a:rPr>
                      <m:t>𝑬</m:t>
                    </m:r>
                    <m:r>
                      <a:rPr lang="en-US" sz="1600" b="1" i="1" dirty="0" smtClean="0">
                        <a:latin typeface="Cambria Math" panose="02040503050406030204" pitchFamily="18" charset="0"/>
                      </a:rPr>
                      <m:t>=</m:t>
                    </m:r>
                    <m:r>
                      <a:rPr lang="en-US" sz="1600" b="1" i="1" dirty="0" smtClean="0">
                        <a:latin typeface="Cambria Math" panose="02040503050406030204" pitchFamily="18" charset="0"/>
                      </a:rPr>
                      <m:t>𝒎</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𝒄</m:t>
                        </m:r>
                      </m:e>
                      <m:sup>
                        <m:r>
                          <a:rPr lang="en-US" sz="1600" b="1" i="1" dirty="0" smtClean="0">
                            <a:latin typeface="Cambria Math" panose="02040503050406030204" pitchFamily="18" charset="0"/>
                            <a:ea typeface="Cambria Math" panose="02040503050406030204" pitchFamily="18" charset="0"/>
                          </a:rPr>
                          <m:t>𝟐</m:t>
                        </m:r>
                      </m:sup>
                    </m:sSup>
                  </m:oMath>
                </a14:m>
                <a:r>
                  <a:rPr lang="en-US" sz="1600" dirty="0"/>
                  <a:t>) is </a:t>
                </a:r>
                <a14:m>
                  <m:oMath xmlns:m="http://schemas.openxmlformats.org/officeDocument/2006/math">
                    <m:r>
                      <a:rPr lang="en-US" sz="1600" b="1" i="1" dirty="0" smtClean="0">
                        <a:latin typeface="Cambria Math" panose="02040503050406030204" pitchFamily="18" charset="0"/>
                      </a:rPr>
                      <m:t>𝟐𝟎𝟐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𝟎𝟐𝟓</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𝟏𝟕</m:t>
                        </m:r>
                      </m:sup>
                    </m:sSup>
                    <m:r>
                      <a:rPr lang="en-US" sz="1600" b="1" i="1" dirty="0" smtClean="0">
                        <a:latin typeface="Cambria Math" panose="02040503050406030204" pitchFamily="18" charset="0"/>
                      </a:rPr>
                      <m:t>)</m:t>
                    </m:r>
                  </m:oMath>
                </a14:m>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798" cy="1406947"/>
              </a:xfrm>
              <a:prstGeom prst="rect">
                <a:avLst/>
              </a:prstGeom>
              <a:blipFill>
                <a:blip r:embed="rId2"/>
                <a:stretch>
                  <a:fillRect l="-312" t="-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1087335"/>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left"/>
                    </m:oMathParaPr>
                    <m:oMath xmlns:m="http://schemas.openxmlformats.org/officeDocument/2006/math">
                      <m:sSup>
                        <m:sSupPr>
                          <m:ctrlPr>
                            <a:rPr kumimoji="0" lang="en-US" sz="1800" b="1" i="1"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ctrlPr>
                        </m:sSupPr>
                        <m:e>
                          <m:r>
                            <a:rPr kumimoji="0" lang="en-US" sz="1800" b="1" i="0"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𝐓𝐡𝐞</m:t>
                          </m:r>
                          <m:r>
                            <a:rPr kumimoji="0" lang="en-US" sz="1800" b="1" i="0"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 </m:t>
                          </m:r>
                          <m:r>
                            <a:rPr kumimoji="0" lang="en-US" sz="1800" b="1" i="0"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𝐒𝐩𝐞𝐞𝐝</m:t>
                          </m:r>
                          <m:r>
                            <a:rPr kumimoji="0" lang="en-US" sz="1800" b="1" i="0"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 </m:t>
                          </m:r>
                          <m:r>
                            <a:rPr kumimoji="0" lang="en-US" sz="1800" b="1" i="0"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𝐨𝐟</m:t>
                          </m:r>
                          <m:r>
                            <a:rPr kumimoji="0" lang="en-US" sz="1800" b="1" i="0"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 </m:t>
                          </m:r>
                          <m:r>
                            <a:rPr kumimoji="0" lang="en-US" sz="1800" b="1" i="0"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𝐋𝐢𝐠𝐡𝐭</m:t>
                          </m:r>
                        </m:e>
                        <m:sup>
                          <m:r>
                            <a:rPr kumimoji="0" lang="en-US" sz="1800" b="1" i="0"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𝟐</m:t>
                          </m:r>
                        </m:sup>
                      </m:sSup>
                    </m:oMath>
                  </m:oMathPara>
                </a14:m>
                <a:endParaRPr kumimoji="0" lang="en-US" sz="1800" b="0" u="none" strike="noStrike" kern="1200" cap="none" spc="0" normalizeH="0" baseline="0" noProof="0" dirty="0">
                  <a:ln>
                    <a:noFill/>
                  </a:ln>
                  <a:solidFill>
                    <a:srgbClr val="465562"/>
                  </a:solidFill>
                  <a:effectLst/>
                  <a:uLnTx/>
                  <a:uFillTx/>
                  <a:ea typeface="+mn-ea"/>
                  <a:cs typeface="+mn-cs"/>
                </a:endParaRPr>
              </a:p>
            </p:txBody>
          </p:sp>
        </mc:Choice>
        <mc:Fallback xmlns="">
          <p:sp>
            <p:nvSpPr>
              <p:cNvPr id="14" name="Title 12">
                <a:extLst>
                  <a:ext uri="{FF2B5EF4-FFF2-40B4-BE49-F238E27FC236}">
                    <a16:creationId xmlns:a16="http://schemas.microsoft.com/office/drawing/2014/main" id="{D1A264E9-38AC-47A4-83E2-D3C122E48CFC}"/>
                  </a:ext>
                </a:extLst>
              </p:cNvPr>
              <p:cNvSpPr txBox="1">
                <a:spLocks noRot="1" noChangeAspect="1" noMove="1" noResize="1" noEditPoints="1" noAdjustHandles="1" noChangeArrowheads="1" noChangeShapeType="1" noTextEdit="1"/>
              </p:cNvSpPr>
              <p:nvPr/>
            </p:nvSpPr>
            <p:spPr>
              <a:xfrm>
                <a:off x="1563272" y="1087335"/>
                <a:ext cx="9782800" cy="5128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extLst>
                  <p:ext uri="{D42A27DB-BD31-4B8C-83A1-F6EECF244321}">
                    <p14:modId xmlns:p14="http://schemas.microsoft.com/office/powerpoint/2010/main" val="3805341714"/>
                  </p:ext>
                </p:extLst>
              </p:nvPr>
            </p:nvGraphicFramePr>
            <p:xfrm>
              <a:off x="2970212" y="2539348"/>
              <a:ext cx="6477000" cy="742760"/>
            </p:xfrm>
            <a:graphic>
              <a:graphicData uri="http://schemas.openxmlformats.org/drawingml/2006/table">
                <a:tbl>
                  <a:tblPr firstRow="1" bandRow="1">
                    <a:tableStyleId>{073A0DAA-6AF3-43AB-8588-CEC1D06C72B9}</a:tableStyleId>
                  </a:tblPr>
                  <a:tblGrid>
                    <a:gridCol w="2514600">
                      <a:extLst>
                        <a:ext uri="{9D8B030D-6E8A-4147-A177-3AD203B41FA5}">
                          <a16:colId xmlns:a16="http://schemas.microsoft.com/office/drawing/2014/main" val="218188306"/>
                        </a:ext>
                      </a:extLst>
                    </a:gridCol>
                    <a:gridCol w="3962400">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800" i="1" dirty="0" smtClean="0">
                                        <a:latin typeface="Cambria Math" panose="02040503050406030204" pitchFamily="18" charset="0"/>
                                      </a:rPr>
                                    </m:ctrlPr>
                                  </m:sSupPr>
                                  <m:e>
                                    <m:r>
                                      <a:rPr lang="en-US" sz="1800" b="1" i="1" dirty="0" smtClean="0">
                                        <a:latin typeface="Cambria Math" panose="02040503050406030204" pitchFamily="18" charset="0"/>
                                      </a:rPr>
                                      <m:t>𝒄</m:t>
                                    </m:r>
                                  </m:e>
                                  <m:sup>
                                    <m:r>
                                      <a:rPr lang="en-US" sz="1800" b="1" i="1" dirty="0" smtClean="0">
                                        <a:latin typeface="Cambria Math" panose="02040503050406030204" pitchFamily="18" charset="0"/>
                                      </a:rPr>
                                      <m:t>𝟐</m:t>
                                    </m:r>
                                  </m:sup>
                                </m:sSup>
                              </m:oMath>
                            </m:oMathPara>
                          </a14:m>
                          <a:endParaRPr lang="en-US" sz="1400" dirty="0"/>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𝟎𝟐𝟓</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𝟏𝟕</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𝟐𝟎𝟐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extLst>
                  <p:ext uri="{D42A27DB-BD31-4B8C-83A1-F6EECF244321}">
                    <p14:modId xmlns:p14="http://schemas.microsoft.com/office/powerpoint/2010/main" val="3805341714"/>
                  </p:ext>
                </p:extLst>
              </p:nvPr>
            </p:nvGraphicFramePr>
            <p:xfrm>
              <a:off x="2970212" y="2539348"/>
              <a:ext cx="6477000" cy="742760"/>
            </p:xfrm>
            <a:graphic>
              <a:graphicData uri="http://schemas.openxmlformats.org/drawingml/2006/table">
                <a:tbl>
                  <a:tblPr firstRow="1" bandRow="1">
                    <a:tableStyleId>{073A0DAA-6AF3-43AB-8588-CEC1D06C72B9}</a:tableStyleId>
                  </a:tblPr>
                  <a:tblGrid>
                    <a:gridCol w="2514600">
                      <a:extLst>
                        <a:ext uri="{9D8B030D-6E8A-4147-A177-3AD203B41FA5}">
                          <a16:colId xmlns:a16="http://schemas.microsoft.com/office/drawing/2014/main" val="218188306"/>
                        </a:ext>
                      </a:extLst>
                    </a:gridCol>
                    <a:gridCol w="3962400">
                      <a:extLst>
                        <a:ext uri="{9D8B030D-6E8A-4147-A177-3AD203B41FA5}">
                          <a16:colId xmlns:a16="http://schemas.microsoft.com/office/drawing/2014/main" val="4249674538"/>
                        </a:ext>
                      </a:extLst>
                    </a:gridCol>
                  </a:tblGrid>
                  <a:tr h="371920">
                    <a:tc gridSpan="2">
                      <a:txBody>
                        <a:bodyPr/>
                        <a:lstStyle/>
                        <a:p>
                          <a:endParaRPr lang="en-US"/>
                        </a:p>
                      </a:txBody>
                      <a:tcPr>
                        <a:blipFill>
                          <a:blip r:embed="rId4"/>
                          <a:stretch>
                            <a:fillRect l="-94" t="-1613" r="-376" b="-101613"/>
                          </a:stretch>
                        </a:blip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4"/>
                          <a:stretch>
                            <a:fillRect l="-242" t="-103279" r="-158354" b="-3279"/>
                          </a:stretch>
                        </a:blipFill>
                      </a:tcPr>
                    </a:tc>
                    <a:tc>
                      <a:txBody>
                        <a:bodyPr/>
                        <a:lstStyle/>
                        <a:p>
                          <a:endParaRPr lang="en-US"/>
                        </a:p>
                      </a:txBody>
                      <a:tcPr>
                        <a:blipFill>
                          <a:blip r:embed="rId4"/>
                          <a:stretch>
                            <a:fillRect l="-63692" t="-103279" r="-615" b="-3279"/>
                          </a:stretch>
                        </a:blipFill>
                      </a:tcPr>
                    </a:tc>
                    <a:extLst>
                      <a:ext uri="{0D108BD9-81ED-4DB2-BD59-A6C34878D82A}">
                        <a16:rowId xmlns:a16="http://schemas.microsoft.com/office/drawing/2014/main" val="4103461920"/>
                      </a:ext>
                    </a:extLst>
                  </a:tr>
                </a:tbl>
              </a:graphicData>
            </a:graphic>
          </p:graphicFrame>
        </mc:Fallback>
      </mc:AlternateContent>
      <p:sp>
        <p:nvSpPr>
          <p:cNvPr id="12" name="TextBox 11">
            <a:extLst>
              <a:ext uri="{FF2B5EF4-FFF2-40B4-BE49-F238E27FC236}">
                <a16:creationId xmlns:a16="http://schemas.microsoft.com/office/drawing/2014/main" id="{C7B867F5-C5C2-4DBB-89D2-EFA90BE0D910}"/>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5"/>
              </a:rPr>
              <a:t>https://en.wikipedia.org/wiki/Mass%E2%80%93energy_equivalence</a:t>
            </a:r>
            <a:endParaRPr lang="en-US" sz="1200" dirty="0"/>
          </a:p>
        </p:txBody>
      </p:sp>
    </p:spTree>
    <p:extLst>
      <p:ext uri="{BB962C8B-B14F-4D97-AF65-F5344CB8AC3E}">
        <p14:creationId xmlns:p14="http://schemas.microsoft.com/office/powerpoint/2010/main" val="1594550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082587"/>
              </a:xfrm>
              <a:prstGeom prst="rect">
                <a:avLst/>
              </a:prstGeom>
            </p:spPr>
            <p:txBody>
              <a:bodyPr vert="horz" lIns="91440" tIns="45720" rIns="91440" bIns="45720" rtlCol="0">
                <a:normAutofit/>
              </a:bodyPr>
              <a:lstStyle/>
              <a:p>
                <a:pPr indent="-246888">
                  <a:lnSpc>
                    <a:spcPct val="90000"/>
                  </a:lnSpc>
                  <a:spcAft>
                    <a:spcPts val="600"/>
                  </a:spcAft>
                </a:pPr>
                <a:r>
                  <a:rPr lang="en-US" sz="1600" dirty="0"/>
                  <a:t>The antediluvian light-year (</a:t>
                </a:r>
                <a:r>
                  <a:rPr lang="en-US" sz="1600" b="1" dirty="0"/>
                  <a:t>aly</a:t>
                </a:r>
                <a:r>
                  <a:rPr lang="en-US" sz="1600" dirty="0"/>
                  <a:t>) is the light-year adjusted to a </a:t>
                </a:r>
                <a14:m>
                  <m:oMath xmlns:m="http://schemas.openxmlformats.org/officeDocument/2006/math">
                    <m:r>
                      <a:rPr lang="en-US" sz="1600" b="1" i="1" dirty="0">
                        <a:latin typeface="Cambria Math" panose="02040503050406030204" pitchFamily="18" charset="0"/>
                      </a:rPr>
                      <m:t>𝟑𝟔𝟎</m:t>
                    </m:r>
                  </m:oMath>
                </a14:m>
                <a:r>
                  <a:rPr lang="en-US" sz="1600" dirty="0"/>
                  <a:t>-day year. The table below shows the distance values of the antediluvian light-year for both the light ant and the gravity ant.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082587"/>
              </a:xfrm>
              <a:prstGeom prst="rect">
                <a:avLst/>
              </a:prstGeom>
              <a:blipFill>
                <a:blip r:embed="rId2"/>
                <a:stretch>
                  <a:fillRect l="-312" t="-2047" r="-1121"/>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Antediluvian Light-Year</a:t>
            </a:r>
          </a:p>
        </p:txBody>
      </p:sp>
      <mc:AlternateContent xmlns:mc="http://schemas.openxmlformats.org/markup-compatibility/2006" xmlns:a14="http://schemas.microsoft.com/office/drawing/2010/main">
        <mc:Choice Requires="a14">
          <p:graphicFrame>
            <p:nvGraphicFramePr>
              <p:cNvPr id="6" name="Table 3">
                <a:extLst>
                  <a:ext uri="{FF2B5EF4-FFF2-40B4-BE49-F238E27FC236}">
                    <a16:creationId xmlns:a16="http://schemas.microsoft.com/office/drawing/2014/main" id="{4C3AFC8C-2476-4516-B634-CE521C8E08A2}"/>
                  </a:ext>
                </a:extLst>
              </p:cNvPr>
              <p:cNvGraphicFramePr>
                <a:graphicFrameLocks noGrp="1"/>
              </p:cNvGraphicFramePr>
              <p:nvPr>
                <p:extLst>
                  <p:ext uri="{D42A27DB-BD31-4B8C-83A1-F6EECF244321}">
                    <p14:modId xmlns:p14="http://schemas.microsoft.com/office/powerpoint/2010/main" val="2197979872"/>
                  </p:ext>
                </p:extLst>
              </p:nvPr>
            </p:nvGraphicFramePr>
            <p:xfrm>
              <a:off x="1712599" y="2590800"/>
              <a:ext cx="9484141" cy="1483360"/>
            </p:xfrm>
            <a:graphic>
              <a:graphicData uri="http://schemas.openxmlformats.org/drawingml/2006/table">
                <a:tbl>
                  <a:tblPr firstRow="1" bandRow="1">
                    <a:tableStyleId>{073A0DAA-6AF3-43AB-8588-CEC1D06C72B9}</a:tableStyleId>
                  </a:tblPr>
                  <a:tblGrid>
                    <a:gridCol w="2076384">
                      <a:extLst>
                        <a:ext uri="{9D8B030D-6E8A-4147-A177-3AD203B41FA5}">
                          <a16:colId xmlns:a16="http://schemas.microsoft.com/office/drawing/2014/main" val="3200047174"/>
                        </a:ext>
                      </a:extLst>
                    </a:gridCol>
                    <a:gridCol w="3159962">
                      <a:extLst>
                        <a:ext uri="{9D8B030D-6E8A-4147-A177-3AD203B41FA5}">
                          <a16:colId xmlns:a16="http://schemas.microsoft.com/office/drawing/2014/main" val="218188306"/>
                        </a:ext>
                      </a:extLst>
                    </a:gridCol>
                    <a:gridCol w="1973859">
                      <a:extLst>
                        <a:ext uri="{9D8B030D-6E8A-4147-A177-3AD203B41FA5}">
                          <a16:colId xmlns:a16="http://schemas.microsoft.com/office/drawing/2014/main" val="4249674538"/>
                        </a:ext>
                      </a:extLst>
                    </a:gridCol>
                    <a:gridCol w="2273936">
                      <a:extLst>
                        <a:ext uri="{9D8B030D-6E8A-4147-A177-3AD203B41FA5}">
                          <a16:colId xmlns:a16="http://schemas.microsoft.com/office/drawing/2014/main" val="4093018437"/>
                        </a:ext>
                      </a:extLst>
                    </a:gridCol>
                  </a:tblGrid>
                  <a:tr h="37084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Unit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Distance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Distance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P-Ratio</a:t>
                          </a:r>
                        </a:p>
                      </a:txBody>
                      <a:tcPr/>
                    </a:tc>
                    <a:extLst>
                      <a:ext uri="{0D108BD9-81ED-4DB2-BD59-A6C34878D82A}">
                        <a16:rowId xmlns:a16="http://schemas.microsoft.com/office/drawing/2014/main" val="14165179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1" i="0" u="none" strike="noStrike" kern="1200" cap="none" spc="0" normalizeH="0" baseline="0" noProof="0" dirty="0" smtClean="0">
                                    <a:ln>
                                      <a:noFill/>
                                    </a:ln>
                                    <a:solidFill>
                                      <a:schemeClr val="tx1"/>
                                    </a:solidFill>
                                    <a:effectLst/>
                                    <a:uLnTx/>
                                    <a:uFillTx/>
                                  </a:rPr>
                                  <m:t>Light</m:t>
                                </m:r>
                                <m:r>
                                  <m:rPr>
                                    <m:nor/>
                                  </m:rPr>
                                  <a:rPr kumimoji="0" lang="en-US" sz="1400" b="1" i="0" u="none" strike="noStrike" kern="1200" cap="none" spc="0" normalizeH="0" baseline="0" noProof="0" dirty="0" smtClean="0">
                                    <a:ln>
                                      <a:noFill/>
                                    </a:ln>
                                    <a:solidFill>
                                      <a:schemeClr val="tx1"/>
                                    </a:solidFill>
                                    <a:effectLst/>
                                    <a:uLnTx/>
                                    <a:uFillTx/>
                                  </a:rPr>
                                  <m:t> </m:t>
                                </m:r>
                                <m:r>
                                  <m:rPr>
                                    <m:nor/>
                                  </m:rPr>
                                  <a:rPr kumimoji="0" lang="en-US" sz="1400" b="1" i="0" u="none" strike="noStrike" kern="1200" cap="none" spc="0" normalizeH="0" baseline="0" noProof="0" dirty="0" smtClean="0">
                                    <a:ln>
                                      <a:noFill/>
                                    </a:ln>
                                    <a:solidFill>
                                      <a:schemeClr val="tx1"/>
                                    </a:solidFill>
                                    <a:effectLst/>
                                    <a:uLnTx/>
                                    <a:uFillTx/>
                                  </a:rPr>
                                  <m:t>Ant</m:t>
                                </m:r>
                                <m:r>
                                  <m:rPr>
                                    <m:nor/>
                                  </m:rPr>
                                  <a:rPr kumimoji="0" lang="en-US" sz="1400" b="1" i="0" u="none" strike="noStrike" kern="1200" cap="none" spc="0" normalizeH="0" baseline="0" noProof="0" dirty="0" smtClean="0">
                                    <a:ln>
                                      <a:noFill/>
                                    </a:ln>
                                    <a:solidFill>
                                      <a:schemeClr val="tx1"/>
                                    </a:solidFill>
                                    <a:effectLst/>
                                    <a:uLnTx/>
                                    <a:uFillTx/>
                                  </a:rPr>
                                  <m:t> (</m:t>
                                </m:r>
                                <m:r>
                                  <m:rPr>
                                    <m:nor/>
                                  </m:rPr>
                                  <a:rPr kumimoji="0" lang="en-US" sz="1400" b="1" i="0" u="none" strike="noStrike" kern="1200" cap="none" spc="0" normalizeH="0" baseline="0" noProof="0" dirty="0" smtClean="0">
                                    <a:ln>
                                      <a:noFill/>
                                    </a:ln>
                                    <a:solidFill>
                                      <a:schemeClr val="tx1"/>
                                    </a:solidFill>
                                    <a:effectLst/>
                                    <a:uLnTx/>
                                    <a:uFillTx/>
                                  </a:rPr>
                                  <m:t>la</m:t>
                                </m:r>
                                <m:r>
                                  <m:rPr>
                                    <m:nor/>
                                  </m:rPr>
                                  <a:rPr kumimoji="0" lang="en-US" sz="1400" b="1" i="0" u="none" strike="noStrike" kern="1200" cap="none" spc="0" normalizeH="0" baseline="0" noProof="0" dirty="0" smtClean="0">
                                    <a:ln>
                                      <a:noFill/>
                                    </a:ln>
                                    <a:solidFill>
                                      <a:schemeClr val="tx1"/>
                                    </a:solidFill>
                                    <a:effectLst/>
                                    <a:uLnTx/>
                                    <a:uFillTx/>
                                  </a:rPr>
                                  <m:t>)</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𝟗𝟗𝟔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𝟑𝟗𝟗𝟔𝟖</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𝟏𝟔</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𝟒𝟔𝟓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m:oMathPara>
                          </a14:m>
                          <a:endParaRPr lang="en-US" sz="1600" b="1" dirty="0"/>
                        </a:p>
                      </a:txBody>
                      <a:tcPr/>
                    </a:tc>
                    <a:extLst>
                      <a:ext uri="{0D108BD9-81ED-4DB2-BD59-A6C34878D82A}">
                        <a16:rowId xmlns:a16="http://schemas.microsoft.com/office/drawing/2014/main" val="384272873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rPr>
                                  <m:t>Gravity</m:t>
                                </m:r>
                                <m:r>
                                  <m:rPr>
                                    <m:nor/>
                                  </m:rPr>
                                  <a:rPr kumimoji="0" lang="en-US" sz="1400" b="0" i="0" u="none" strike="noStrike" kern="1200" cap="none" spc="0" normalizeH="0" baseline="0" noProof="0" dirty="0" smtClean="0">
                                    <a:ln>
                                      <a:noFill/>
                                    </a:ln>
                                    <a:solidFill>
                                      <a:schemeClr val="tx1"/>
                                    </a:solidFill>
                                    <a:effectLst/>
                                    <a:uLnTx/>
                                    <a:uFillTx/>
                                  </a:rPr>
                                  <m:t> </m:t>
                                </m:r>
                                <m:r>
                                  <m:rPr>
                                    <m:nor/>
                                  </m:rPr>
                                  <a:rPr kumimoji="0" lang="en-US" sz="1400" b="0" i="0" u="none" strike="noStrike" kern="1200" cap="none" spc="0" normalizeH="0" baseline="0" noProof="0" dirty="0" smtClean="0">
                                    <a:ln>
                                      <a:noFill/>
                                    </a:ln>
                                    <a:solidFill>
                                      <a:schemeClr val="tx1"/>
                                    </a:solidFill>
                                    <a:effectLst/>
                                    <a:uLnTx/>
                                    <a:uFillTx/>
                                  </a:rPr>
                                  <m:t>Ant</m:t>
                                </m:r>
                                <m:r>
                                  <m:rPr>
                                    <m:nor/>
                                  </m:rPr>
                                  <a:rPr kumimoji="0" lang="en-US" sz="1400" b="0" i="0" u="none" strike="noStrike" kern="1200" cap="none" spc="0" normalizeH="0" baseline="0" noProof="0" dirty="0" smtClean="0">
                                    <a:ln>
                                      <a:noFill/>
                                    </a:ln>
                                    <a:solidFill>
                                      <a:schemeClr val="tx1"/>
                                    </a:solidFill>
                                    <a:effectLst/>
                                    <a:uLnTx/>
                                    <a:uFillTx/>
                                  </a:rPr>
                                  <m:t> (</m:t>
                                </m:r>
                                <m:r>
                                  <m:rPr>
                                    <m:nor/>
                                  </m:rPr>
                                  <a:rPr kumimoji="0" lang="en-US" sz="1400" b="0" i="0" u="none" strike="noStrike" kern="1200" cap="none" spc="0" normalizeH="0" baseline="0" noProof="0" dirty="0" smtClean="0">
                                    <a:ln>
                                      <a:noFill/>
                                    </a:ln>
                                    <a:solidFill>
                                      <a:schemeClr val="tx1"/>
                                    </a:solidFill>
                                    <a:effectLst/>
                                    <a:uLnTx/>
                                    <a:uFillTx/>
                                  </a:rPr>
                                  <m:t>a</m:t>
                                </m:r>
                                <m:r>
                                  <m:rPr>
                                    <m:nor/>
                                  </m:rPr>
                                  <a:rPr kumimoji="0" lang="en-US" sz="1400" b="0" i="0" u="none" strike="noStrike" kern="1200" cap="none" spc="0" normalizeH="0" baseline="0" noProof="0" dirty="0" smtClean="0">
                                    <a:ln>
                                      <a:noFill/>
                                    </a:ln>
                                    <a:solidFill>
                                      <a:schemeClr val="tx1"/>
                                    </a:solidFill>
                                    <a:effectLst/>
                                    <a:uLnTx/>
                                    <a:uFillTx/>
                                  </a:rPr>
                                  <m:t>)</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13,970,575,751,040,000 </m:t>
                                </m:r>
                                <m:r>
                                  <a:rPr lang="en-US" sz="1600" b="0" i="1" dirty="0" smtClean="0">
                                    <a:latin typeface="Cambria Math" panose="02040503050406030204" pitchFamily="18" charset="0"/>
                                  </a:rPr>
                                  <m:t>𝑎</m:t>
                                </m:r>
                              </m:oMath>
                            </m:oMathPara>
                          </a14:m>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𝟑𝟗𝟕𝟎𝟔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𝟏𝟔</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oMath>
                            </m:oMathPara>
                          </a14:m>
                          <a:endParaRPr lang="en-US" sz="16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465,700 </m:t>
                                </m:r>
                                <m:r>
                                  <a:rPr lang="en-US" sz="1600" b="0" i="1" dirty="0" smtClean="0">
                                    <a:latin typeface="Cambria Math" panose="02040503050406030204" pitchFamily="18" charset="0"/>
                                  </a:rPr>
                                  <m:t>𝑝𝑟</m:t>
                                </m:r>
                              </m:oMath>
                            </m:oMathPara>
                          </a14:m>
                          <a:endParaRPr lang="en-US" sz="1600" b="0" dirty="0"/>
                        </a:p>
                      </a:txBody>
                      <a:tcPr/>
                    </a:tc>
                    <a:extLst>
                      <a:ext uri="{0D108BD9-81ED-4DB2-BD59-A6C34878D82A}">
                        <a16:rowId xmlns:a16="http://schemas.microsoft.com/office/drawing/2014/main" val="2054541630"/>
                      </a:ext>
                    </a:extLst>
                  </a:tr>
                </a:tbl>
              </a:graphicData>
            </a:graphic>
          </p:graphicFrame>
        </mc:Choice>
        <mc:Fallback xmlns="">
          <p:graphicFrame>
            <p:nvGraphicFramePr>
              <p:cNvPr id="6" name="Table 3">
                <a:extLst>
                  <a:ext uri="{FF2B5EF4-FFF2-40B4-BE49-F238E27FC236}">
                    <a16:creationId xmlns:a16="http://schemas.microsoft.com/office/drawing/2014/main" id="{4C3AFC8C-2476-4516-B634-CE521C8E08A2}"/>
                  </a:ext>
                </a:extLst>
              </p:cNvPr>
              <p:cNvGraphicFramePr>
                <a:graphicFrameLocks noGrp="1"/>
              </p:cNvGraphicFramePr>
              <p:nvPr>
                <p:extLst>
                  <p:ext uri="{D42A27DB-BD31-4B8C-83A1-F6EECF244321}">
                    <p14:modId xmlns:p14="http://schemas.microsoft.com/office/powerpoint/2010/main" val="2197979872"/>
                  </p:ext>
                </p:extLst>
              </p:nvPr>
            </p:nvGraphicFramePr>
            <p:xfrm>
              <a:off x="1712599" y="2590800"/>
              <a:ext cx="9484141" cy="1483360"/>
            </p:xfrm>
            <a:graphic>
              <a:graphicData uri="http://schemas.openxmlformats.org/drawingml/2006/table">
                <a:tbl>
                  <a:tblPr firstRow="1" bandRow="1">
                    <a:tableStyleId>{073A0DAA-6AF3-43AB-8588-CEC1D06C72B9}</a:tableStyleId>
                  </a:tblPr>
                  <a:tblGrid>
                    <a:gridCol w="2076384">
                      <a:extLst>
                        <a:ext uri="{9D8B030D-6E8A-4147-A177-3AD203B41FA5}">
                          <a16:colId xmlns:a16="http://schemas.microsoft.com/office/drawing/2014/main" val="3200047174"/>
                        </a:ext>
                      </a:extLst>
                    </a:gridCol>
                    <a:gridCol w="3159962">
                      <a:extLst>
                        <a:ext uri="{9D8B030D-6E8A-4147-A177-3AD203B41FA5}">
                          <a16:colId xmlns:a16="http://schemas.microsoft.com/office/drawing/2014/main" val="218188306"/>
                        </a:ext>
                      </a:extLst>
                    </a:gridCol>
                    <a:gridCol w="1973859">
                      <a:extLst>
                        <a:ext uri="{9D8B030D-6E8A-4147-A177-3AD203B41FA5}">
                          <a16:colId xmlns:a16="http://schemas.microsoft.com/office/drawing/2014/main" val="4249674538"/>
                        </a:ext>
                      </a:extLst>
                    </a:gridCol>
                    <a:gridCol w="2273936">
                      <a:extLst>
                        <a:ext uri="{9D8B030D-6E8A-4147-A177-3AD203B41FA5}">
                          <a16:colId xmlns:a16="http://schemas.microsoft.com/office/drawing/2014/main" val="4093018437"/>
                        </a:ext>
                      </a:extLst>
                    </a:gridCol>
                  </a:tblGrid>
                  <a:tr h="37084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Unit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Distance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Distance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P-Ratio</a:t>
                          </a:r>
                        </a:p>
                      </a:txBody>
                      <a:tcPr/>
                    </a:tc>
                    <a:extLst>
                      <a:ext uri="{0D108BD9-81ED-4DB2-BD59-A6C34878D82A}">
                        <a16:rowId xmlns:a16="http://schemas.microsoft.com/office/drawing/2014/main" val="1416517903"/>
                      </a:ext>
                    </a:extLst>
                  </a:tr>
                  <a:tr h="370840">
                    <a:tc>
                      <a:txBody>
                        <a:bodyPr/>
                        <a:lstStyle/>
                        <a:p>
                          <a:endParaRPr lang="en-US"/>
                        </a:p>
                      </a:txBody>
                      <a:tcPr>
                        <a:blipFill>
                          <a:blip r:embed="rId3"/>
                          <a:stretch>
                            <a:fillRect l="-293" t="-203279" r="-357771" b="-103279"/>
                          </a:stretch>
                        </a:blipFill>
                      </a:tcPr>
                    </a:tc>
                    <a:tc>
                      <a:txBody>
                        <a:bodyPr/>
                        <a:lstStyle/>
                        <a:p>
                          <a:endParaRPr lang="en-US"/>
                        </a:p>
                      </a:txBody>
                      <a:tcPr>
                        <a:blipFill>
                          <a:blip r:embed="rId3"/>
                          <a:stretch>
                            <a:fillRect l="-65896" t="-203279" r="-135067" b="-103279"/>
                          </a:stretch>
                        </a:blipFill>
                      </a:tcPr>
                    </a:tc>
                    <a:tc>
                      <a:txBody>
                        <a:bodyPr/>
                        <a:lstStyle/>
                        <a:p>
                          <a:endParaRPr lang="en-US"/>
                        </a:p>
                      </a:txBody>
                      <a:tcPr>
                        <a:blipFill>
                          <a:blip r:embed="rId3"/>
                          <a:stretch>
                            <a:fillRect l="-265741" t="-203279" r="-116358" b="-103279"/>
                          </a:stretch>
                        </a:blipFill>
                      </a:tcPr>
                    </a:tc>
                    <a:tc>
                      <a:txBody>
                        <a:bodyPr/>
                        <a:lstStyle/>
                        <a:p>
                          <a:endParaRPr lang="en-US"/>
                        </a:p>
                      </a:txBody>
                      <a:tcPr>
                        <a:blipFill>
                          <a:blip r:embed="rId3"/>
                          <a:stretch>
                            <a:fillRect l="-317694" t="-203279" r="-1072" b="-103279"/>
                          </a:stretch>
                        </a:blipFill>
                      </a:tcPr>
                    </a:tc>
                    <a:extLst>
                      <a:ext uri="{0D108BD9-81ED-4DB2-BD59-A6C34878D82A}">
                        <a16:rowId xmlns:a16="http://schemas.microsoft.com/office/drawing/2014/main" val="3842728736"/>
                      </a:ext>
                    </a:extLst>
                  </a:tr>
                  <a:tr h="370840">
                    <a:tc>
                      <a:txBody>
                        <a:bodyPr/>
                        <a:lstStyle/>
                        <a:p>
                          <a:endParaRPr lang="en-US"/>
                        </a:p>
                      </a:txBody>
                      <a:tcPr>
                        <a:blipFill>
                          <a:blip r:embed="rId3"/>
                          <a:stretch>
                            <a:fillRect l="-293" t="-303279" r="-357771" b="-3279"/>
                          </a:stretch>
                        </a:blipFill>
                      </a:tcPr>
                    </a:tc>
                    <a:tc>
                      <a:txBody>
                        <a:bodyPr/>
                        <a:lstStyle/>
                        <a:p>
                          <a:endParaRPr lang="en-US"/>
                        </a:p>
                      </a:txBody>
                      <a:tcPr>
                        <a:blipFill>
                          <a:blip r:embed="rId3"/>
                          <a:stretch>
                            <a:fillRect l="-65896" t="-303279" r="-135067" b="-3279"/>
                          </a:stretch>
                        </a:blipFill>
                      </a:tcPr>
                    </a:tc>
                    <a:tc>
                      <a:txBody>
                        <a:bodyPr/>
                        <a:lstStyle/>
                        <a:p>
                          <a:endParaRPr lang="en-US"/>
                        </a:p>
                      </a:txBody>
                      <a:tcPr>
                        <a:blipFill>
                          <a:blip r:embed="rId3"/>
                          <a:stretch>
                            <a:fillRect l="-265741" t="-303279" r="-116358" b="-3279"/>
                          </a:stretch>
                        </a:blipFill>
                      </a:tcPr>
                    </a:tc>
                    <a:tc>
                      <a:txBody>
                        <a:bodyPr/>
                        <a:lstStyle/>
                        <a:p>
                          <a:endParaRPr lang="en-US"/>
                        </a:p>
                      </a:txBody>
                      <a:tcPr>
                        <a:blipFill>
                          <a:blip r:embed="rId3"/>
                          <a:stretch>
                            <a:fillRect l="-317694" t="-303279" r="-1072" b="-3279"/>
                          </a:stretch>
                        </a:blipFill>
                      </a:tcPr>
                    </a:tc>
                    <a:extLst>
                      <a:ext uri="{0D108BD9-81ED-4DB2-BD59-A6C34878D82A}">
                        <a16:rowId xmlns:a16="http://schemas.microsoft.com/office/drawing/2014/main" val="2054541630"/>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7A16AB6-EED7-4BE9-8193-450CFF1C2922}"/>
                  </a:ext>
                </a:extLst>
              </p:cNvPr>
              <p:cNvSpPr txBox="1"/>
              <p:nvPr/>
            </p:nvSpPr>
            <p:spPr>
              <a:xfrm>
                <a:off x="1571110" y="4457573"/>
                <a:ext cx="9782799" cy="208258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longitude coordinate for Atlantis is </a:t>
                </a:r>
                <a14:m>
                  <m:oMath xmlns:m="http://schemas.openxmlformats.org/officeDocument/2006/math">
                    <m:r>
                      <a:rPr lang="en-US" sz="1600" b="0" i="0" dirty="0" smtClean="0">
                        <a:latin typeface="Cambria Math" panose="02040503050406030204" pitchFamily="18" charset="0"/>
                      </a:rPr>
                      <m:t>−</m:t>
                    </m:r>
                    <m:r>
                      <a:rPr lang="en-US" sz="1600" b="1" i="1" dirty="0" smtClean="0">
                        <a:latin typeface="Cambria Math" panose="02040503050406030204" pitchFamily="18" charset="0"/>
                      </a:rPr>
                      <m:t>𝟏𝟏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𝟑𝟗𝟕</m:t>
                    </m:r>
                    <m:r>
                      <a:rPr lang="en-US" sz="1600" b="1" i="1" dirty="0" smtClean="0">
                        <a:latin typeface="Cambria Math" panose="02040503050406030204" pitchFamily="18" charset="0"/>
                        <a:ea typeface="Cambria Math" panose="02040503050406030204" pitchFamily="18" charset="0"/>
                      </a:rPr>
                      <m:t>° </m:t>
                    </m:r>
                  </m:oMath>
                </a14:m>
                <a:r>
                  <a:rPr lang="en-US" sz="1600" dirty="0"/>
                  <a:t>.</a:t>
                </a:r>
              </a:p>
            </p:txBody>
          </p:sp>
        </mc:Choice>
        <mc:Fallback xmlns="">
          <p:sp>
            <p:nvSpPr>
              <p:cNvPr id="7" name="TextBox 6">
                <a:extLst>
                  <a:ext uri="{FF2B5EF4-FFF2-40B4-BE49-F238E27FC236}">
                    <a16:creationId xmlns:a16="http://schemas.microsoft.com/office/drawing/2014/main" id="{97A16AB6-EED7-4BE9-8193-450CFF1C2922}"/>
                  </a:ext>
                </a:extLst>
              </p:cNvPr>
              <p:cNvSpPr txBox="1">
                <a:spLocks noRot="1" noChangeAspect="1" noMove="1" noResize="1" noEditPoints="1" noAdjustHandles="1" noChangeArrowheads="1" noChangeShapeType="1" noTextEdit="1"/>
              </p:cNvSpPr>
              <p:nvPr/>
            </p:nvSpPr>
            <p:spPr>
              <a:xfrm>
                <a:off x="1571110" y="4457573"/>
                <a:ext cx="9782799" cy="2082587"/>
              </a:xfrm>
              <a:prstGeom prst="rect">
                <a:avLst/>
              </a:prstGeom>
              <a:blipFill>
                <a:blip r:embed="rId4"/>
                <a:stretch>
                  <a:fillRect l="-374" t="-2047"/>
                </a:stretch>
              </a:blipFill>
            </p:spPr>
            <p:txBody>
              <a:bodyPr/>
              <a:lstStyle/>
              <a:p>
                <a:r>
                  <a:rPr lang="en-US">
                    <a:noFill/>
                  </a:rPr>
                  <a:t> </a:t>
                </a:r>
              </a:p>
            </p:txBody>
          </p:sp>
        </mc:Fallback>
      </mc:AlternateContent>
    </p:spTree>
    <p:extLst>
      <p:ext uri="{BB962C8B-B14F-4D97-AF65-F5344CB8AC3E}">
        <p14:creationId xmlns:p14="http://schemas.microsoft.com/office/powerpoint/2010/main" val="12166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08258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inverse of the light-year P-Ratio has the same </a:t>
            </a:r>
            <a:r>
              <a:rPr lang="en-US" sz="1600" b="1" dirty="0"/>
              <a:t>decimal value </a:t>
            </a:r>
            <a:r>
              <a:rPr lang="en-US" sz="1600" dirty="0"/>
              <a:t>as the average orbital radius of Saturn. </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Antediluvian Light-Year</a:t>
            </a:r>
          </a:p>
        </p:txBody>
      </p:sp>
      <mc:AlternateContent xmlns:mc="http://schemas.openxmlformats.org/markup-compatibility/2006" xmlns:a14="http://schemas.microsoft.com/office/drawing/2010/main">
        <mc:Choice Requires="a14">
          <p:graphicFrame>
            <p:nvGraphicFramePr>
              <p:cNvPr id="6" name="Table 3">
                <a:extLst>
                  <a:ext uri="{FF2B5EF4-FFF2-40B4-BE49-F238E27FC236}">
                    <a16:creationId xmlns:a16="http://schemas.microsoft.com/office/drawing/2014/main" id="{4C3AFC8C-2476-4516-B634-CE521C8E08A2}"/>
                  </a:ext>
                </a:extLst>
              </p:cNvPr>
              <p:cNvGraphicFramePr>
                <a:graphicFrameLocks noGrp="1"/>
              </p:cNvGraphicFramePr>
              <p:nvPr>
                <p:extLst>
                  <p:ext uri="{D42A27DB-BD31-4B8C-83A1-F6EECF244321}">
                    <p14:modId xmlns:p14="http://schemas.microsoft.com/office/powerpoint/2010/main" val="1503168209"/>
                  </p:ext>
                </p:extLst>
              </p:nvPr>
            </p:nvGraphicFramePr>
            <p:xfrm>
              <a:off x="3158863" y="2514600"/>
              <a:ext cx="6591614" cy="1112520"/>
            </p:xfrm>
            <a:graphic>
              <a:graphicData uri="http://schemas.openxmlformats.org/drawingml/2006/table">
                <a:tbl>
                  <a:tblPr firstRow="1" bandRow="1">
                    <a:tableStyleId>{073A0DAA-6AF3-43AB-8588-CEC1D06C72B9}</a:tableStyleId>
                  </a:tblPr>
                  <a:tblGrid>
                    <a:gridCol w="3295807">
                      <a:extLst>
                        <a:ext uri="{9D8B030D-6E8A-4147-A177-3AD203B41FA5}">
                          <a16:colId xmlns:a16="http://schemas.microsoft.com/office/drawing/2014/main" val="4093018437"/>
                        </a:ext>
                      </a:extLst>
                    </a:gridCol>
                    <a:gridCol w="3295807">
                      <a:extLst>
                        <a:ext uri="{9D8B030D-6E8A-4147-A177-3AD203B41FA5}">
                          <a16:colId xmlns:a16="http://schemas.microsoft.com/office/drawing/2014/main" val="2550559492"/>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Light-Year P-Ratio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Inverse of Light-Year P-Ratio</a:t>
                          </a:r>
                        </a:p>
                      </a:txBody>
                      <a:tcPr/>
                    </a:tc>
                    <a:extLst>
                      <a:ext uri="{0D108BD9-81ED-4DB2-BD59-A6C34878D82A}">
                        <a16:rowId xmlns:a16="http://schemas.microsoft.com/office/drawing/2014/main" val="14165179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𝟒𝟔𝟓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𝟔𝟖𝟓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𝟏𝟔</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m:oMathPara>
                          </a14:m>
                          <a:endParaRPr lang="en-US" sz="16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𝟏𝟒𝟕</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m:t>
                                    </m:r>
                                  </m:sup>
                                </m:sSup>
                              </m:oMath>
                            </m:oMathPara>
                          </a14:m>
                          <a:endParaRPr lang="en-US" sz="1600" b="1" dirty="0"/>
                        </a:p>
                      </a:txBody>
                      <a:tcPr/>
                    </a:tc>
                    <a:extLst>
                      <a:ext uri="{0D108BD9-81ED-4DB2-BD59-A6C34878D82A}">
                        <a16:rowId xmlns:a16="http://schemas.microsoft.com/office/drawing/2014/main" val="3842728736"/>
                      </a:ext>
                    </a:extLst>
                  </a:tr>
                </a:tbl>
              </a:graphicData>
            </a:graphic>
          </p:graphicFrame>
        </mc:Choice>
        <mc:Fallback xmlns="">
          <p:graphicFrame>
            <p:nvGraphicFramePr>
              <p:cNvPr id="6" name="Table 3">
                <a:extLst>
                  <a:ext uri="{FF2B5EF4-FFF2-40B4-BE49-F238E27FC236}">
                    <a16:creationId xmlns:a16="http://schemas.microsoft.com/office/drawing/2014/main" id="{4C3AFC8C-2476-4516-B634-CE521C8E08A2}"/>
                  </a:ext>
                </a:extLst>
              </p:cNvPr>
              <p:cNvGraphicFramePr>
                <a:graphicFrameLocks noGrp="1"/>
              </p:cNvGraphicFramePr>
              <p:nvPr>
                <p:extLst>
                  <p:ext uri="{D42A27DB-BD31-4B8C-83A1-F6EECF244321}">
                    <p14:modId xmlns:p14="http://schemas.microsoft.com/office/powerpoint/2010/main" val="1503168209"/>
                  </p:ext>
                </p:extLst>
              </p:nvPr>
            </p:nvGraphicFramePr>
            <p:xfrm>
              <a:off x="3158863" y="2514600"/>
              <a:ext cx="6591614" cy="1112520"/>
            </p:xfrm>
            <a:graphic>
              <a:graphicData uri="http://schemas.openxmlformats.org/drawingml/2006/table">
                <a:tbl>
                  <a:tblPr firstRow="1" bandRow="1">
                    <a:tableStyleId>{073A0DAA-6AF3-43AB-8588-CEC1D06C72B9}</a:tableStyleId>
                  </a:tblPr>
                  <a:tblGrid>
                    <a:gridCol w="3295807">
                      <a:extLst>
                        <a:ext uri="{9D8B030D-6E8A-4147-A177-3AD203B41FA5}">
                          <a16:colId xmlns:a16="http://schemas.microsoft.com/office/drawing/2014/main" val="4093018437"/>
                        </a:ext>
                      </a:extLst>
                    </a:gridCol>
                    <a:gridCol w="3295807">
                      <a:extLst>
                        <a:ext uri="{9D8B030D-6E8A-4147-A177-3AD203B41FA5}">
                          <a16:colId xmlns:a16="http://schemas.microsoft.com/office/drawing/2014/main" val="2550559492"/>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Light-Year P-Ratio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Inverse of Light-Year P-Ratio</a:t>
                          </a:r>
                        </a:p>
                      </a:txBody>
                      <a:tcPr/>
                    </a:tc>
                    <a:extLst>
                      <a:ext uri="{0D108BD9-81ED-4DB2-BD59-A6C34878D82A}">
                        <a16:rowId xmlns:a16="http://schemas.microsoft.com/office/drawing/2014/main" val="1416517903"/>
                      </a:ext>
                    </a:extLst>
                  </a:tr>
                  <a:tr h="370840">
                    <a:tc>
                      <a:txBody>
                        <a:bodyPr/>
                        <a:lstStyle/>
                        <a:p>
                          <a:endParaRPr lang="en-US"/>
                        </a:p>
                      </a:txBody>
                      <a:tcPr>
                        <a:blipFill>
                          <a:blip r:embed="rId2"/>
                          <a:stretch>
                            <a:fillRect l="-185" t="-201639" r="-100739" b="-4918"/>
                          </a:stretch>
                        </a:blipFill>
                      </a:tcPr>
                    </a:tc>
                    <a:tc>
                      <a:txBody>
                        <a:bodyPr/>
                        <a:lstStyle/>
                        <a:p>
                          <a:endParaRPr lang="en-US"/>
                        </a:p>
                      </a:txBody>
                      <a:tcPr>
                        <a:blipFill>
                          <a:blip r:embed="rId2"/>
                          <a:stretch>
                            <a:fillRect l="-100185" t="-201639" r="-739" b="-4918"/>
                          </a:stretch>
                        </a:blipFill>
                      </a:tcPr>
                    </a:tc>
                    <a:extLst>
                      <a:ext uri="{0D108BD9-81ED-4DB2-BD59-A6C34878D82A}">
                        <a16:rowId xmlns:a16="http://schemas.microsoft.com/office/drawing/2014/main" val="384272873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3">
                <a:extLst>
                  <a:ext uri="{FF2B5EF4-FFF2-40B4-BE49-F238E27FC236}">
                    <a16:creationId xmlns:a16="http://schemas.microsoft.com/office/drawing/2014/main" id="{EA4091FE-1DE1-4A8D-94CF-9A1D4A4C5D22}"/>
                  </a:ext>
                </a:extLst>
              </p:cNvPr>
              <p:cNvGraphicFramePr>
                <a:graphicFrameLocks noGrp="1"/>
              </p:cNvGraphicFramePr>
              <p:nvPr>
                <p:extLst>
                  <p:ext uri="{D42A27DB-BD31-4B8C-83A1-F6EECF244321}">
                    <p14:modId xmlns:p14="http://schemas.microsoft.com/office/powerpoint/2010/main" val="2147453616"/>
                  </p:ext>
                </p:extLst>
              </p:nvPr>
            </p:nvGraphicFramePr>
            <p:xfrm>
              <a:off x="3158863" y="4115013"/>
              <a:ext cx="6591614" cy="741680"/>
            </p:xfrm>
            <a:graphic>
              <a:graphicData uri="http://schemas.openxmlformats.org/drawingml/2006/table">
                <a:tbl>
                  <a:tblPr firstRow="1" bandRow="1">
                    <a:tableStyleId>{073A0DAA-6AF3-43AB-8588-CEC1D06C72B9}</a:tableStyleId>
                  </a:tblPr>
                  <a:tblGrid>
                    <a:gridCol w="2803083">
                      <a:extLst>
                        <a:ext uri="{9D8B030D-6E8A-4147-A177-3AD203B41FA5}">
                          <a16:colId xmlns:a16="http://schemas.microsoft.com/office/drawing/2014/main" val="218188306"/>
                        </a:ext>
                      </a:extLst>
                    </a:gridCol>
                    <a:gridCol w="3788531">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Average Orbital Radius of Saturn</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mn-ea"/>
                                  </a:rPr>
                                  <m:t>𝟐</m:t>
                                </m:r>
                                <m:r>
                                  <a:rPr lang="en-US" sz="1600" b="1" i="1" dirty="0" smtClean="0">
                                    <a:latin typeface="Cambria Math" panose="02040503050406030204" pitchFamily="18" charset="0"/>
                                    <a:ea typeface="+mn-ea"/>
                                  </a:rPr>
                                  <m:t>.</m:t>
                                </m:r>
                                <m:r>
                                  <a:rPr lang="en-US" sz="1600" b="1" i="1" dirty="0" smtClean="0">
                                    <a:latin typeface="Cambria Math" panose="02040503050406030204" pitchFamily="18" charset="0"/>
                                    <a:ea typeface="+mn-ea"/>
                                  </a:rPr>
                                  <m:t>𝟏𝟒𝟕</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𝟏𝟐</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𝟏𝟒𝟕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m:oMathPara>
                          </a14:m>
                          <a:endParaRPr lang="en-US" sz="1600" dirty="0"/>
                        </a:p>
                      </a:txBody>
                      <a:tcPr/>
                    </a:tc>
                    <a:extLst>
                      <a:ext uri="{0D108BD9-81ED-4DB2-BD59-A6C34878D82A}">
                        <a16:rowId xmlns:a16="http://schemas.microsoft.com/office/drawing/2014/main" val="3842728736"/>
                      </a:ext>
                    </a:extLst>
                  </a:tr>
                </a:tbl>
              </a:graphicData>
            </a:graphic>
          </p:graphicFrame>
        </mc:Choice>
        <mc:Fallback xmlns="">
          <p:graphicFrame>
            <p:nvGraphicFramePr>
              <p:cNvPr id="9" name="Table 3">
                <a:extLst>
                  <a:ext uri="{FF2B5EF4-FFF2-40B4-BE49-F238E27FC236}">
                    <a16:creationId xmlns:a16="http://schemas.microsoft.com/office/drawing/2014/main" id="{EA4091FE-1DE1-4A8D-94CF-9A1D4A4C5D22}"/>
                  </a:ext>
                </a:extLst>
              </p:cNvPr>
              <p:cNvGraphicFramePr>
                <a:graphicFrameLocks noGrp="1"/>
              </p:cNvGraphicFramePr>
              <p:nvPr>
                <p:extLst>
                  <p:ext uri="{D42A27DB-BD31-4B8C-83A1-F6EECF244321}">
                    <p14:modId xmlns:p14="http://schemas.microsoft.com/office/powerpoint/2010/main" val="2147453616"/>
                  </p:ext>
                </p:extLst>
              </p:nvPr>
            </p:nvGraphicFramePr>
            <p:xfrm>
              <a:off x="3158863" y="4115013"/>
              <a:ext cx="6591614" cy="741680"/>
            </p:xfrm>
            <a:graphic>
              <a:graphicData uri="http://schemas.openxmlformats.org/drawingml/2006/table">
                <a:tbl>
                  <a:tblPr firstRow="1" bandRow="1">
                    <a:tableStyleId>{073A0DAA-6AF3-43AB-8588-CEC1D06C72B9}</a:tableStyleId>
                  </a:tblPr>
                  <a:tblGrid>
                    <a:gridCol w="2803083">
                      <a:extLst>
                        <a:ext uri="{9D8B030D-6E8A-4147-A177-3AD203B41FA5}">
                          <a16:colId xmlns:a16="http://schemas.microsoft.com/office/drawing/2014/main" val="218188306"/>
                        </a:ext>
                      </a:extLst>
                    </a:gridCol>
                    <a:gridCol w="3788531">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Average Orbital Radius of Saturn</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217" t="-103279" r="-136087" b="-3279"/>
                          </a:stretch>
                        </a:blipFill>
                      </a:tcPr>
                    </a:tc>
                    <a:tc>
                      <a:txBody>
                        <a:bodyPr/>
                        <a:lstStyle/>
                        <a:p>
                          <a:endParaRPr lang="en-US"/>
                        </a:p>
                      </a:txBody>
                      <a:tcPr>
                        <a:blipFill>
                          <a:blip r:embed="rId3"/>
                          <a:stretch>
                            <a:fillRect l="-74116" t="-103279" r="-643" b="-3279"/>
                          </a:stretch>
                        </a:blipFill>
                      </a:tcPr>
                    </a:tc>
                    <a:extLst>
                      <a:ext uri="{0D108BD9-81ED-4DB2-BD59-A6C34878D82A}">
                        <a16:rowId xmlns:a16="http://schemas.microsoft.com/office/drawing/2014/main" val="3842728736"/>
                      </a:ext>
                    </a:extLst>
                  </a:tr>
                </a:tbl>
              </a:graphicData>
            </a:graphic>
          </p:graphicFrame>
        </mc:Fallback>
      </mc:AlternateContent>
    </p:spTree>
    <p:extLst>
      <p:ext uri="{BB962C8B-B14F-4D97-AF65-F5344CB8AC3E}">
        <p14:creationId xmlns:p14="http://schemas.microsoft.com/office/powerpoint/2010/main" val="261185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08258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antediluvian light-year (</a:t>
                </a:r>
                <a:r>
                  <a:rPr lang="en-US" sz="1600" b="1" dirty="0"/>
                  <a:t>aly</a:t>
                </a:r>
                <a:r>
                  <a:rPr lang="en-US" sz="1600" dirty="0"/>
                  <a:t>) value for the light ant is very close to </a:t>
                </a:r>
                <a14:m>
                  <m:oMath xmlns:m="http://schemas.openxmlformats.org/officeDocument/2006/math">
                    <m:r>
                      <a:rPr lang="en-US" sz="1600" b="1" i="1" dirty="0">
                        <a:latin typeface="Cambria Math" panose="02040503050406030204" pitchFamily="18" charset="0"/>
                      </a:rPr>
                      <m:t>𝟏𝟒</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r>
                      <a:rPr lang="en-US" sz="1600" b="1" i="1" dirty="0">
                        <a:latin typeface="Cambria Math" panose="02040503050406030204" pitchFamily="18" charset="0"/>
                      </a:rPr>
                      <m:t>𝟏</m:t>
                    </m:r>
                    <m:r>
                      <a:rPr lang="en-US" sz="1600" b="1" i="1" dirty="0">
                        <a:latin typeface="Cambria Math" panose="02040503050406030204" pitchFamily="18" charset="0"/>
                      </a:rPr>
                      <m:t>.</m:t>
                    </m:r>
                    <m:r>
                      <a:rPr lang="en-US" sz="1600" b="1" i="1" dirty="0">
                        <a:latin typeface="Cambria Math" panose="02040503050406030204" pitchFamily="18" charset="0"/>
                      </a:rPr>
                      <m:t>𝟒𝟎𝟎</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𝟏𝟔</m:t>
                        </m:r>
                      </m:sup>
                    </m:sSup>
                    <m:r>
                      <a:rPr lang="en-US" sz="1600" b="1" i="1" dirty="0">
                        <a:latin typeface="Cambria Math" panose="02040503050406030204" pitchFamily="18" charset="0"/>
                        <a:ea typeface="Cambria Math" panose="02040503050406030204" pitchFamily="18" charset="0"/>
                      </a:rPr>
                      <m:t>)</m:t>
                    </m:r>
                  </m:oMath>
                </a14:m>
                <a:r>
                  <a:rPr lang="en-US" sz="1600" dirty="0"/>
                  <a:t>, with a difference/offset of </a:t>
                </a:r>
                <a14:m>
                  <m:oMath xmlns:m="http://schemas.openxmlformats.org/officeDocument/2006/math">
                    <m:r>
                      <a:rPr lang="en-US" sz="1600" b="1" i="1" dirty="0">
                        <a:latin typeface="Cambria Math" panose="02040503050406030204" pitchFamily="18" charset="0"/>
                      </a:rPr>
                      <m:t>𝟑</m:t>
                    </m:r>
                    <m:r>
                      <a:rPr lang="en-US" sz="1600" b="1" i="1" dirty="0">
                        <a:latin typeface="Cambria Math" panose="02040503050406030204" pitchFamily="18" charset="0"/>
                      </a:rPr>
                      <m:t>.</m:t>
                    </m:r>
                    <m:r>
                      <a:rPr lang="en-US" sz="1600" b="1" i="1" dirty="0">
                        <a:latin typeface="Cambria Math" panose="02040503050406030204" pitchFamily="18" charset="0"/>
                      </a:rPr>
                      <m:t>𝟐</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oMath>
                </a14:m>
                <a:r>
                  <a:rPr lang="en-US" sz="1600" dirty="0"/>
                  <a: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082587"/>
              </a:xfrm>
              <a:prstGeom prst="rect">
                <a:avLst/>
              </a:prstGeom>
              <a:blipFill>
                <a:blip r:embed="rId2"/>
                <a:stretch>
                  <a:fillRect l="-312" t="-204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Antediluvian Light-Year</a:t>
            </a:r>
          </a:p>
        </p:txBody>
      </p:sp>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680BC9E5-241B-473C-8F1E-157BCC794D77}"/>
                  </a:ext>
                </a:extLst>
              </p:cNvPr>
              <p:cNvGraphicFramePr>
                <a:graphicFrameLocks noGrp="1"/>
              </p:cNvGraphicFramePr>
              <p:nvPr>
                <p:extLst>
                  <p:ext uri="{D42A27DB-BD31-4B8C-83A1-F6EECF244321}">
                    <p14:modId xmlns:p14="http://schemas.microsoft.com/office/powerpoint/2010/main" val="2416515320"/>
                  </p:ext>
                </p:extLst>
              </p:nvPr>
            </p:nvGraphicFramePr>
            <p:xfrm>
              <a:off x="2055812" y="2590800"/>
              <a:ext cx="8417341" cy="741680"/>
            </p:xfrm>
            <a:graphic>
              <a:graphicData uri="http://schemas.openxmlformats.org/drawingml/2006/table">
                <a:tbl>
                  <a:tblPr firstRow="1" bandRow="1">
                    <a:tableStyleId>{073A0DAA-6AF3-43AB-8588-CEC1D06C72B9}</a:tableStyleId>
                  </a:tblPr>
                  <a:tblGrid>
                    <a:gridCol w="8417341">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 Offset</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𝟏𝟒</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𝟏𝟑</m:t>
                                </m:r>
                                <m:r>
                                  <a:rPr lang="en-US" sz="1400" b="1" i="1" dirty="0" smtClean="0">
                                    <a:latin typeface="Cambria Math" panose="02040503050406030204" pitchFamily="18" charset="0"/>
                                  </a:rPr>
                                  <m:t>,</m:t>
                                </m:r>
                                <m:r>
                                  <a:rPr lang="en-US" sz="1400" b="1" i="1" dirty="0" smtClean="0">
                                    <a:latin typeface="Cambria Math" panose="02040503050406030204" pitchFamily="18" charset="0"/>
                                  </a:rPr>
                                  <m:t>𝟗𝟗𝟔</m:t>
                                </m:r>
                                <m:r>
                                  <a:rPr lang="en-US" sz="1400" b="1" i="1" dirty="0" smtClean="0">
                                    <a:latin typeface="Cambria Math" panose="02040503050406030204" pitchFamily="18" charset="0"/>
                                  </a:rPr>
                                  <m:t>,</m:t>
                                </m:r>
                                <m:r>
                                  <a:rPr lang="en-US" sz="1400" b="1" i="1" dirty="0" smtClean="0">
                                    <a:latin typeface="Cambria Math" panose="02040503050406030204" pitchFamily="18" charset="0"/>
                                  </a:rPr>
                                  <m:t>𝟖𝟎𝟎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𝟑</m:t>
                                </m:r>
                                <m:r>
                                  <a:rPr lang="en-US" sz="1400" b="1" i="1" dirty="0" smtClean="0">
                                    <a:latin typeface="Cambria Math" panose="02040503050406030204" pitchFamily="18" charset="0"/>
                                  </a:rPr>
                                  <m:t>,</m:t>
                                </m:r>
                                <m:r>
                                  <a:rPr lang="en-US" sz="1400" b="1" i="1" dirty="0" smtClean="0">
                                    <a:latin typeface="Cambria Math" panose="02040503050406030204" pitchFamily="18" charset="0"/>
                                  </a:rPr>
                                  <m:t>𝟐𝟎𝟎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oMath>
                            </m:oMathPara>
                          </a14:m>
                          <a:endParaRPr lang="en-US" sz="1400" dirty="0"/>
                        </a:p>
                      </a:txBody>
                      <a:tcPr/>
                    </a:tc>
                    <a:extLst>
                      <a:ext uri="{0D108BD9-81ED-4DB2-BD59-A6C34878D82A}">
                        <a16:rowId xmlns:a16="http://schemas.microsoft.com/office/drawing/2014/main" val="3842728736"/>
                      </a:ext>
                    </a:extLst>
                  </a:tr>
                </a:tbl>
              </a:graphicData>
            </a:graphic>
          </p:graphicFrame>
        </mc:Choice>
        <mc:Fallback xmlns="">
          <p:graphicFrame>
            <p:nvGraphicFramePr>
              <p:cNvPr id="11" name="Table 3">
                <a:extLst>
                  <a:ext uri="{FF2B5EF4-FFF2-40B4-BE49-F238E27FC236}">
                    <a16:creationId xmlns:a16="http://schemas.microsoft.com/office/drawing/2014/main" id="{680BC9E5-241B-473C-8F1E-157BCC794D77}"/>
                  </a:ext>
                </a:extLst>
              </p:cNvPr>
              <p:cNvGraphicFramePr>
                <a:graphicFrameLocks noGrp="1"/>
              </p:cNvGraphicFramePr>
              <p:nvPr>
                <p:extLst>
                  <p:ext uri="{D42A27DB-BD31-4B8C-83A1-F6EECF244321}">
                    <p14:modId xmlns:p14="http://schemas.microsoft.com/office/powerpoint/2010/main" val="2416515320"/>
                  </p:ext>
                </p:extLst>
              </p:nvPr>
            </p:nvGraphicFramePr>
            <p:xfrm>
              <a:off x="2055812" y="2590800"/>
              <a:ext cx="8417341" cy="741680"/>
            </p:xfrm>
            <a:graphic>
              <a:graphicData uri="http://schemas.openxmlformats.org/drawingml/2006/table">
                <a:tbl>
                  <a:tblPr firstRow="1" bandRow="1">
                    <a:tableStyleId>{073A0DAA-6AF3-43AB-8588-CEC1D06C72B9}</a:tableStyleId>
                  </a:tblPr>
                  <a:tblGrid>
                    <a:gridCol w="8417341">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 Offset</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72" t="-103279" r="-289" b="-3279"/>
                          </a:stretch>
                        </a:blipFill>
                      </a:tcPr>
                    </a:tc>
                    <a:extLst>
                      <a:ext uri="{0D108BD9-81ED-4DB2-BD59-A6C34878D82A}">
                        <a16:rowId xmlns:a16="http://schemas.microsoft.com/office/drawing/2014/main" val="3842728736"/>
                      </a:ext>
                    </a:extLst>
                  </a:tr>
                </a:tbl>
              </a:graphicData>
            </a:graphic>
          </p:graphicFrame>
        </mc:Fallback>
      </mc:AlternateContent>
    </p:spTree>
    <p:extLst>
      <p:ext uri="{BB962C8B-B14F-4D97-AF65-F5344CB8AC3E}">
        <p14:creationId xmlns:p14="http://schemas.microsoft.com/office/powerpoint/2010/main" val="3606815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This “offset” is the same </a:t>
                </a:r>
                <a:r>
                  <a:rPr lang="en-US" sz="1600" b="1" dirty="0"/>
                  <a:t>decimal value</a:t>
                </a:r>
                <a:r>
                  <a:rPr lang="en-US" sz="1600" dirty="0"/>
                  <a:t> for the equatorial circumference of Mars and has a P-Ratio of </a:t>
                </a:r>
                <a14:m>
                  <m:oMath xmlns:m="http://schemas.openxmlformats.org/officeDocument/2006/math">
                    <m:r>
                      <a:rPr lang="en-US" sz="1600" b="1" i="1" dirty="0" smtClean="0">
                        <a:latin typeface="Cambria Math" panose="02040503050406030204" pitchFamily="18" charset="0"/>
                      </a:rPr>
                      <m:t>𝟏𝟎𝟔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𝟒𝟕</m:t>
                    </m:r>
                  </m:oMath>
                </a14:m>
                <a:r>
                  <a:rPr lang="en-US" sz="1600" dirty="0"/>
                  <a: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970067"/>
              </a:xfrm>
              <a:prstGeom prst="rect">
                <a:avLst/>
              </a:prstGeom>
              <a:blipFill>
                <a:blip r:embed="rId2"/>
                <a:stretch>
                  <a:fillRect l="-312" t="-437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Antediluvian Light-Year Offset: Mars</a:t>
            </a:r>
          </a:p>
        </p:txBody>
      </p:sp>
      <mc:AlternateContent xmlns:mc="http://schemas.openxmlformats.org/markup-compatibility/2006" xmlns:a14="http://schemas.microsoft.com/office/drawing/2010/main">
        <mc:Choice Requires="a14">
          <p:graphicFrame>
            <p:nvGraphicFramePr>
              <p:cNvPr id="9" name="Table 3">
                <a:extLst>
                  <a:ext uri="{FF2B5EF4-FFF2-40B4-BE49-F238E27FC236}">
                    <a16:creationId xmlns:a16="http://schemas.microsoft.com/office/drawing/2014/main" id="{5D453549-73C6-4D36-9776-1EB6146E2510}"/>
                  </a:ext>
                </a:extLst>
              </p:cNvPr>
              <p:cNvGraphicFramePr>
                <a:graphicFrameLocks noGrp="1"/>
              </p:cNvGraphicFramePr>
              <p:nvPr>
                <p:extLst>
                  <p:ext uri="{D42A27DB-BD31-4B8C-83A1-F6EECF244321}">
                    <p14:modId xmlns:p14="http://schemas.microsoft.com/office/powerpoint/2010/main" val="3583774031"/>
                  </p:ext>
                </p:extLst>
              </p:nvPr>
            </p:nvGraphicFramePr>
            <p:xfrm>
              <a:off x="2940580" y="3754227"/>
              <a:ext cx="6582832" cy="741680"/>
            </p:xfrm>
            <a:graphic>
              <a:graphicData uri="http://schemas.openxmlformats.org/drawingml/2006/table">
                <a:tbl>
                  <a:tblPr firstRow="1" bandRow="1">
                    <a:tableStyleId>{073A0DAA-6AF3-43AB-8588-CEC1D06C72B9}</a:tableStyleId>
                  </a:tblPr>
                  <a:tblGrid>
                    <a:gridCol w="3805700">
                      <a:extLst>
                        <a:ext uri="{9D8B030D-6E8A-4147-A177-3AD203B41FA5}">
                          <a16:colId xmlns:a16="http://schemas.microsoft.com/office/drawing/2014/main" val="218188306"/>
                        </a:ext>
                      </a:extLst>
                    </a:gridCol>
                    <a:gridCol w="2777132">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Mars Equatorial Circumference</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𝟑𝟐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𝟕</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oMath>
                            </m:oMathPara>
                          </a14:m>
                          <a:endParaRPr lang="en-US" sz="1600" dirty="0"/>
                        </a:p>
                      </a:txBody>
                      <a:tcPr/>
                    </a:tc>
                    <a:extLst>
                      <a:ext uri="{0D108BD9-81ED-4DB2-BD59-A6C34878D82A}">
                        <a16:rowId xmlns:a16="http://schemas.microsoft.com/office/drawing/2014/main" val="3842728736"/>
                      </a:ext>
                    </a:extLst>
                  </a:tr>
                </a:tbl>
              </a:graphicData>
            </a:graphic>
          </p:graphicFrame>
        </mc:Choice>
        <mc:Fallback xmlns="">
          <p:graphicFrame>
            <p:nvGraphicFramePr>
              <p:cNvPr id="9" name="Table 3">
                <a:extLst>
                  <a:ext uri="{FF2B5EF4-FFF2-40B4-BE49-F238E27FC236}">
                    <a16:creationId xmlns:a16="http://schemas.microsoft.com/office/drawing/2014/main" id="{5D453549-73C6-4D36-9776-1EB6146E2510}"/>
                  </a:ext>
                </a:extLst>
              </p:cNvPr>
              <p:cNvGraphicFramePr>
                <a:graphicFrameLocks noGrp="1"/>
              </p:cNvGraphicFramePr>
              <p:nvPr>
                <p:extLst>
                  <p:ext uri="{D42A27DB-BD31-4B8C-83A1-F6EECF244321}">
                    <p14:modId xmlns:p14="http://schemas.microsoft.com/office/powerpoint/2010/main" val="3583774031"/>
                  </p:ext>
                </p:extLst>
              </p:nvPr>
            </p:nvGraphicFramePr>
            <p:xfrm>
              <a:off x="2940580" y="3754227"/>
              <a:ext cx="6582832" cy="741680"/>
            </p:xfrm>
            <a:graphic>
              <a:graphicData uri="http://schemas.openxmlformats.org/drawingml/2006/table">
                <a:tbl>
                  <a:tblPr firstRow="1" bandRow="1">
                    <a:tableStyleId>{073A0DAA-6AF3-43AB-8588-CEC1D06C72B9}</a:tableStyleId>
                  </a:tblPr>
                  <a:tblGrid>
                    <a:gridCol w="3805700">
                      <a:extLst>
                        <a:ext uri="{9D8B030D-6E8A-4147-A177-3AD203B41FA5}">
                          <a16:colId xmlns:a16="http://schemas.microsoft.com/office/drawing/2014/main" val="218188306"/>
                        </a:ext>
                      </a:extLst>
                    </a:gridCol>
                    <a:gridCol w="2777132">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Mars Equatorial Circumference</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160" t="-103279" r="-73600" b="-3279"/>
                          </a:stretch>
                        </a:blipFill>
                      </a:tcPr>
                    </a:tc>
                    <a:tc>
                      <a:txBody>
                        <a:bodyPr/>
                        <a:lstStyle/>
                        <a:p>
                          <a:endParaRPr lang="en-US"/>
                        </a:p>
                      </a:txBody>
                      <a:tcPr>
                        <a:blipFill>
                          <a:blip r:embed="rId3"/>
                          <a:stretch>
                            <a:fillRect l="-137281" t="-103279" r="-877" b="-3279"/>
                          </a:stretch>
                        </a:blipFill>
                      </a:tcPr>
                    </a:tc>
                    <a:extLst>
                      <a:ext uri="{0D108BD9-81ED-4DB2-BD59-A6C34878D82A}">
                        <a16:rowId xmlns:a16="http://schemas.microsoft.com/office/drawing/2014/main" val="384272873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7E5092FE-1C91-4B48-9748-4136E6DA4D71}"/>
                  </a:ext>
                </a:extLst>
              </p:cNvPr>
              <p:cNvGraphicFramePr>
                <a:graphicFrameLocks noGrp="1"/>
              </p:cNvGraphicFramePr>
              <p:nvPr>
                <p:extLst>
                  <p:ext uri="{D42A27DB-BD31-4B8C-83A1-F6EECF244321}">
                    <p14:modId xmlns:p14="http://schemas.microsoft.com/office/powerpoint/2010/main" val="1192961115"/>
                  </p:ext>
                </p:extLst>
              </p:nvPr>
            </p:nvGraphicFramePr>
            <p:xfrm>
              <a:off x="2940580" y="2514385"/>
              <a:ext cx="6582832" cy="741680"/>
            </p:xfrm>
            <a:graphic>
              <a:graphicData uri="http://schemas.openxmlformats.org/drawingml/2006/table">
                <a:tbl>
                  <a:tblPr firstRow="1" bandRow="1">
                    <a:tableStyleId>{073A0DAA-6AF3-43AB-8588-CEC1D06C72B9}</a:tableStyleId>
                  </a:tblPr>
                  <a:tblGrid>
                    <a:gridCol w="2665923">
                      <a:extLst>
                        <a:ext uri="{9D8B030D-6E8A-4147-A177-3AD203B41FA5}">
                          <a16:colId xmlns:a16="http://schemas.microsoft.com/office/drawing/2014/main" val="218188306"/>
                        </a:ext>
                      </a:extLst>
                    </a:gridCol>
                    <a:gridCol w="2260658">
                      <a:extLst>
                        <a:ext uri="{9D8B030D-6E8A-4147-A177-3AD203B41FA5}">
                          <a16:colId xmlns:a16="http://schemas.microsoft.com/office/drawing/2014/main" val="4249674538"/>
                        </a:ext>
                      </a:extLst>
                    </a:gridCol>
                    <a:gridCol w="1656251">
                      <a:extLst>
                        <a:ext uri="{9D8B030D-6E8A-4147-A177-3AD203B41FA5}">
                          <a16:colId xmlns:a16="http://schemas.microsoft.com/office/drawing/2014/main" val="2923034411"/>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 Offset</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mn-lt"/>
                              <a:ea typeface="+mn-ea"/>
                              <a:cs typeface="+mn-cs"/>
                            </a:rPr>
                            <a:t>P-Ratio</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𝟏𝟐</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𝟏𝟎𝟔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m:oMathPara>
                          </a14:m>
                          <a:endParaRPr lang="en-US" sz="1600" b="1" dirty="0"/>
                        </a:p>
                      </a:txBody>
                      <a:tcPr/>
                    </a:tc>
                    <a:extLst>
                      <a:ext uri="{0D108BD9-81ED-4DB2-BD59-A6C34878D82A}">
                        <a16:rowId xmlns:a16="http://schemas.microsoft.com/office/drawing/2014/main" val="3842728736"/>
                      </a:ext>
                    </a:extLst>
                  </a:tr>
                </a:tbl>
              </a:graphicData>
            </a:graphic>
          </p:graphicFrame>
        </mc:Choice>
        <mc:Fallback xmlns="">
          <p:graphicFrame>
            <p:nvGraphicFramePr>
              <p:cNvPr id="10" name="Table 3">
                <a:extLst>
                  <a:ext uri="{FF2B5EF4-FFF2-40B4-BE49-F238E27FC236}">
                    <a16:creationId xmlns:a16="http://schemas.microsoft.com/office/drawing/2014/main" id="{7E5092FE-1C91-4B48-9748-4136E6DA4D71}"/>
                  </a:ext>
                </a:extLst>
              </p:cNvPr>
              <p:cNvGraphicFramePr>
                <a:graphicFrameLocks noGrp="1"/>
              </p:cNvGraphicFramePr>
              <p:nvPr>
                <p:extLst>
                  <p:ext uri="{D42A27DB-BD31-4B8C-83A1-F6EECF244321}">
                    <p14:modId xmlns:p14="http://schemas.microsoft.com/office/powerpoint/2010/main" val="1192961115"/>
                  </p:ext>
                </p:extLst>
              </p:nvPr>
            </p:nvGraphicFramePr>
            <p:xfrm>
              <a:off x="2940580" y="2514385"/>
              <a:ext cx="6582832" cy="741680"/>
            </p:xfrm>
            <a:graphic>
              <a:graphicData uri="http://schemas.openxmlformats.org/drawingml/2006/table">
                <a:tbl>
                  <a:tblPr firstRow="1" bandRow="1">
                    <a:tableStyleId>{073A0DAA-6AF3-43AB-8588-CEC1D06C72B9}</a:tableStyleId>
                  </a:tblPr>
                  <a:tblGrid>
                    <a:gridCol w="2665923">
                      <a:extLst>
                        <a:ext uri="{9D8B030D-6E8A-4147-A177-3AD203B41FA5}">
                          <a16:colId xmlns:a16="http://schemas.microsoft.com/office/drawing/2014/main" val="218188306"/>
                        </a:ext>
                      </a:extLst>
                    </a:gridCol>
                    <a:gridCol w="2260658">
                      <a:extLst>
                        <a:ext uri="{9D8B030D-6E8A-4147-A177-3AD203B41FA5}">
                          <a16:colId xmlns:a16="http://schemas.microsoft.com/office/drawing/2014/main" val="4249674538"/>
                        </a:ext>
                      </a:extLst>
                    </a:gridCol>
                    <a:gridCol w="1656251">
                      <a:extLst>
                        <a:ext uri="{9D8B030D-6E8A-4147-A177-3AD203B41FA5}">
                          <a16:colId xmlns:a16="http://schemas.microsoft.com/office/drawing/2014/main" val="2923034411"/>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 Offset</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mn-lt"/>
                              <a:ea typeface="+mn-ea"/>
                              <a:cs typeface="+mn-cs"/>
                            </a:rPr>
                            <a:t>P-Ratio</a:t>
                          </a:r>
                        </a:p>
                      </a:txBody>
                      <a:tcPr/>
                    </a:tc>
                    <a:extLst>
                      <a:ext uri="{0D108BD9-81ED-4DB2-BD59-A6C34878D82A}">
                        <a16:rowId xmlns:a16="http://schemas.microsoft.com/office/drawing/2014/main" val="3496991546"/>
                      </a:ext>
                    </a:extLst>
                  </a:tr>
                  <a:tr h="370840">
                    <a:tc>
                      <a:txBody>
                        <a:bodyPr/>
                        <a:lstStyle/>
                        <a:p>
                          <a:endParaRPr lang="en-US"/>
                        </a:p>
                      </a:txBody>
                      <a:tcPr>
                        <a:blipFill>
                          <a:blip r:embed="rId4"/>
                          <a:stretch>
                            <a:fillRect l="-228" t="-103279" r="-147717" b="-3279"/>
                          </a:stretch>
                        </a:blipFill>
                      </a:tcPr>
                    </a:tc>
                    <a:tc>
                      <a:txBody>
                        <a:bodyPr/>
                        <a:lstStyle/>
                        <a:p>
                          <a:endParaRPr lang="en-US"/>
                        </a:p>
                      </a:txBody>
                      <a:tcPr>
                        <a:blipFill>
                          <a:blip r:embed="rId4"/>
                          <a:stretch>
                            <a:fillRect l="-118329" t="-103279" r="-74394" b="-3279"/>
                          </a:stretch>
                        </a:blipFill>
                      </a:tcPr>
                    </a:tc>
                    <a:tc>
                      <a:txBody>
                        <a:bodyPr/>
                        <a:lstStyle/>
                        <a:p>
                          <a:endParaRPr lang="en-US"/>
                        </a:p>
                      </a:txBody>
                      <a:tcPr>
                        <a:blipFill>
                          <a:blip r:embed="rId4"/>
                          <a:stretch>
                            <a:fillRect l="-297794" t="-103279" r="-1471" b="-3279"/>
                          </a:stretch>
                        </a:blipFill>
                      </a:tcPr>
                    </a:tc>
                    <a:extLst>
                      <a:ext uri="{0D108BD9-81ED-4DB2-BD59-A6C34878D82A}">
                        <a16:rowId xmlns:a16="http://schemas.microsoft.com/office/drawing/2014/main" val="3842728736"/>
                      </a:ext>
                    </a:extLst>
                  </a:tr>
                </a:tbl>
              </a:graphicData>
            </a:graphic>
          </p:graphicFrame>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2BB05E4-649D-4C01-8284-FBE2639B9EB6}"/>
                  </a:ext>
                </a:extLst>
              </p:cNvPr>
              <p:cNvSpPr txBox="1"/>
              <p:nvPr/>
            </p:nvSpPr>
            <p:spPr>
              <a:xfrm>
                <a:off x="1550072" y="5638800"/>
                <a:ext cx="9809196" cy="849463"/>
              </a:xfrm>
              <a:prstGeom prst="rect">
                <a:avLst/>
              </a:prstGeom>
              <a:noFill/>
            </p:spPr>
            <p:txBody>
              <a:bodyPr wrap="square" rtlCol="0">
                <a:spAutoFit/>
              </a:bodyPr>
              <a:lstStyle/>
              <a:p>
                <a:r>
                  <a:rPr lang="en-US" sz="1600" dirty="0"/>
                  <a:t>The difference in the quantitative value (</a:t>
                </a:r>
                <a14:m>
                  <m:oMath xmlns:m="http://schemas.openxmlformats.org/officeDocument/2006/math">
                    <m:r>
                      <a:rPr lang="en-US" sz="1600" b="1" i="1" dirty="0">
                        <a:latin typeface="Cambria Math" panose="02040503050406030204" pitchFamily="18" charset="0"/>
                        <a:ea typeface="Cambria Math" panose="02040503050406030204" pitchFamily="18" charset="0"/>
                      </a:rPr>
                      <m:t>𝚫</m:t>
                    </m:r>
                  </m:oMath>
                </a14:m>
                <a:r>
                  <a:rPr lang="en-US" sz="1600" dirty="0"/>
                  <a:t>) is a factor of </a:t>
                </a:r>
                <a14:m>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𝟏𝟎</m:t>
                        </m:r>
                      </m:e>
                      <m:sup>
                        <m:r>
                          <a:rPr lang="en-US" sz="1600" b="1" i="1" dirty="0" smtClean="0">
                            <a:latin typeface="Cambria Math" panose="02040503050406030204" pitchFamily="18" charset="0"/>
                          </a:rPr>
                          <m:t>𝟓</m:t>
                        </m:r>
                      </m:sup>
                    </m:sSup>
                  </m:oMath>
                </a14:m>
                <a:r>
                  <a:rPr lang="en-US" sz="1600" dirty="0"/>
                  <a:t>.</a:t>
                </a:r>
              </a:p>
              <a:p>
                <a:endParaRPr lang="en-US" sz="16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𝚫</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rPr>
                          </m:ctrlPr>
                        </m:sSupPr>
                        <m:e>
                          <m:r>
                            <a:rPr lang="en-US" sz="1600" b="1" i="1" dirty="0">
                              <a:latin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𝟏𝟎</m:t>
                          </m:r>
                        </m:e>
                        <m:sup>
                          <m:r>
                            <a:rPr lang="en-US" sz="1600" b="1" i="1" dirty="0">
                              <a:latin typeface="Cambria Math" panose="02040503050406030204" pitchFamily="18" charset="0"/>
                            </a:rPr>
                            <m:t>𝟓</m:t>
                          </m:r>
                        </m:sup>
                      </m:sSup>
                      <m:r>
                        <a:rPr lang="en-US" sz="1600"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𝑮</m:t>
                      </m:r>
                      <m:r>
                        <a:rPr lang="en-US" sz="1600" b="1" i="1" dirty="0">
                          <a:latin typeface="Cambria Math" panose="02040503050406030204" pitchFamily="18" charset="0"/>
                        </a:rPr>
                        <m:t>=</m:t>
                      </m:r>
                      <m:f>
                        <m:fPr>
                          <m:type m:val="lin"/>
                          <m:ctrlPr>
                            <a:rPr lang="en-US" sz="1600" b="1" i="1" dirty="0">
                              <a:latin typeface="Cambria Math" panose="02040503050406030204" pitchFamily="18" charset="0"/>
                            </a:rPr>
                          </m:ctrlPr>
                        </m:fPr>
                        <m:num>
                          <m:r>
                            <a:rPr lang="en-US" sz="1600" b="1" i="1" dirty="0">
                              <a:latin typeface="Cambria Math" panose="02040503050406030204" pitchFamily="18" charset="0"/>
                            </a:rPr>
                            <m:t>𝟏</m:t>
                          </m:r>
                        </m:num>
                        <m:den>
                          <m:sSup>
                            <m:sSupPr>
                              <m:ctrlPr>
                                <a:rPr lang="en-US" sz="1600" b="1" i="1" dirty="0">
                                  <a:latin typeface="Cambria Math" panose="02040503050406030204" pitchFamily="18" charset="0"/>
                                </a:rPr>
                              </m:ctrlPr>
                            </m:sSupPr>
                            <m:e>
                              <m:r>
                                <a:rPr lang="el-GR" sz="1600" b="1" i="1" dirty="0">
                                  <a:latin typeface="Cambria Math" panose="02040503050406030204" pitchFamily="18" charset="0"/>
                                  <a:ea typeface="Cambria Math" panose="02040503050406030204" pitchFamily="18" charset="0"/>
                                </a:rPr>
                                <m:t>𝜟</m:t>
                              </m:r>
                            </m:e>
                            <m:sup>
                              <m:r>
                                <a:rPr lang="en-US" sz="1600" b="1" i="1" dirty="0">
                                  <a:latin typeface="Cambria Math" panose="02040503050406030204" pitchFamily="18" charset="0"/>
                                </a:rPr>
                                <m:t>𝟐</m:t>
                              </m:r>
                            </m:sup>
                          </m:sSup>
                        </m:den>
                      </m:f>
                    </m:oMath>
                  </m:oMathPara>
                </a14:m>
                <a:endParaRPr lang="en-US" sz="1600" b="1" dirty="0"/>
              </a:p>
            </p:txBody>
          </p:sp>
        </mc:Choice>
        <mc:Fallback xmlns="">
          <p:sp>
            <p:nvSpPr>
              <p:cNvPr id="11" name="TextBox 10">
                <a:extLst>
                  <a:ext uri="{FF2B5EF4-FFF2-40B4-BE49-F238E27FC236}">
                    <a16:creationId xmlns:a16="http://schemas.microsoft.com/office/drawing/2014/main" id="{92BB05E4-649D-4C01-8284-FBE2639B9EB6}"/>
                  </a:ext>
                </a:extLst>
              </p:cNvPr>
              <p:cNvSpPr txBox="1">
                <a:spLocks noRot="1" noChangeAspect="1" noMove="1" noResize="1" noEditPoints="1" noAdjustHandles="1" noChangeArrowheads="1" noChangeShapeType="1" noTextEdit="1"/>
              </p:cNvSpPr>
              <p:nvPr/>
            </p:nvSpPr>
            <p:spPr>
              <a:xfrm>
                <a:off x="1550072" y="5638800"/>
                <a:ext cx="9809196" cy="849463"/>
              </a:xfrm>
              <a:prstGeom prst="rect">
                <a:avLst/>
              </a:prstGeom>
              <a:blipFill>
                <a:blip r:embed="rId5"/>
                <a:stretch>
                  <a:fillRect l="-311" t="-1439" b="-66906"/>
                </a:stretch>
              </a:blipFill>
            </p:spPr>
            <p:txBody>
              <a:bodyPr/>
              <a:lstStyle/>
              <a:p>
                <a:r>
                  <a:rPr lang="en-US">
                    <a:noFill/>
                  </a:rPr>
                  <a:t> </a:t>
                </a:r>
              </a:p>
            </p:txBody>
          </p:sp>
        </mc:Fallback>
      </mc:AlternateContent>
    </p:spTree>
    <p:extLst>
      <p:ext uri="{BB962C8B-B14F-4D97-AF65-F5344CB8AC3E}">
        <p14:creationId xmlns:p14="http://schemas.microsoft.com/office/powerpoint/2010/main" val="980234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08258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tables below show the </a:t>
                </a:r>
                <a14:m>
                  <m:oMath xmlns:m="http://schemas.openxmlformats.org/officeDocument/2006/math">
                    <m:r>
                      <a:rPr lang="en-US" sz="1600" b="1" i="1" dirty="0" smtClean="0">
                        <a:latin typeface="Cambria Math" panose="02040503050406030204" pitchFamily="18" charset="0"/>
                      </a:rPr>
                      <m:t>𝟐</m:t>
                    </m:r>
                  </m:oMath>
                </a14:m>
                <a:r>
                  <a:rPr lang="en-US" sz="1600" dirty="0"/>
                  <a:t> antediluvian light-year offset ratios and their inverse.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082587"/>
              </a:xfrm>
              <a:prstGeom prst="rect">
                <a:avLst/>
              </a:prstGeom>
              <a:blipFill>
                <a:blip r:embed="rId2"/>
                <a:stretch>
                  <a:fillRect l="-312" t="-204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Antediluvian Light-Year Offset Ratio</a:t>
            </a:r>
          </a:p>
        </p:txBody>
      </p:sp>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7E5092FE-1C91-4B48-9748-4136E6DA4D71}"/>
                  </a:ext>
                </a:extLst>
              </p:cNvPr>
              <p:cNvGraphicFramePr>
                <a:graphicFrameLocks noGrp="1"/>
              </p:cNvGraphicFramePr>
              <p:nvPr>
                <p:extLst>
                  <p:ext uri="{D42A27DB-BD31-4B8C-83A1-F6EECF244321}">
                    <p14:modId xmlns:p14="http://schemas.microsoft.com/office/powerpoint/2010/main" val="2514163627"/>
                  </p:ext>
                </p:extLst>
              </p:nvPr>
            </p:nvGraphicFramePr>
            <p:xfrm>
              <a:off x="2436812" y="2489560"/>
              <a:ext cx="7485068" cy="1400556"/>
            </p:xfrm>
            <a:graphic>
              <a:graphicData uri="http://schemas.openxmlformats.org/drawingml/2006/table">
                <a:tbl>
                  <a:tblPr firstRow="1" bandRow="1">
                    <a:tableStyleId>{073A0DAA-6AF3-43AB-8588-CEC1D06C72B9}</a:tableStyleId>
                  </a:tblPr>
                  <a:tblGrid>
                    <a:gridCol w="2618449">
                      <a:extLst>
                        <a:ext uri="{9D8B030D-6E8A-4147-A177-3AD203B41FA5}">
                          <a16:colId xmlns:a16="http://schemas.microsoft.com/office/drawing/2014/main" val="597704792"/>
                        </a:ext>
                      </a:extLst>
                    </a:gridCol>
                    <a:gridCol w="4866619">
                      <a:extLst>
                        <a:ext uri="{9D8B030D-6E8A-4147-A177-3AD203B41FA5}">
                          <a16:colId xmlns:a16="http://schemas.microsoft.com/office/drawing/2014/main" val="218188306"/>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Antediluvian Light-Year Offset Ratio</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Antediluvian Light-Year Offset Ratio</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4046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400" b="0" i="1" dirty="0" smtClean="0">
                                        <a:latin typeface="Cambria Math" panose="02040503050406030204" pitchFamily="18" charset="0"/>
                                      </a:rPr>
                                    </m:ctrlPr>
                                  </m:fPr>
                                  <m:num>
                                    <m:r>
                                      <a:rPr lang="en-US" sz="1400" b="0" i="1" dirty="0" smtClean="0">
                                        <a:latin typeface="Cambria Math" panose="02040503050406030204" pitchFamily="18" charset="0"/>
                                      </a:rPr>
                                      <m:t>3,200,000,000,000</m:t>
                                    </m:r>
                                  </m:num>
                                  <m:den>
                                    <m:r>
                                      <a:rPr lang="en-US" sz="1400" b="0" i="1" dirty="0" smtClean="0">
                                        <a:latin typeface="Cambria Math" panose="02040503050406030204" pitchFamily="18" charset="0"/>
                                      </a:rPr>
                                      <m:t>13,996,800,000,000,000</m:t>
                                    </m:r>
                                  </m:den>
                                </m:f>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.0022862368541380887059899405578418</m:t>
                                </m:r>
                              </m:oMath>
                            </m:oMathPara>
                          </a14:m>
                          <a:endParaRPr lang="en-US" sz="1600" b="0" dirty="0"/>
                        </a:p>
                      </a:txBody>
                      <a:tcPr/>
                    </a:tc>
                    <a:extLst>
                      <a:ext uri="{0D108BD9-81ED-4DB2-BD59-A6C34878D82A}">
                        <a16:rowId xmlns:a16="http://schemas.microsoft.com/office/drawing/2014/main" val="3842728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400" b="0" i="1" dirty="0" smtClean="0">
                                        <a:latin typeface="Cambria Math" panose="02040503050406030204" pitchFamily="18" charset="0"/>
                                      </a:rPr>
                                    </m:ctrlPr>
                                  </m:fPr>
                                  <m:num>
                                    <m:r>
                                      <a:rPr lang="en-US" sz="1400" b="0" i="1" dirty="0" smtClean="0">
                                        <a:latin typeface="Cambria Math" panose="02040503050406030204" pitchFamily="18" charset="0"/>
                                      </a:rPr>
                                      <m:t>3,200,000,000,000</m:t>
                                    </m:r>
                                  </m:num>
                                  <m:den>
                                    <m:r>
                                      <a:rPr lang="en-US" sz="1400" b="0" i="1" dirty="0" smtClean="0">
                                        <a:latin typeface="Cambria Math" panose="02040503050406030204" pitchFamily="18" charset="0"/>
                                      </a:rPr>
                                      <m:t>14,000,000,000,000,000</m:t>
                                    </m:r>
                                  </m:den>
                                </m:f>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.0022857142857142857142857142857143</m:t>
                                </m:r>
                              </m:oMath>
                            </m:oMathPara>
                          </a14:m>
                          <a:endParaRPr lang="en-US" sz="1600" b="0" dirty="0"/>
                        </a:p>
                      </a:txBody>
                      <a:tcPr/>
                    </a:tc>
                    <a:extLst>
                      <a:ext uri="{0D108BD9-81ED-4DB2-BD59-A6C34878D82A}">
                        <a16:rowId xmlns:a16="http://schemas.microsoft.com/office/drawing/2014/main" val="491117285"/>
                      </a:ext>
                    </a:extLst>
                  </a:tr>
                </a:tbl>
              </a:graphicData>
            </a:graphic>
          </p:graphicFrame>
        </mc:Choice>
        <mc:Fallback xmlns="">
          <p:graphicFrame>
            <p:nvGraphicFramePr>
              <p:cNvPr id="10" name="Table 3">
                <a:extLst>
                  <a:ext uri="{FF2B5EF4-FFF2-40B4-BE49-F238E27FC236}">
                    <a16:creationId xmlns:a16="http://schemas.microsoft.com/office/drawing/2014/main" id="{7E5092FE-1C91-4B48-9748-4136E6DA4D71}"/>
                  </a:ext>
                </a:extLst>
              </p:cNvPr>
              <p:cNvGraphicFramePr>
                <a:graphicFrameLocks noGrp="1"/>
              </p:cNvGraphicFramePr>
              <p:nvPr>
                <p:extLst>
                  <p:ext uri="{D42A27DB-BD31-4B8C-83A1-F6EECF244321}">
                    <p14:modId xmlns:p14="http://schemas.microsoft.com/office/powerpoint/2010/main" val="2514163627"/>
                  </p:ext>
                </p:extLst>
              </p:nvPr>
            </p:nvGraphicFramePr>
            <p:xfrm>
              <a:off x="2436812" y="2489560"/>
              <a:ext cx="7485068" cy="1400556"/>
            </p:xfrm>
            <a:graphic>
              <a:graphicData uri="http://schemas.openxmlformats.org/drawingml/2006/table">
                <a:tbl>
                  <a:tblPr firstRow="1" bandRow="1">
                    <a:tableStyleId>{073A0DAA-6AF3-43AB-8588-CEC1D06C72B9}</a:tableStyleId>
                  </a:tblPr>
                  <a:tblGrid>
                    <a:gridCol w="2618449">
                      <a:extLst>
                        <a:ext uri="{9D8B030D-6E8A-4147-A177-3AD203B41FA5}">
                          <a16:colId xmlns:a16="http://schemas.microsoft.com/office/drawing/2014/main" val="597704792"/>
                        </a:ext>
                      </a:extLst>
                    </a:gridCol>
                    <a:gridCol w="4866619">
                      <a:extLst>
                        <a:ext uri="{9D8B030D-6E8A-4147-A177-3AD203B41FA5}">
                          <a16:colId xmlns:a16="http://schemas.microsoft.com/office/drawing/2014/main" val="218188306"/>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Antediluvian Light-Year Offset Ratio</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Antediluvian Light-Year Offset Ratio</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514858">
                    <a:tc>
                      <a:txBody>
                        <a:bodyPr/>
                        <a:lstStyle/>
                        <a:p>
                          <a:endParaRPr lang="en-US"/>
                        </a:p>
                      </a:txBody>
                      <a:tcPr>
                        <a:blipFill>
                          <a:blip r:embed="rId3"/>
                          <a:stretch>
                            <a:fillRect l="-233" t="-72941" r="-186744" b="-102353"/>
                          </a:stretch>
                        </a:blipFill>
                      </a:tcPr>
                    </a:tc>
                    <a:tc>
                      <a:txBody>
                        <a:bodyPr/>
                        <a:lstStyle/>
                        <a:p>
                          <a:endParaRPr lang="en-US"/>
                        </a:p>
                      </a:txBody>
                      <a:tcPr>
                        <a:blipFill>
                          <a:blip r:embed="rId3"/>
                          <a:stretch>
                            <a:fillRect l="-53942" t="-72941" r="-501" b="-102353"/>
                          </a:stretch>
                        </a:blipFill>
                      </a:tcPr>
                    </a:tc>
                    <a:extLst>
                      <a:ext uri="{0D108BD9-81ED-4DB2-BD59-A6C34878D82A}">
                        <a16:rowId xmlns:a16="http://schemas.microsoft.com/office/drawing/2014/main" val="3842728736"/>
                      </a:ext>
                    </a:extLst>
                  </a:tr>
                  <a:tr h="514858">
                    <a:tc>
                      <a:txBody>
                        <a:bodyPr/>
                        <a:lstStyle/>
                        <a:p>
                          <a:endParaRPr lang="en-US"/>
                        </a:p>
                      </a:txBody>
                      <a:tcPr>
                        <a:blipFill>
                          <a:blip r:embed="rId3"/>
                          <a:stretch>
                            <a:fillRect l="-233" t="-172941" r="-186744" b="-2353"/>
                          </a:stretch>
                        </a:blipFill>
                      </a:tcPr>
                    </a:tc>
                    <a:tc>
                      <a:txBody>
                        <a:bodyPr/>
                        <a:lstStyle/>
                        <a:p>
                          <a:endParaRPr lang="en-US"/>
                        </a:p>
                      </a:txBody>
                      <a:tcPr>
                        <a:blipFill>
                          <a:blip r:embed="rId3"/>
                          <a:stretch>
                            <a:fillRect l="-53942" t="-172941" r="-501" b="-2353"/>
                          </a:stretch>
                        </a:blipFill>
                      </a:tcPr>
                    </a:tc>
                    <a:extLst>
                      <a:ext uri="{0D108BD9-81ED-4DB2-BD59-A6C34878D82A}">
                        <a16:rowId xmlns:a16="http://schemas.microsoft.com/office/drawing/2014/main" val="49111728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3">
                <a:extLst>
                  <a:ext uri="{FF2B5EF4-FFF2-40B4-BE49-F238E27FC236}">
                    <a16:creationId xmlns:a16="http://schemas.microsoft.com/office/drawing/2014/main" id="{F8E352C2-21C2-4B96-9BE2-6D358A4526B1}"/>
                  </a:ext>
                </a:extLst>
              </p:cNvPr>
              <p:cNvGraphicFramePr>
                <a:graphicFrameLocks noGrp="1"/>
              </p:cNvGraphicFramePr>
              <p:nvPr>
                <p:extLst>
                  <p:ext uri="{D42A27DB-BD31-4B8C-83A1-F6EECF244321}">
                    <p14:modId xmlns:p14="http://schemas.microsoft.com/office/powerpoint/2010/main" val="3558367216"/>
                  </p:ext>
                </p:extLst>
              </p:nvPr>
            </p:nvGraphicFramePr>
            <p:xfrm>
              <a:off x="2436812" y="4318360"/>
              <a:ext cx="7485068" cy="1517142"/>
            </p:xfrm>
            <a:graphic>
              <a:graphicData uri="http://schemas.openxmlformats.org/drawingml/2006/table">
                <a:tbl>
                  <a:tblPr firstRow="1" bandRow="1">
                    <a:tableStyleId>{073A0DAA-6AF3-43AB-8588-CEC1D06C72B9}</a:tableStyleId>
                  </a:tblPr>
                  <a:tblGrid>
                    <a:gridCol w="3742534">
                      <a:extLst>
                        <a:ext uri="{9D8B030D-6E8A-4147-A177-3AD203B41FA5}">
                          <a16:colId xmlns:a16="http://schemas.microsoft.com/office/drawing/2014/main" val="2487941890"/>
                        </a:ext>
                      </a:extLst>
                    </a:gridCol>
                    <a:gridCol w="3742534">
                      <a:extLst>
                        <a:ext uri="{9D8B030D-6E8A-4147-A177-3AD203B41FA5}">
                          <a16:colId xmlns:a16="http://schemas.microsoft.com/office/drawing/2014/main" val="156185928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Antediluvian Light-Year Offset Ratio</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Inverse Ratio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Inverse Ratio </a:t>
                          </a:r>
                          <a14:m>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𝟏𝟐</m:t>
                              </m:r>
                            </m:oMath>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3050363722"/>
                      </a:ext>
                    </a:extLst>
                  </a:tr>
                  <a:tr h="4046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𝟑𝟕𝟒</m:t>
                                </m:r>
                              </m:oMath>
                            </m:oMathPara>
                          </a14:m>
                          <a:endParaRPr lang="en-US" sz="16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u="none" dirty="0" smtClean="0">
                                    <a:latin typeface="Cambria Math" panose="02040503050406030204" pitchFamily="18" charset="0"/>
                                  </a:rPr>
                                  <m:t>4,374</m:t>
                                </m:r>
                                <m:r>
                                  <a:rPr lang="en-US" sz="1800" b="0" i="1" u="none" dirty="0" smtClean="0">
                                    <a:latin typeface="Cambria Math" panose="02040503050406030204" pitchFamily="18" charset="0"/>
                                    <a:ea typeface="Cambria Math" panose="02040503050406030204" pitchFamily="18" charset="0"/>
                                  </a:rPr>
                                  <m:t>÷12=</m:t>
                                </m:r>
                                <m:r>
                                  <a:rPr lang="en-US" sz="1800" b="1" i="1" u="none" dirty="0" smtClean="0">
                                    <a:latin typeface="Cambria Math" panose="02040503050406030204" pitchFamily="18" charset="0"/>
                                    <a:ea typeface="Cambria Math" panose="02040503050406030204" pitchFamily="18" charset="0"/>
                                  </a:rPr>
                                  <m:t>𝟑𝟔𝟒</m:t>
                                </m:r>
                                <m:r>
                                  <a:rPr lang="en-US" sz="1800" b="1" i="1" u="none" dirty="0" smtClean="0">
                                    <a:latin typeface="Cambria Math" panose="02040503050406030204" pitchFamily="18" charset="0"/>
                                    <a:ea typeface="Cambria Math" panose="02040503050406030204" pitchFamily="18" charset="0"/>
                                  </a:rPr>
                                  <m:t>.</m:t>
                                </m:r>
                                <m:r>
                                  <a:rPr lang="en-US" sz="1800" b="1" i="1" u="none" dirty="0" smtClean="0">
                                    <a:latin typeface="Cambria Math" panose="02040503050406030204" pitchFamily="18" charset="0"/>
                                    <a:ea typeface="Cambria Math" panose="02040503050406030204" pitchFamily="18" charset="0"/>
                                  </a:rPr>
                                  <m:t>𝟓</m:t>
                                </m:r>
                                <m:r>
                                  <a:rPr lang="en-US" sz="1800" b="1" i="1" u="none" dirty="0" smtClean="0">
                                    <a:latin typeface="Cambria Math" panose="02040503050406030204" pitchFamily="18" charset="0"/>
                                    <a:ea typeface="Cambria Math" panose="02040503050406030204" pitchFamily="18" charset="0"/>
                                  </a:rPr>
                                  <m:t> </m:t>
                                </m:r>
                                <m:r>
                                  <a:rPr lang="en-US" sz="1800" b="0" i="1" u="none" dirty="0" smtClean="0">
                                    <a:latin typeface="Cambria Math" panose="02040503050406030204" pitchFamily="18" charset="0"/>
                                    <a:ea typeface="Cambria Math" panose="02040503050406030204" pitchFamily="18" charset="0"/>
                                  </a:rPr>
                                  <m:t>(</m:t>
                                </m:r>
                                <m:r>
                                  <a:rPr lang="en-US" sz="1800" b="0" i="1" u="none" dirty="0" smtClean="0">
                                    <a:latin typeface="Cambria Math" panose="02040503050406030204" pitchFamily="18" charset="0"/>
                                    <a:ea typeface="Cambria Math" panose="02040503050406030204" pitchFamily="18" charset="0"/>
                                  </a:rPr>
                                  <m:t>𝑑𝑎𝑦𝑠</m:t>
                                </m:r>
                                <m:r>
                                  <a:rPr lang="en-US" sz="1800" b="0" i="1" u="none" dirty="0" smtClean="0">
                                    <a:latin typeface="Cambria Math" panose="02040503050406030204" pitchFamily="18" charset="0"/>
                                    <a:ea typeface="Cambria Math" panose="02040503050406030204" pitchFamily="18" charset="0"/>
                                  </a:rPr>
                                  <m:t>)</m:t>
                                </m:r>
                              </m:oMath>
                            </m:oMathPara>
                          </a14:m>
                          <a:endParaRPr lang="en-US" sz="1600" b="0" u="none" dirty="0"/>
                        </a:p>
                      </a:txBody>
                      <a:tcPr/>
                    </a:tc>
                    <a:extLst>
                      <a:ext uri="{0D108BD9-81ED-4DB2-BD59-A6C34878D82A}">
                        <a16:rowId xmlns:a16="http://schemas.microsoft.com/office/drawing/2014/main" val="3842728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𝟑𝟕𝟓</m:t>
                                </m:r>
                              </m:oMath>
                            </m:oMathPara>
                          </a14:m>
                          <a:endParaRPr lang="en-US" sz="16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4,375</m:t>
                                </m:r>
                                <m:r>
                                  <a:rPr lang="en-US" sz="1600" b="0" i="1" dirty="0" smtClean="0">
                                    <a:latin typeface="Cambria Math" panose="02040503050406030204" pitchFamily="18" charset="0"/>
                                    <a:ea typeface="Cambria Math" panose="02040503050406030204" pitchFamily="18" charset="0"/>
                                  </a:rPr>
                                  <m:t>÷12=364.58</m:t>
                                </m:r>
                              </m:oMath>
                            </m:oMathPara>
                          </a14:m>
                          <a:endParaRPr lang="en-US" sz="1600" b="0" dirty="0"/>
                        </a:p>
                      </a:txBody>
                      <a:tcPr/>
                    </a:tc>
                    <a:extLst>
                      <a:ext uri="{0D108BD9-81ED-4DB2-BD59-A6C34878D82A}">
                        <a16:rowId xmlns:a16="http://schemas.microsoft.com/office/drawing/2014/main" val="491117285"/>
                      </a:ext>
                    </a:extLst>
                  </a:tr>
                </a:tbl>
              </a:graphicData>
            </a:graphic>
          </p:graphicFrame>
        </mc:Choice>
        <mc:Fallback xmlns="">
          <p:graphicFrame>
            <p:nvGraphicFramePr>
              <p:cNvPr id="6" name="Table 3">
                <a:extLst>
                  <a:ext uri="{FF2B5EF4-FFF2-40B4-BE49-F238E27FC236}">
                    <a16:creationId xmlns:a16="http://schemas.microsoft.com/office/drawing/2014/main" id="{F8E352C2-21C2-4B96-9BE2-6D358A4526B1}"/>
                  </a:ext>
                </a:extLst>
              </p:cNvPr>
              <p:cNvGraphicFramePr>
                <a:graphicFrameLocks noGrp="1"/>
              </p:cNvGraphicFramePr>
              <p:nvPr>
                <p:extLst>
                  <p:ext uri="{D42A27DB-BD31-4B8C-83A1-F6EECF244321}">
                    <p14:modId xmlns:p14="http://schemas.microsoft.com/office/powerpoint/2010/main" val="3558367216"/>
                  </p:ext>
                </p:extLst>
              </p:nvPr>
            </p:nvGraphicFramePr>
            <p:xfrm>
              <a:off x="2436812" y="4318360"/>
              <a:ext cx="7485068" cy="1517142"/>
            </p:xfrm>
            <a:graphic>
              <a:graphicData uri="http://schemas.openxmlformats.org/drawingml/2006/table">
                <a:tbl>
                  <a:tblPr firstRow="1" bandRow="1">
                    <a:tableStyleId>{073A0DAA-6AF3-43AB-8588-CEC1D06C72B9}</a:tableStyleId>
                  </a:tblPr>
                  <a:tblGrid>
                    <a:gridCol w="3742534">
                      <a:extLst>
                        <a:ext uri="{9D8B030D-6E8A-4147-A177-3AD203B41FA5}">
                          <a16:colId xmlns:a16="http://schemas.microsoft.com/office/drawing/2014/main" val="2487941890"/>
                        </a:ext>
                      </a:extLst>
                    </a:gridCol>
                    <a:gridCol w="3742534">
                      <a:extLst>
                        <a:ext uri="{9D8B030D-6E8A-4147-A177-3AD203B41FA5}">
                          <a16:colId xmlns:a16="http://schemas.microsoft.com/office/drawing/2014/main" val="156185928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Antediluvian Light-Year Offset Ratio</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Inverse Ratio</a:t>
                          </a:r>
                        </a:p>
                      </a:txBody>
                      <a:tcPr/>
                    </a:tc>
                    <a:tc>
                      <a:txBody>
                        <a:bodyPr/>
                        <a:lstStyle/>
                        <a:p>
                          <a:endParaRPr lang="en-US"/>
                        </a:p>
                      </a:txBody>
                      <a:tcPr>
                        <a:blipFill>
                          <a:blip r:embed="rId4"/>
                          <a:stretch>
                            <a:fillRect l="-100326" t="-101639" r="-651" b="-213115"/>
                          </a:stretch>
                        </a:blipFill>
                      </a:tcPr>
                    </a:tc>
                    <a:extLst>
                      <a:ext uri="{0D108BD9-81ED-4DB2-BD59-A6C34878D82A}">
                        <a16:rowId xmlns:a16="http://schemas.microsoft.com/office/drawing/2014/main" val="3050363722"/>
                      </a:ext>
                    </a:extLst>
                  </a:tr>
                  <a:tr h="404622">
                    <a:tc>
                      <a:txBody>
                        <a:bodyPr/>
                        <a:lstStyle/>
                        <a:p>
                          <a:endParaRPr lang="en-US"/>
                        </a:p>
                      </a:txBody>
                      <a:tcPr>
                        <a:blipFill>
                          <a:blip r:embed="rId4"/>
                          <a:stretch>
                            <a:fillRect l="-163" t="-183582" r="-100488" b="-94030"/>
                          </a:stretch>
                        </a:blipFill>
                      </a:tcPr>
                    </a:tc>
                    <a:tc>
                      <a:txBody>
                        <a:bodyPr/>
                        <a:lstStyle/>
                        <a:p>
                          <a:endParaRPr lang="en-US"/>
                        </a:p>
                      </a:txBody>
                      <a:tcPr>
                        <a:blipFill>
                          <a:blip r:embed="rId4"/>
                          <a:stretch>
                            <a:fillRect l="-100326" t="-183582" r="-651" b="-94030"/>
                          </a:stretch>
                        </a:blipFill>
                      </a:tcPr>
                    </a:tc>
                    <a:extLst>
                      <a:ext uri="{0D108BD9-81ED-4DB2-BD59-A6C34878D82A}">
                        <a16:rowId xmlns:a16="http://schemas.microsoft.com/office/drawing/2014/main" val="3842728736"/>
                      </a:ext>
                    </a:extLst>
                  </a:tr>
                  <a:tr h="370840">
                    <a:tc>
                      <a:txBody>
                        <a:bodyPr/>
                        <a:lstStyle/>
                        <a:p>
                          <a:endParaRPr lang="en-US"/>
                        </a:p>
                      </a:txBody>
                      <a:tcPr>
                        <a:blipFill>
                          <a:blip r:embed="rId4"/>
                          <a:stretch>
                            <a:fillRect l="-163" t="-311475" r="-100488" b="-3279"/>
                          </a:stretch>
                        </a:blipFill>
                      </a:tcPr>
                    </a:tc>
                    <a:tc>
                      <a:txBody>
                        <a:bodyPr/>
                        <a:lstStyle/>
                        <a:p>
                          <a:endParaRPr lang="en-US"/>
                        </a:p>
                      </a:txBody>
                      <a:tcPr>
                        <a:blipFill>
                          <a:blip r:embed="rId4"/>
                          <a:stretch>
                            <a:fillRect l="-100326" t="-311475" r="-651" b="-3279"/>
                          </a:stretch>
                        </a:blipFill>
                      </a:tcPr>
                    </a:tc>
                    <a:extLst>
                      <a:ext uri="{0D108BD9-81ED-4DB2-BD59-A6C34878D82A}">
                        <a16:rowId xmlns:a16="http://schemas.microsoft.com/office/drawing/2014/main" val="491117285"/>
                      </a:ext>
                    </a:extLst>
                  </a:tr>
                </a:tbl>
              </a:graphicData>
            </a:graphic>
          </p:graphicFrame>
        </mc:Fallback>
      </mc:AlternateContent>
      <p:sp>
        <p:nvSpPr>
          <p:cNvPr id="7" name="TextBox 6">
            <a:extLst>
              <a:ext uri="{FF2B5EF4-FFF2-40B4-BE49-F238E27FC236}">
                <a16:creationId xmlns:a16="http://schemas.microsoft.com/office/drawing/2014/main" id="{59F1EA6D-1983-43DD-ACFD-2C7CDF78B465}"/>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5"/>
              </a:rPr>
              <a:t>https://en.wikipedia.org/wiki/Book_of_Enoch</a:t>
            </a:r>
            <a:endParaRPr lang="en-US" sz="1200" dirty="0"/>
          </a:p>
        </p:txBody>
      </p:sp>
    </p:spTree>
    <p:extLst>
      <p:ext uri="{BB962C8B-B14F-4D97-AF65-F5344CB8AC3E}">
        <p14:creationId xmlns:p14="http://schemas.microsoft.com/office/powerpoint/2010/main" val="2078274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Arrayed with the Sun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179341" cy="3941867"/>
              </a:xfrm>
              <a:prstGeom prst="rect">
                <a:avLst/>
              </a:prstGeom>
            </p:spPr>
            <p:txBody>
              <a:bodyPr vert="horz" lIns="91440" tIns="45720" rIns="91440" bIns="45720" rtlCol="0">
                <a:normAutofit/>
              </a:bodyPr>
              <a:lstStyle/>
              <a:p>
                <a:pPr indent="-246888">
                  <a:lnSpc>
                    <a:spcPct val="90000"/>
                  </a:lnSpc>
                  <a:spcAft>
                    <a:spcPts val="600"/>
                  </a:spcAft>
                </a:pPr>
                <a:r>
                  <a:rPr lang="en-US" sz="1600" dirty="0"/>
                  <a:t>All the planets in the Solar System orbit the Sun in an anticlockwise direction as viewed from above Earth's north pole. Most planets also rotate on their axes in an anti-clockwise direction, but Venus rotates clockwise in retrograde rotation once every </a:t>
                </a:r>
                <a14:m>
                  <m:oMath xmlns:m="http://schemas.openxmlformats.org/officeDocument/2006/math">
                    <m:r>
                      <a:rPr lang="en-US" sz="1600" b="1" i="1" dirty="0" smtClean="0">
                        <a:latin typeface="Cambria Math" panose="02040503050406030204" pitchFamily="18" charset="0"/>
                      </a:rPr>
                      <m:t>𝟐𝟒𝟑</m:t>
                    </m:r>
                  </m:oMath>
                </a14:m>
                <a:r>
                  <a:rPr lang="en-US" sz="1600" dirty="0"/>
                  <a:t> Earth days—the slowest rotation of any planet. Because its rotation is so slow, Venus is very close to spherical.</a:t>
                </a:r>
              </a:p>
              <a:p>
                <a:pPr indent="-246888">
                  <a:lnSpc>
                    <a:spcPct val="90000"/>
                  </a:lnSpc>
                  <a:spcAft>
                    <a:spcPts val="600"/>
                  </a:spcAft>
                </a:pPr>
                <a:endParaRPr lang="en-US" sz="1600" dirty="0"/>
              </a:p>
              <a:p>
                <a:pPr indent="-246888">
                  <a:lnSpc>
                    <a:spcPct val="90000"/>
                  </a:lnSpc>
                  <a:spcAft>
                    <a:spcPts val="600"/>
                  </a:spcAft>
                </a:pPr>
                <a:r>
                  <a:rPr lang="en-US" sz="1600" dirty="0"/>
                  <a:t>However, if the equatorial radius of Venus was adjusted to the same “flattening” ratio as Earth’s (its ratio of its equatorial to polar radius), then Venus and Earth would have an equatorial circumference ratio of </a:t>
                </a:r>
                <a:r>
                  <a:rPr lang="en-US" sz="1600" b="1" dirty="0"/>
                  <a:t>exactly</a:t>
                </a:r>
                <a:r>
                  <a:rPr lang="en-US" sz="1600" dirty="0"/>
                  <a:t> </a:t>
                </a:r>
                <a14:m>
                  <m:oMath xmlns:m="http://schemas.openxmlformats.org/officeDocument/2006/math">
                    <m:r>
                      <a:rPr lang="en-US" sz="1600" b="1" i="1" dirty="0" smtClean="0">
                        <a:latin typeface="Cambria Math" panose="02040503050406030204" pitchFamily="18" charset="0"/>
                      </a:rPr>
                      <m:t>𝟐𝟎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𝟐𝟏</m:t>
                    </m:r>
                  </m:oMath>
                </a14:m>
                <a:r>
                  <a:rPr lang="en-US" sz="1600" dirty="0"/>
                  <a:t> (or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𝟔𝟑</m:t>
                    </m:r>
                  </m:oMath>
                </a14:m>
                <a:r>
                  <a:rPr lang="en-US" sz="1600" dirty="0"/>
                  <a:t>), respectfully. The equatorial radius of Venus would be increased from </a:t>
                </a:r>
                <a14:m>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𝟎𝟔𝟔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𝟗𝟓𝟒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a14:m>
                <a:r>
                  <a:rPr lang="en-US" sz="1600" dirty="0"/>
                  <a:t> to </a:t>
                </a:r>
                <a14:m>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𝟎𝟗𝟒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𝟓𝟔𝟖</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a14:m>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This adjustment simulates a comparable rotation to that of Earth. The table below displays the resulting equatorial circumference ratio of Venus to Earth in sacred cubits.</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179341" cy="3941867"/>
              </a:xfrm>
              <a:prstGeom prst="rect">
                <a:avLst/>
              </a:prstGeom>
              <a:blipFill>
                <a:blip r:embed="rId2"/>
                <a:stretch>
                  <a:fillRect l="-332" t="-108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Venus: Equatorial Circumference</a:t>
            </a:r>
          </a:p>
        </p:txBody>
      </p:sp>
      <mc:AlternateContent xmlns:mc="http://schemas.openxmlformats.org/markup-compatibility/2006" xmlns:a14="http://schemas.microsoft.com/office/drawing/2010/main">
        <mc:Choice Requires="a14">
          <p:graphicFrame>
            <p:nvGraphicFramePr>
              <p:cNvPr id="6" name="Table 2">
                <a:extLst>
                  <a:ext uri="{FF2B5EF4-FFF2-40B4-BE49-F238E27FC236}">
                    <a16:creationId xmlns:a16="http://schemas.microsoft.com/office/drawing/2014/main" id="{E42FDCE1-EBAE-4B84-9456-046590A28807}"/>
                  </a:ext>
                </a:extLst>
              </p:cNvPr>
              <p:cNvGraphicFramePr>
                <a:graphicFrameLocks noGrp="1"/>
              </p:cNvGraphicFramePr>
              <p:nvPr>
                <p:extLst>
                  <p:ext uri="{D42A27DB-BD31-4B8C-83A1-F6EECF244321}">
                    <p14:modId xmlns:p14="http://schemas.microsoft.com/office/powerpoint/2010/main" val="3452625351"/>
                  </p:ext>
                </p:extLst>
              </p:nvPr>
            </p:nvGraphicFramePr>
            <p:xfrm>
              <a:off x="2647741" y="5165343"/>
              <a:ext cx="7010400" cy="1259840"/>
            </p:xfrm>
            <a:graphic>
              <a:graphicData uri="http://schemas.openxmlformats.org/drawingml/2006/table">
                <a:tbl>
                  <a:tblPr firstRow="1" bandRow="1">
                    <a:tableStyleId>{073A0DAA-6AF3-43AB-8588-CEC1D06C72B9}</a:tableStyleId>
                  </a:tblPr>
                  <a:tblGrid>
                    <a:gridCol w="2743200">
                      <a:extLst>
                        <a:ext uri="{9D8B030D-6E8A-4147-A177-3AD203B41FA5}">
                          <a16:colId xmlns:a16="http://schemas.microsoft.com/office/drawing/2014/main" val="647043331"/>
                        </a:ext>
                      </a:extLst>
                    </a:gridCol>
                    <a:gridCol w="4267200">
                      <a:extLst>
                        <a:ext uri="{9D8B030D-6E8A-4147-A177-3AD203B41FA5}">
                          <a16:colId xmlns:a16="http://schemas.microsoft.com/office/drawing/2014/main" val="942920816"/>
                        </a:ext>
                      </a:extLst>
                    </a:gridCol>
                  </a:tblGrid>
                  <a:tr h="370840">
                    <a:tc>
                      <a:txBody>
                        <a:bodyPr/>
                        <a:lstStyle/>
                        <a:p>
                          <a:pPr algn="ctr"/>
                          <a:r>
                            <a:rPr lang="en-US" sz="1400" dirty="0"/>
                            <a:t>Planet</a:t>
                          </a:r>
                        </a:p>
                      </a:txBody>
                      <a:tcPr/>
                    </a:tc>
                    <a:tc>
                      <a:txBody>
                        <a:bodyPr/>
                        <a:lstStyle/>
                        <a:p>
                          <a:pPr algn="ctr"/>
                          <a:r>
                            <a:rPr lang="en-US" sz="1400" dirty="0"/>
                            <a:t>Equatorial Circumference </a:t>
                          </a:r>
                        </a:p>
                        <a:p>
                          <a:pPr algn="ctr"/>
                          <a:r>
                            <a:rPr lang="en-US" sz="1400" dirty="0"/>
                            <a:t>(Sacred Cubits)</a:t>
                          </a:r>
                        </a:p>
                      </a:txBody>
                      <a:tcPr/>
                    </a:tc>
                    <a:extLst>
                      <a:ext uri="{0D108BD9-81ED-4DB2-BD59-A6C34878D82A}">
                        <a16:rowId xmlns:a16="http://schemas.microsoft.com/office/drawing/2014/main" val="1745595342"/>
                      </a:ext>
                    </a:extLst>
                  </a:tr>
                  <a:tr h="370840">
                    <a:tc>
                      <a:txBody>
                        <a:bodyPr/>
                        <a:lstStyle/>
                        <a:p>
                          <a:r>
                            <a:rPr lang="en-US" sz="1400" b="1" dirty="0"/>
                            <a:t>Venus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𝒔𝒄</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Earth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𝒔𝒄</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021384142"/>
                      </a:ext>
                    </a:extLst>
                  </a:tr>
                </a:tbl>
              </a:graphicData>
            </a:graphic>
          </p:graphicFrame>
        </mc:Choice>
        <mc:Fallback xmlns="">
          <p:graphicFrame>
            <p:nvGraphicFramePr>
              <p:cNvPr id="6" name="Table 2">
                <a:extLst>
                  <a:ext uri="{FF2B5EF4-FFF2-40B4-BE49-F238E27FC236}">
                    <a16:creationId xmlns:a16="http://schemas.microsoft.com/office/drawing/2014/main" id="{E42FDCE1-EBAE-4B84-9456-046590A28807}"/>
                  </a:ext>
                </a:extLst>
              </p:cNvPr>
              <p:cNvGraphicFramePr>
                <a:graphicFrameLocks noGrp="1"/>
              </p:cNvGraphicFramePr>
              <p:nvPr>
                <p:extLst>
                  <p:ext uri="{D42A27DB-BD31-4B8C-83A1-F6EECF244321}">
                    <p14:modId xmlns:p14="http://schemas.microsoft.com/office/powerpoint/2010/main" val="3452625351"/>
                  </p:ext>
                </p:extLst>
              </p:nvPr>
            </p:nvGraphicFramePr>
            <p:xfrm>
              <a:off x="2647741" y="5165343"/>
              <a:ext cx="7010400" cy="1259840"/>
            </p:xfrm>
            <a:graphic>
              <a:graphicData uri="http://schemas.openxmlformats.org/drawingml/2006/table">
                <a:tbl>
                  <a:tblPr firstRow="1" bandRow="1">
                    <a:tableStyleId>{073A0DAA-6AF3-43AB-8588-CEC1D06C72B9}</a:tableStyleId>
                  </a:tblPr>
                  <a:tblGrid>
                    <a:gridCol w="2743200">
                      <a:extLst>
                        <a:ext uri="{9D8B030D-6E8A-4147-A177-3AD203B41FA5}">
                          <a16:colId xmlns:a16="http://schemas.microsoft.com/office/drawing/2014/main" val="647043331"/>
                        </a:ext>
                      </a:extLst>
                    </a:gridCol>
                    <a:gridCol w="4267200">
                      <a:extLst>
                        <a:ext uri="{9D8B030D-6E8A-4147-A177-3AD203B41FA5}">
                          <a16:colId xmlns:a16="http://schemas.microsoft.com/office/drawing/2014/main" val="942920816"/>
                        </a:ext>
                      </a:extLst>
                    </a:gridCol>
                  </a:tblGrid>
                  <a:tr h="518160">
                    <a:tc>
                      <a:txBody>
                        <a:bodyPr/>
                        <a:lstStyle/>
                        <a:p>
                          <a:pPr algn="ctr"/>
                          <a:r>
                            <a:rPr lang="en-US" sz="1400" dirty="0"/>
                            <a:t>Planet</a:t>
                          </a:r>
                        </a:p>
                      </a:txBody>
                      <a:tcPr/>
                    </a:tc>
                    <a:tc>
                      <a:txBody>
                        <a:bodyPr/>
                        <a:lstStyle/>
                        <a:p>
                          <a:pPr algn="ctr"/>
                          <a:r>
                            <a:rPr lang="en-US" sz="1400" dirty="0"/>
                            <a:t>Equatorial Circumference </a:t>
                          </a:r>
                        </a:p>
                        <a:p>
                          <a:pPr algn="ctr"/>
                          <a:r>
                            <a:rPr lang="en-US" sz="1400" dirty="0"/>
                            <a:t>(Sacred Cubits)</a:t>
                          </a:r>
                        </a:p>
                      </a:txBody>
                      <a:tcPr/>
                    </a:tc>
                    <a:extLst>
                      <a:ext uri="{0D108BD9-81ED-4DB2-BD59-A6C34878D82A}">
                        <a16:rowId xmlns:a16="http://schemas.microsoft.com/office/drawing/2014/main" val="1745595342"/>
                      </a:ext>
                    </a:extLst>
                  </a:tr>
                  <a:tr h="370840">
                    <a:tc>
                      <a:txBody>
                        <a:bodyPr/>
                        <a:lstStyle/>
                        <a:p>
                          <a:r>
                            <a:rPr lang="en-US" sz="1400" b="1" dirty="0"/>
                            <a:t>Venus</a:t>
                          </a:r>
                        </a:p>
                      </a:txBody>
                      <a:tcPr/>
                    </a:tc>
                    <a:tc>
                      <a:txBody>
                        <a:bodyPr/>
                        <a:lstStyle/>
                        <a:p>
                          <a:endParaRPr lang="en-US"/>
                        </a:p>
                      </a:txBody>
                      <a:tcPr>
                        <a:blipFill>
                          <a:blip r:embed="rId3"/>
                          <a:stretch>
                            <a:fillRect l="-64337" t="-140984" r="-571" b="-104918"/>
                          </a:stretch>
                        </a:blipFill>
                      </a:tcPr>
                    </a:tc>
                    <a:extLst>
                      <a:ext uri="{0D108BD9-81ED-4DB2-BD59-A6C34878D82A}">
                        <a16:rowId xmlns:a16="http://schemas.microsoft.com/office/drawing/2014/main" val="2707817830"/>
                      </a:ext>
                    </a:extLst>
                  </a:tr>
                  <a:tr h="370840">
                    <a:tc>
                      <a:txBody>
                        <a:bodyPr/>
                        <a:lstStyle/>
                        <a:p>
                          <a:r>
                            <a:rPr lang="en-US" sz="1400" b="1" dirty="0"/>
                            <a:t>Earth</a:t>
                          </a:r>
                        </a:p>
                      </a:txBody>
                      <a:tcPr/>
                    </a:tc>
                    <a:tc>
                      <a:txBody>
                        <a:bodyPr/>
                        <a:lstStyle/>
                        <a:p>
                          <a:endParaRPr lang="en-US"/>
                        </a:p>
                      </a:txBody>
                      <a:tcPr>
                        <a:blipFill>
                          <a:blip r:embed="rId3"/>
                          <a:stretch>
                            <a:fillRect l="-64337" t="-240984" r="-571" b="-4918"/>
                          </a:stretch>
                        </a:blipFill>
                      </a:tcPr>
                    </a:tc>
                    <a:extLst>
                      <a:ext uri="{0D108BD9-81ED-4DB2-BD59-A6C34878D82A}">
                        <a16:rowId xmlns:a16="http://schemas.microsoft.com/office/drawing/2014/main" val="1021384142"/>
                      </a:ext>
                    </a:extLst>
                  </a:tr>
                </a:tbl>
              </a:graphicData>
            </a:graphic>
          </p:graphicFrame>
        </mc:Fallback>
      </mc:AlternateContent>
      <p:sp>
        <p:nvSpPr>
          <p:cNvPr id="9" name="TextBox 8">
            <a:extLst>
              <a:ext uri="{FF2B5EF4-FFF2-40B4-BE49-F238E27FC236}">
                <a16:creationId xmlns:a16="http://schemas.microsoft.com/office/drawing/2014/main" id="{A44DB3C8-D55E-4935-8E4D-13FC4BB366B2}"/>
              </a:ext>
            </a:extLst>
          </p:cNvPr>
          <p:cNvSpPr txBox="1"/>
          <p:nvPr/>
        </p:nvSpPr>
        <p:spPr>
          <a:xfrm>
            <a:off x="1583806" y="6581001"/>
            <a:ext cx="9762263" cy="276999"/>
          </a:xfrm>
          <a:prstGeom prst="rect">
            <a:avLst/>
          </a:prstGeom>
          <a:noFill/>
        </p:spPr>
        <p:txBody>
          <a:bodyPr wrap="square" rtlCol="0">
            <a:spAutoFit/>
          </a:bodyPr>
          <a:lstStyle/>
          <a:p>
            <a:r>
              <a:rPr lang="en-US" sz="1200" dirty="0">
                <a:hlinkClick r:id="rId4"/>
              </a:rPr>
              <a:t>https://en.wikipedia.org/wiki/Venus</a:t>
            </a:r>
            <a:endParaRPr lang="en-US" sz="1200" dirty="0"/>
          </a:p>
        </p:txBody>
      </p:sp>
    </p:spTree>
    <p:extLst>
      <p:ext uri="{BB962C8B-B14F-4D97-AF65-F5344CB8AC3E}">
        <p14:creationId xmlns:p14="http://schemas.microsoft.com/office/powerpoint/2010/main" val="3691088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800" cy="208258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using the inverse ratio value of </a:t>
                </a:r>
                <a14:m>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𝟑𝟕𝟓</m:t>
                    </m:r>
                    <m:r>
                      <a:rPr lang="en-US" sz="1600" b="1" i="1" dirty="0" smtClean="0">
                        <a:latin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m:t>
                    </m:r>
                    <m:r>
                      <a:rPr lang="en-US" sz="1600" b="1" i="1" dirty="0" smtClean="0">
                        <a:latin typeface="Cambria Math" panose="02040503050406030204" pitchFamily="18" charset="0"/>
                        <a:ea typeface="Cambria Math" panose="02040503050406030204" pitchFamily="18" charset="0"/>
                      </a:rPr>
                      <m:t>)</m:t>
                    </m:r>
                  </m:oMath>
                </a14:m>
                <a:r>
                  <a:rPr lang="en-US" sz="1600" dirty="0"/>
                  <a:t> as a calibration value will create the following equatorial circumferences:</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800" cy="2082587"/>
              </a:xfrm>
              <a:prstGeom prst="rect">
                <a:avLst/>
              </a:prstGeom>
              <a:blipFill>
                <a:blip r:embed="rId2"/>
                <a:stretch>
                  <a:fillRect l="-312" t="-204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Antediluvian Light-Year Offset Ratio</a:t>
            </a:r>
          </a:p>
        </p:txBody>
      </p:sp>
      <mc:AlternateContent xmlns:mc="http://schemas.openxmlformats.org/markup-compatibility/2006" xmlns:a14="http://schemas.microsoft.com/office/drawing/2010/main">
        <mc:Choice Requires="a14">
          <p:graphicFrame>
            <p:nvGraphicFramePr>
              <p:cNvPr id="6" name="Table 3">
                <a:extLst>
                  <a:ext uri="{FF2B5EF4-FFF2-40B4-BE49-F238E27FC236}">
                    <a16:creationId xmlns:a16="http://schemas.microsoft.com/office/drawing/2014/main" id="{F8E352C2-21C2-4B96-9BE2-6D358A4526B1}"/>
                  </a:ext>
                </a:extLst>
              </p:cNvPr>
              <p:cNvGraphicFramePr>
                <a:graphicFrameLocks noGrp="1"/>
              </p:cNvGraphicFramePr>
              <p:nvPr>
                <p:extLst>
                  <p:ext uri="{D42A27DB-BD31-4B8C-83A1-F6EECF244321}">
                    <p14:modId xmlns:p14="http://schemas.microsoft.com/office/powerpoint/2010/main" val="2745279040"/>
                  </p:ext>
                </p:extLst>
              </p:nvPr>
            </p:nvGraphicFramePr>
            <p:xfrm>
              <a:off x="3744355" y="2580980"/>
              <a:ext cx="4700114" cy="3809746"/>
            </p:xfrm>
            <a:graphic>
              <a:graphicData uri="http://schemas.openxmlformats.org/drawingml/2006/table">
                <a:tbl>
                  <a:tblPr firstRow="1" bandRow="1">
                    <a:tableStyleId>{073A0DAA-6AF3-43AB-8588-CEC1D06C72B9}</a:tableStyleId>
                  </a:tblPr>
                  <a:tblGrid>
                    <a:gridCol w="1219200">
                      <a:extLst>
                        <a:ext uri="{9D8B030D-6E8A-4147-A177-3AD203B41FA5}">
                          <a16:colId xmlns:a16="http://schemas.microsoft.com/office/drawing/2014/main" val="2487941890"/>
                        </a:ext>
                      </a:extLst>
                    </a:gridCol>
                    <a:gridCol w="3480914">
                      <a:extLst>
                        <a:ext uri="{9D8B030D-6E8A-4147-A177-3AD203B41FA5}">
                          <a16:colId xmlns:a16="http://schemas.microsoft.com/office/drawing/2014/main" val="156185928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FFFFFF"/>
                                    </a:solidFill>
                                    <a:effectLst/>
                                    <a:uLnTx/>
                                    <a:uFillTx/>
                                    <a:latin typeface="Cambria Math" panose="02040503050406030204" pitchFamily="18" charset="0"/>
                                  </a:rPr>
                                  <m:t>𝑪𝒂𝒍𝒊𝒃𝒓𝒂𝒕𝒊𝒐𝒏</m:t>
                                </m:r>
                                <m:r>
                                  <a:rPr kumimoji="0" lang="en-US" sz="1400" b="1" i="1" u="none" strike="noStrike" kern="1200" cap="none" spc="0" normalizeH="0" baseline="0" noProof="0" dirty="0" smtClean="0">
                                    <a:ln>
                                      <a:noFill/>
                                    </a:ln>
                                    <a:solidFill>
                                      <a:srgbClr val="FFFFFF"/>
                                    </a:solidFill>
                                    <a:effectLst/>
                                    <a:uLnTx/>
                                    <a:uFillTx/>
                                    <a:latin typeface="Cambria Math" panose="02040503050406030204" pitchFamily="18" charset="0"/>
                                  </a:rPr>
                                  <m:t> </m:t>
                                </m:r>
                                <m:r>
                                  <a:rPr kumimoji="0" lang="en-US" sz="1400" b="1" i="1" u="none" strike="noStrike" kern="1200" cap="none" spc="0" normalizeH="0" baseline="0" noProof="0" dirty="0" smtClean="0">
                                    <a:ln>
                                      <a:noFill/>
                                    </a:ln>
                                    <a:solidFill>
                                      <a:srgbClr val="FFFFFF"/>
                                    </a:solidFill>
                                    <a:effectLst/>
                                    <a:uLnTx/>
                                    <a:uFillTx/>
                                    <a:latin typeface="Cambria Math" panose="02040503050406030204" pitchFamily="18" charset="0"/>
                                  </a:rPr>
                                  <m:t>𝑽𝒂𝒍𝒖𝒆</m:t>
                                </m:r>
                                <m:r>
                                  <a:rPr kumimoji="0" lang="en-US" sz="1400" b="1" i="1" u="none" strike="noStrike" kern="1200" cap="none" spc="0" normalizeH="0" baseline="0" noProof="0" dirty="0" smtClean="0">
                                    <a:ln>
                                      <a:noFill/>
                                    </a:ln>
                                    <a:solidFill>
                                      <a:srgbClr val="FFFFFF"/>
                                    </a:solidFill>
                                    <a:effectLst/>
                                    <a:uLnTx/>
                                    <a:uFillTx/>
                                    <a:latin typeface="Cambria Math" panose="02040503050406030204" pitchFamily="18" charset="0"/>
                                  </a:rPr>
                                  <m:t> = </m:t>
                                </m:r>
                                <m:r>
                                  <a:rPr kumimoji="0" lang="en-US" sz="1400" b="1" i="1" u="none" strike="noStrike" kern="1200" cap="none" spc="0" normalizeH="0" baseline="0" noProof="0" dirty="0" smtClean="0">
                                    <a:ln>
                                      <a:noFill/>
                                    </a:ln>
                                    <a:solidFill>
                                      <a:srgbClr val="FFFFFF"/>
                                    </a:solidFill>
                                    <a:effectLst/>
                                    <a:uLnTx/>
                                    <a:uFillTx/>
                                    <a:latin typeface="Cambria Math" panose="02040503050406030204" pitchFamily="18" charset="0"/>
                                  </a:rPr>
                                  <m:t>𝟒</m:t>
                                </m:r>
                                <m:r>
                                  <a:rPr kumimoji="0" lang="en-US" sz="1400" b="1" i="1" u="none" strike="noStrike" kern="1200" cap="none" spc="0" normalizeH="0" baseline="0" noProof="0" dirty="0" smtClean="0">
                                    <a:ln>
                                      <a:noFill/>
                                    </a:ln>
                                    <a:solidFill>
                                      <a:srgbClr val="FFFFFF"/>
                                    </a:solidFill>
                                    <a:effectLst/>
                                    <a:uLnTx/>
                                    <a:uFillTx/>
                                    <a:latin typeface="Cambria Math" panose="02040503050406030204" pitchFamily="18" charset="0"/>
                                  </a:rPr>
                                  <m:t>,</m:t>
                                </m:r>
                                <m:r>
                                  <a:rPr kumimoji="0" lang="en-US" sz="1400" b="1" i="1" u="none" strike="noStrike" kern="1200" cap="none" spc="0" normalizeH="0" baseline="0" noProof="0" dirty="0" smtClean="0">
                                    <a:ln>
                                      <a:noFill/>
                                    </a:ln>
                                    <a:solidFill>
                                      <a:srgbClr val="FFFFFF"/>
                                    </a:solidFill>
                                    <a:effectLst/>
                                    <a:uLnTx/>
                                    <a:uFillTx/>
                                    <a:latin typeface="Cambria Math" panose="02040503050406030204" pitchFamily="18" charset="0"/>
                                  </a:rPr>
                                  <m:t>𝟑𝟕𝟓</m:t>
                                </m:r>
                              </m:oMath>
                            </m:oMathPara>
                          </a14:m>
                          <a:endParaRPr kumimoji="0" lang="en-US" sz="1400" b="1" u="none" strike="noStrike" kern="1200" cap="none" spc="0" normalizeH="0" baseline="0" noProof="0" dirty="0">
                            <a:ln>
                              <a:noFill/>
                            </a:ln>
                            <a:solidFill>
                              <a:srgbClr val="FFFFFF"/>
                            </a:solidFill>
                            <a:effectLst/>
                            <a:uLnTx/>
                            <a:uFillTx/>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Planet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Equatorial Circumference</a:t>
                          </a:r>
                        </a:p>
                      </a:txBody>
                      <a:tcPr/>
                    </a:tc>
                    <a:extLst>
                      <a:ext uri="{0D108BD9-81ED-4DB2-BD59-A6C34878D82A}">
                        <a16:rowId xmlns:a16="http://schemas.microsoft.com/office/drawing/2014/main" val="3050363722"/>
                      </a:ext>
                    </a:extLst>
                  </a:tr>
                  <a:tr h="4046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Mercury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1,675,175</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319328523"/>
                      </a:ext>
                    </a:extLst>
                  </a:tr>
                  <a:tr h="4046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Venus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4,166,667</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202918494"/>
                      </a:ext>
                    </a:extLst>
                  </a:tr>
                  <a:tr h="4046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Earth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u="none" dirty="0" smtClean="0">
                                    <a:latin typeface="Cambria Math" panose="02040503050406030204" pitchFamily="18" charset="0"/>
                                  </a:rPr>
                                  <m:t>𝟒</m:t>
                                </m:r>
                                <m:r>
                                  <a:rPr lang="en-US" sz="1400" b="1" i="1" u="none" dirty="0" smtClean="0">
                                    <a:latin typeface="Cambria Math" panose="02040503050406030204" pitchFamily="18" charset="0"/>
                                  </a:rPr>
                                  <m:t>,</m:t>
                                </m:r>
                                <m:r>
                                  <a:rPr lang="en-US" sz="1400" b="1" i="1" u="none" dirty="0" smtClean="0">
                                    <a:latin typeface="Cambria Math" panose="02040503050406030204" pitchFamily="18" charset="0"/>
                                  </a:rPr>
                                  <m:t>𝟑𝟕𝟓</m:t>
                                </m:r>
                                <m:r>
                                  <a:rPr lang="en-US" sz="1400" b="0" i="1" u="none" dirty="0" smtClean="0">
                                    <a:latin typeface="Cambria Math" panose="02040503050406030204" pitchFamily="18" charset="0"/>
                                  </a:rPr>
                                  <m:t>,000</m:t>
                                </m:r>
                              </m:oMath>
                            </m:oMathPara>
                          </a14:m>
                          <a:endParaRPr lang="en-US" sz="1400" b="0" u="none" dirty="0"/>
                        </a:p>
                      </a:txBody>
                      <a:tcPr/>
                    </a:tc>
                    <a:extLst>
                      <a:ext uri="{0D108BD9-81ED-4DB2-BD59-A6C34878D82A}">
                        <a16:rowId xmlns:a16="http://schemas.microsoft.com/office/drawing/2014/main" val="3842728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Mars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2,333,334</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1094334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accent2">
                                  <a:lumMod val="50000"/>
                                </a:schemeClr>
                              </a:solidFill>
                            </a:rPr>
                            <a:t>Jupiter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𝟒𝟖</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13252288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accent2">
                                  <a:lumMod val="50000"/>
                                </a:schemeClr>
                              </a:solidFill>
                            </a:rPr>
                            <a:t>Saturn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𝟒𝟎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6127148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Uranus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17,500,000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83368125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Neptune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16,800,000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166497483"/>
                      </a:ext>
                    </a:extLst>
                  </a:tr>
                </a:tbl>
              </a:graphicData>
            </a:graphic>
          </p:graphicFrame>
        </mc:Choice>
        <mc:Fallback xmlns="">
          <p:graphicFrame>
            <p:nvGraphicFramePr>
              <p:cNvPr id="6" name="Table 3">
                <a:extLst>
                  <a:ext uri="{FF2B5EF4-FFF2-40B4-BE49-F238E27FC236}">
                    <a16:creationId xmlns:a16="http://schemas.microsoft.com/office/drawing/2014/main" id="{F8E352C2-21C2-4B96-9BE2-6D358A4526B1}"/>
                  </a:ext>
                </a:extLst>
              </p:cNvPr>
              <p:cNvGraphicFramePr>
                <a:graphicFrameLocks noGrp="1"/>
              </p:cNvGraphicFramePr>
              <p:nvPr>
                <p:extLst>
                  <p:ext uri="{D42A27DB-BD31-4B8C-83A1-F6EECF244321}">
                    <p14:modId xmlns:p14="http://schemas.microsoft.com/office/powerpoint/2010/main" val="2745279040"/>
                  </p:ext>
                </p:extLst>
              </p:nvPr>
            </p:nvGraphicFramePr>
            <p:xfrm>
              <a:off x="3744355" y="2580980"/>
              <a:ext cx="4700114" cy="3809746"/>
            </p:xfrm>
            <a:graphic>
              <a:graphicData uri="http://schemas.openxmlformats.org/drawingml/2006/table">
                <a:tbl>
                  <a:tblPr firstRow="1" bandRow="1">
                    <a:tableStyleId>{073A0DAA-6AF3-43AB-8588-CEC1D06C72B9}</a:tableStyleId>
                  </a:tblPr>
                  <a:tblGrid>
                    <a:gridCol w="1219200">
                      <a:extLst>
                        <a:ext uri="{9D8B030D-6E8A-4147-A177-3AD203B41FA5}">
                          <a16:colId xmlns:a16="http://schemas.microsoft.com/office/drawing/2014/main" val="2487941890"/>
                        </a:ext>
                      </a:extLst>
                    </a:gridCol>
                    <a:gridCol w="3480914">
                      <a:extLst>
                        <a:ext uri="{9D8B030D-6E8A-4147-A177-3AD203B41FA5}">
                          <a16:colId xmlns:a16="http://schemas.microsoft.com/office/drawing/2014/main" val="1561859288"/>
                        </a:ext>
                      </a:extLst>
                    </a:gridCol>
                  </a:tblGrid>
                  <a:tr h="370840">
                    <a:tc gridSpan="2">
                      <a:txBody>
                        <a:bodyPr/>
                        <a:lstStyle/>
                        <a:p>
                          <a:endParaRPr lang="en-US"/>
                        </a:p>
                      </a:txBody>
                      <a:tcPr>
                        <a:blipFill>
                          <a:blip r:embed="rId3"/>
                          <a:stretch>
                            <a:fillRect l="-130" t="-1639" r="-518" b="-929508"/>
                          </a:stretch>
                        </a:blip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Planet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Equatorial Circumference</a:t>
                          </a:r>
                        </a:p>
                      </a:txBody>
                      <a:tcPr/>
                    </a:tc>
                    <a:extLst>
                      <a:ext uri="{0D108BD9-81ED-4DB2-BD59-A6C34878D82A}">
                        <a16:rowId xmlns:a16="http://schemas.microsoft.com/office/drawing/2014/main" val="3050363722"/>
                      </a:ext>
                    </a:extLst>
                  </a:tr>
                  <a:tr h="4046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Mercury</a:t>
                          </a:r>
                        </a:p>
                      </a:txBody>
                      <a:tcPr/>
                    </a:tc>
                    <a:tc>
                      <a:txBody>
                        <a:bodyPr/>
                        <a:lstStyle/>
                        <a:p>
                          <a:endParaRPr lang="en-US"/>
                        </a:p>
                      </a:txBody>
                      <a:tcPr>
                        <a:blipFill>
                          <a:blip r:embed="rId3"/>
                          <a:stretch>
                            <a:fillRect l="-35140" t="-186364" r="-699" b="-666667"/>
                          </a:stretch>
                        </a:blipFill>
                      </a:tcPr>
                    </a:tc>
                    <a:extLst>
                      <a:ext uri="{0D108BD9-81ED-4DB2-BD59-A6C34878D82A}">
                        <a16:rowId xmlns:a16="http://schemas.microsoft.com/office/drawing/2014/main" val="1319328523"/>
                      </a:ext>
                    </a:extLst>
                  </a:tr>
                  <a:tr h="4046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Venus</a:t>
                          </a:r>
                        </a:p>
                      </a:txBody>
                      <a:tcPr/>
                    </a:tc>
                    <a:tc>
                      <a:txBody>
                        <a:bodyPr/>
                        <a:lstStyle/>
                        <a:p>
                          <a:endParaRPr lang="en-US"/>
                        </a:p>
                      </a:txBody>
                      <a:tcPr>
                        <a:blipFill>
                          <a:blip r:embed="rId3"/>
                          <a:stretch>
                            <a:fillRect l="-35140" t="-282090" r="-699" b="-556716"/>
                          </a:stretch>
                        </a:blipFill>
                      </a:tcPr>
                    </a:tc>
                    <a:extLst>
                      <a:ext uri="{0D108BD9-81ED-4DB2-BD59-A6C34878D82A}">
                        <a16:rowId xmlns:a16="http://schemas.microsoft.com/office/drawing/2014/main" val="3202918494"/>
                      </a:ext>
                    </a:extLst>
                  </a:tr>
                  <a:tr h="4046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Earth</a:t>
                          </a:r>
                        </a:p>
                      </a:txBody>
                      <a:tcPr/>
                    </a:tc>
                    <a:tc>
                      <a:txBody>
                        <a:bodyPr/>
                        <a:lstStyle/>
                        <a:p>
                          <a:endParaRPr lang="en-US"/>
                        </a:p>
                      </a:txBody>
                      <a:tcPr>
                        <a:blipFill>
                          <a:blip r:embed="rId3"/>
                          <a:stretch>
                            <a:fillRect l="-35140" t="-387879" r="-699" b="-465152"/>
                          </a:stretch>
                        </a:blipFill>
                      </a:tcPr>
                    </a:tc>
                    <a:extLst>
                      <a:ext uri="{0D108BD9-81ED-4DB2-BD59-A6C34878D82A}">
                        <a16:rowId xmlns:a16="http://schemas.microsoft.com/office/drawing/2014/main" val="3842728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Mars</a:t>
                          </a:r>
                        </a:p>
                      </a:txBody>
                      <a:tcPr/>
                    </a:tc>
                    <a:tc>
                      <a:txBody>
                        <a:bodyPr/>
                        <a:lstStyle/>
                        <a:p>
                          <a:endParaRPr lang="en-US"/>
                        </a:p>
                      </a:txBody>
                      <a:tcPr>
                        <a:blipFill>
                          <a:blip r:embed="rId3"/>
                          <a:stretch>
                            <a:fillRect l="-35140" t="-527869" r="-699" b="-403279"/>
                          </a:stretch>
                        </a:blipFill>
                      </a:tcPr>
                    </a:tc>
                    <a:extLst>
                      <a:ext uri="{0D108BD9-81ED-4DB2-BD59-A6C34878D82A}">
                        <a16:rowId xmlns:a16="http://schemas.microsoft.com/office/drawing/2014/main" val="31094334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accent2">
                                  <a:lumMod val="50000"/>
                                </a:schemeClr>
                              </a:solidFill>
                            </a:rPr>
                            <a:t>Jupiter</a:t>
                          </a:r>
                        </a:p>
                      </a:txBody>
                      <a:tcPr/>
                    </a:tc>
                    <a:tc>
                      <a:txBody>
                        <a:bodyPr/>
                        <a:lstStyle/>
                        <a:p>
                          <a:endParaRPr lang="en-US"/>
                        </a:p>
                      </a:txBody>
                      <a:tcPr>
                        <a:blipFill>
                          <a:blip r:embed="rId3"/>
                          <a:stretch>
                            <a:fillRect l="-35140" t="-627869" r="-699" b="-303279"/>
                          </a:stretch>
                        </a:blipFill>
                      </a:tcPr>
                    </a:tc>
                    <a:extLst>
                      <a:ext uri="{0D108BD9-81ED-4DB2-BD59-A6C34878D82A}">
                        <a16:rowId xmlns:a16="http://schemas.microsoft.com/office/drawing/2014/main" val="13252288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accent2">
                                  <a:lumMod val="50000"/>
                                </a:schemeClr>
                              </a:solidFill>
                            </a:rPr>
                            <a:t>Saturn</a:t>
                          </a:r>
                        </a:p>
                      </a:txBody>
                      <a:tcPr/>
                    </a:tc>
                    <a:tc>
                      <a:txBody>
                        <a:bodyPr/>
                        <a:lstStyle/>
                        <a:p>
                          <a:endParaRPr lang="en-US"/>
                        </a:p>
                      </a:txBody>
                      <a:tcPr>
                        <a:blipFill>
                          <a:blip r:embed="rId3"/>
                          <a:stretch>
                            <a:fillRect l="-35140" t="-727869" r="-699" b="-203279"/>
                          </a:stretch>
                        </a:blipFill>
                      </a:tcPr>
                    </a:tc>
                    <a:extLst>
                      <a:ext uri="{0D108BD9-81ED-4DB2-BD59-A6C34878D82A}">
                        <a16:rowId xmlns:a16="http://schemas.microsoft.com/office/drawing/2014/main" val="6127148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Uranus</a:t>
                          </a:r>
                        </a:p>
                      </a:txBody>
                      <a:tcPr/>
                    </a:tc>
                    <a:tc>
                      <a:txBody>
                        <a:bodyPr/>
                        <a:lstStyle/>
                        <a:p>
                          <a:endParaRPr lang="en-US"/>
                        </a:p>
                      </a:txBody>
                      <a:tcPr>
                        <a:blipFill>
                          <a:blip r:embed="rId3"/>
                          <a:stretch>
                            <a:fillRect l="-35140" t="-827869" r="-699" b="-103279"/>
                          </a:stretch>
                        </a:blipFill>
                      </a:tcPr>
                    </a:tc>
                    <a:extLst>
                      <a:ext uri="{0D108BD9-81ED-4DB2-BD59-A6C34878D82A}">
                        <a16:rowId xmlns:a16="http://schemas.microsoft.com/office/drawing/2014/main" val="183368125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Neptune</a:t>
                          </a:r>
                        </a:p>
                      </a:txBody>
                      <a:tcPr/>
                    </a:tc>
                    <a:tc>
                      <a:txBody>
                        <a:bodyPr/>
                        <a:lstStyle/>
                        <a:p>
                          <a:endParaRPr lang="en-US"/>
                        </a:p>
                      </a:txBody>
                      <a:tcPr>
                        <a:blipFill>
                          <a:blip r:embed="rId3"/>
                          <a:stretch>
                            <a:fillRect l="-35140" t="-927869" r="-699" b="-3279"/>
                          </a:stretch>
                        </a:blipFill>
                      </a:tcPr>
                    </a:tc>
                    <a:extLst>
                      <a:ext uri="{0D108BD9-81ED-4DB2-BD59-A6C34878D82A}">
                        <a16:rowId xmlns:a16="http://schemas.microsoft.com/office/drawing/2014/main" val="3166497483"/>
                      </a:ext>
                    </a:extLst>
                  </a:tr>
                </a:tbl>
              </a:graphicData>
            </a:graphic>
          </p:graphicFrame>
        </mc:Fallback>
      </mc:AlternateContent>
    </p:spTree>
    <p:extLst>
      <p:ext uri="{BB962C8B-B14F-4D97-AF65-F5344CB8AC3E}">
        <p14:creationId xmlns:p14="http://schemas.microsoft.com/office/powerpoint/2010/main" val="178811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Both antediluvian light-year offset ratios have the same </a:t>
            </a:r>
            <a:r>
              <a:rPr lang="en-US" sz="1600" b="1" dirty="0"/>
              <a:t>decimal value </a:t>
            </a:r>
            <a:r>
              <a:rPr lang="en-US" sz="1600" dirty="0"/>
              <a:t>as the </a:t>
            </a:r>
            <a:r>
              <a:rPr lang="en-US" sz="1600" b="1" dirty="0"/>
              <a:t>current</a:t>
            </a:r>
            <a:r>
              <a:rPr lang="en-US" sz="1600" dirty="0"/>
              <a:t> maximum orbital radius of Earth.</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Antediluvian Light-Year Offset Ratio: Earth</a:t>
            </a:r>
          </a:p>
        </p:txBody>
      </p:sp>
      <mc:AlternateContent xmlns:mc="http://schemas.openxmlformats.org/markup-compatibility/2006" xmlns:a14="http://schemas.microsoft.com/office/drawing/2010/main">
        <mc:Choice Requires="a14">
          <p:graphicFrame>
            <p:nvGraphicFramePr>
              <p:cNvPr id="9" name="Table 3">
                <a:extLst>
                  <a:ext uri="{FF2B5EF4-FFF2-40B4-BE49-F238E27FC236}">
                    <a16:creationId xmlns:a16="http://schemas.microsoft.com/office/drawing/2014/main" id="{5D453549-73C6-4D36-9776-1EB6146E2510}"/>
                  </a:ext>
                </a:extLst>
              </p:cNvPr>
              <p:cNvGraphicFramePr>
                <a:graphicFrameLocks noGrp="1"/>
              </p:cNvGraphicFramePr>
              <p:nvPr>
                <p:extLst>
                  <p:ext uri="{D42A27DB-BD31-4B8C-83A1-F6EECF244321}">
                    <p14:modId xmlns:p14="http://schemas.microsoft.com/office/powerpoint/2010/main" val="3464877423"/>
                  </p:ext>
                </p:extLst>
              </p:nvPr>
            </p:nvGraphicFramePr>
            <p:xfrm>
              <a:off x="3579812" y="4038600"/>
              <a:ext cx="5638800" cy="741680"/>
            </p:xfrm>
            <a:graphic>
              <a:graphicData uri="http://schemas.openxmlformats.org/drawingml/2006/table">
                <a:tbl>
                  <a:tblPr firstRow="1" bandRow="1">
                    <a:tableStyleId>{073A0DAA-6AF3-43AB-8588-CEC1D06C72B9}</a:tableStyleId>
                  </a:tblPr>
                  <a:tblGrid>
                    <a:gridCol w="2397899">
                      <a:extLst>
                        <a:ext uri="{9D8B030D-6E8A-4147-A177-3AD203B41FA5}">
                          <a16:colId xmlns:a16="http://schemas.microsoft.com/office/drawing/2014/main" val="218188306"/>
                        </a:ext>
                      </a:extLst>
                    </a:gridCol>
                    <a:gridCol w="3240901">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Current Maximum Orbital Radius of Earth</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mn-ea"/>
                                  </a:rPr>
                                  <m:t>𝟐</m:t>
                                </m:r>
                                <m:r>
                                  <a:rPr lang="en-US" sz="1600" b="1" i="1" dirty="0" smtClean="0">
                                    <a:latin typeface="Cambria Math" panose="02040503050406030204" pitchFamily="18" charset="0"/>
                                    <a:ea typeface="+mn-ea"/>
                                  </a:rPr>
                                  <m:t>.</m:t>
                                </m:r>
                                <m:r>
                                  <a:rPr lang="en-US" sz="1600" b="1" i="1" dirty="0" smtClean="0">
                                    <a:latin typeface="Cambria Math" panose="02040503050406030204" pitchFamily="18" charset="0"/>
                                    <a:ea typeface="+mn-ea"/>
                                  </a:rPr>
                                  <m:t>𝟐𝟖𝟔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𝟏𝟏</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𝟐𝟐𝟖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oMath>
                            </m:oMathPara>
                          </a14:m>
                          <a:endParaRPr lang="en-US" sz="1600" dirty="0"/>
                        </a:p>
                      </a:txBody>
                      <a:tcPr/>
                    </a:tc>
                    <a:extLst>
                      <a:ext uri="{0D108BD9-81ED-4DB2-BD59-A6C34878D82A}">
                        <a16:rowId xmlns:a16="http://schemas.microsoft.com/office/drawing/2014/main" val="3842728736"/>
                      </a:ext>
                    </a:extLst>
                  </a:tr>
                </a:tbl>
              </a:graphicData>
            </a:graphic>
          </p:graphicFrame>
        </mc:Choice>
        <mc:Fallback xmlns="">
          <p:graphicFrame>
            <p:nvGraphicFramePr>
              <p:cNvPr id="9" name="Table 3">
                <a:extLst>
                  <a:ext uri="{FF2B5EF4-FFF2-40B4-BE49-F238E27FC236}">
                    <a16:creationId xmlns:a16="http://schemas.microsoft.com/office/drawing/2014/main" id="{5D453549-73C6-4D36-9776-1EB6146E2510}"/>
                  </a:ext>
                </a:extLst>
              </p:cNvPr>
              <p:cNvGraphicFramePr>
                <a:graphicFrameLocks noGrp="1"/>
              </p:cNvGraphicFramePr>
              <p:nvPr>
                <p:extLst>
                  <p:ext uri="{D42A27DB-BD31-4B8C-83A1-F6EECF244321}">
                    <p14:modId xmlns:p14="http://schemas.microsoft.com/office/powerpoint/2010/main" val="3464877423"/>
                  </p:ext>
                </p:extLst>
              </p:nvPr>
            </p:nvGraphicFramePr>
            <p:xfrm>
              <a:off x="3579812" y="4038600"/>
              <a:ext cx="5638800" cy="741680"/>
            </p:xfrm>
            <a:graphic>
              <a:graphicData uri="http://schemas.openxmlformats.org/drawingml/2006/table">
                <a:tbl>
                  <a:tblPr firstRow="1" bandRow="1">
                    <a:tableStyleId>{073A0DAA-6AF3-43AB-8588-CEC1D06C72B9}</a:tableStyleId>
                  </a:tblPr>
                  <a:tblGrid>
                    <a:gridCol w="2397899">
                      <a:extLst>
                        <a:ext uri="{9D8B030D-6E8A-4147-A177-3AD203B41FA5}">
                          <a16:colId xmlns:a16="http://schemas.microsoft.com/office/drawing/2014/main" val="218188306"/>
                        </a:ext>
                      </a:extLst>
                    </a:gridCol>
                    <a:gridCol w="3240901">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Current Maximum Orbital Radius of Earth</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2"/>
                          <a:stretch>
                            <a:fillRect l="-254" t="-103279" r="-136041" b="-3279"/>
                          </a:stretch>
                        </a:blipFill>
                      </a:tcPr>
                    </a:tc>
                    <a:tc>
                      <a:txBody>
                        <a:bodyPr/>
                        <a:lstStyle/>
                        <a:p>
                          <a:endParaRPr lang="en-US"/>
                        </a:p>
                      </a:txBody>
                      <a:tcPr>
                        <a:blipFill>
                          <a:blip r:embed="rId2"/>
                          <a:stretch>
                            <a:fillRect l="-74248" t="-103279" r="-752" b="-3279"/>
                          </a:stretch>
                        </a:blipFill>
                      </a:tcPr>
                    </a:tc>
                    <a:extLst>
                      <a:ext uri="{0D108BD9-81ED-4DB2-BD59-A6C34878D82A}">
                        <a16:rowId xmlns:a16="http://schemas.microsoft.com/office/drawing/2014/main" val="384272873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7E5092FE-1C91-4B48-9748-4136E6DA4D71}"/>
                  </a:ext>
                </a:extLst>
              </p:cNvPr>
              <p:cNvGraphicFramePr>
                <a:graphicFrameLocks noGrp="1"/>
              </p:cNvGraphicFramePr>
              <p:nvPr>
                <p:extLst>
                  <p:ext uri="{D42A27DB-BD31-4B8C-83A1-F6EECF244321}">
                    <p14:modId xmlns:p14="http://schemas.microsoft.com/office/powerpoint/2010/main" val="1879665048"/>
                  </p:ext>
                </p:extLst>
              </p:nvPr>
            </p:nvGraphicFramePr>
            <p:xfrm>
              <a:off x="3579812" y="2817073"/>
              <a:ext cx="5638800" cy="741680"/>
            </p:xfrm>
            <a:graphic>
              <a:graphicData uri="http://schemas.openxmlformats.org/drawingml/2006/table">
                <a:tbl>
                  <a:tblPr firstRow="1" bandRow="1">
                    <a:tableStyleId>{073A0DAA-6AF3-43AB-8588-CEC1D06C72B9}</a:tableStyleId>
                  </a:tblPr>
                  <a:tblGrid>
                    <a:gridCol w="563880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 Offset Ratio</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𝟐𝟖𝟔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m:t>
                                    </m:r>
                                  </m:sup>
                                </m:sSup>
                              </m:oMath>
                            </m:oMathPara>
                          </a14:m>
                          <a:endParaRPr lang="en-US" sz="1600" dirty="0"/>
                        </a:p>
                      </a:txBody>
                      <a:tcPr/>
                    </a:tc>
                    <a:extLst>
                      <a:ext uri="{0D108BD9-81ED-4DB2-BD59-A6C34878D82A}">
                        <a16:rowId xmlns:a16="http://schemas.microsoft.com/office/drawing/2014/main" val="3842728736"/>
                      </a:ext>
                    </a:extLst>
                  </a:tr>
                </a:tbl>
              </a:graphicData>
            </a:graphic>
          </p:graphicFrame>
        </mc:Choice>
        <mc:Fallback xmlns="">
          <p:graphicFrame>
            <p:nvGraphicFramePr>
              <p:cNvPr id="10" name="Table 3">
                <a:extLst>
                  <a:ext uri="{FF2B5EF4-FFF2-40B4-BE49-F238E27FC236}">
                    <a16:creationId xmlns:a16="http://schemas.microsoft.com/office/drawing/2014/main" id="{7E5092FE-1C91-4B48-9748-4136E6DA4D71}"/>
                  </a:ext>
                </a:extLst>
              </p:cNvPr>
              <p:cNvGraphicFramePr>
                <a:graphicFrameLocks noGrp="1"/>
              </p:cNvGraphicFramePr>
              <p:nvPr>
                <p:extLst>
                  <p:ext uri="{D42A27DB-BD31-4B8C-83A1-F6EECF244321}">
                    <p14:modId xmlns:p14="http://schemas.microsoft.com/office/powerpoint/2010/main" val="1879665048"/>
                  </p:ext>
                </p:extLst>
              </p:nvPr>
            </p:nvGraphicFramePr>
            <p:xfrm>
              <a:off x="3579812" y="2817073"/>
              <a:ext cx="5638800" cy="741680"/>
            </p:xfrm>
            <a:graphic>
              <a:graphicData uri="http://schemas.openxmlformats.org/drawingml/2006/table">
                <a:tbl>
                  <a:tblPr firstRow="1" bandRow="1">
                    <a:tableStyleId>{073A0DAA-6AF3-43AB-8588-CEC1D06C72B9}</a:tableStyleId>
                  </a:tblPr>
                  <a:tblGrid>
                    <a:gridCol w="563880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 Offset Ratio</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108" t="-103279" r="-432" b="-3279"/>
                          </a:stretch>
                        </a:blipFill>
                      </a:tcPr>
                    </a:tc>
                    <a:extLst>
                      <a:ext uri="{0D108BD9-81ED-4DB2-BD59-A6C34878D82A}">
                        <a16:rowId xmlns:a16="http://schemas.microsoft.com/office/drawing/2014/main" val="384272873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9DEA0492-CB63-4018-B976-0A41D6E330DD}"/>
                  </a:ext>
                </a:extLst>
              </p:cNvPr>
              <p:cNvGraphicFramePr>
                <a:graphicFrameLocks noGrp="1"/>
              </p:cNvGraphicFramePr>
              <p:nvPr>
                <p:extLst>
                  <p:ext uri="{D42A27DB-BD31-4B8C-83A1-F6EECF244321}">
                    <p14:modId xmlns:p14="http://schemas.microsoft.com/office/powerpoint/2010/main" val="2560679286"/>
                  </p:ext>
                </p:extLst>
              </p:nvPr>
            </p:nvGraphicFramePr>
            <p:xfrm>
              <a:off x="3579812" y="5260127"/>
              <a:ext cx="5638800" cy="741680"/>
            </p:xfrm>
            <a:graphic>
              <a:graphicData uri="http://schemas.openxmlformats.org/drawingml/2006/table">
                <a:tbl>
                  <a:tblPr firstRow="1" bandRow="1">
                    <a:tableStyleId>{073A0DAA-6AF3-43AB-8588-CEC1D06C72B9}</a:tableStyleId>
                  </a:tblPr>
                  <a:tblGrid>
                    <a:gridCol w="2397899">
                      <a:extLst>
                        <a:ext uri="{9D8B030D-6E8A-4147-A177-3AD203B41FA5}">
                          <a16:colId xmlns:a16="http://schemas.microsoft.com/office/drawing/2014/main" val="218188306"/>
                        </a:ext>
                      </a:extLst>
                    </a:gridCol>
                    <a:gridCol w="3240901">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Antediluvian Maximum Orbital Radius of Earth</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mn-ea"/>
                                  </a:rPr>
                                  <m:t>𝟐</m:t>
                                </m:r>
                                <m:r>
                                  <a:rPr lang="en-US" sz="1600" b="1" i="1" dirty="0" smtClean="0">
                                    <a:latin typeface="Cambria Math" panose="02040503050406030204" pitchFamily="18" charset="0"/>
                                    <a:ea typeface="+mn-ea"/>
                                  </a:rPr>
                                  <m:t>.</m:t>
                                </m:r>
                                <m:r>
                                  <a:rPr lang="en-US" sz="1600" b="1" i="1" dirty="0" smtClean="0">
                                    <a:latin typeface="Cambria Math" panose="02040503050406030204" pitchFamily="18" charset="0"/>
                                    <a:ea typeface="+mn-ea"/>
                                  </a:rPr>
                                  <m:t>𝟐𝟔𝟖</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𝟏𝟏</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𝟐𝟐𝟔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m:oMathPara>
                          </a14:m>
                          <a:endParaRPr lang="en-US" sz="1600" dirty="0"/>
                        </a:p>
                      </a:txBody>
                      <a:tcPr/>
                    </a:tc>
                    <a:extLst>
                      <a:ext uri="{0D108BD9-81ED-4DB2-BD59-A6C34878D82A}">
                        <a16:rowId xmlns:a16="http://schemas.microsoft.com/office/drawing/2014/main" val="3842728736"/>
                      </a:ext>
                    </a:extLst>
                  </a:tr>
                </a:tbl>
              </a:graphicData>
            </a:graphic>
          </p:graphicFrame>
        </mc:Choice>
        <mc:Fallback xmlns="">
          <p:graphicFrame>
            <p:nvGraphicFramePr>
              <p:cNvPr id="7" name="Table 3">
                <a:extLst>
                  <a:ext uri="{FF2B5EF4-FFF2-40B4-BE49-F238E27FC236}">
                    <a16:creationId xmlns:a16="http://schemas.microsoft.com/office/drawing/2014/main" id="{9DEA0492-CB63-4018-B976-0A41D6E330DD}"/>
                  </a:ext>
                </a:extLst>
              </p:cNvPr>
              <p:cNvGraphicFramePr>
                <a:graphicFrameLocks noGrp="1"/>
              </p:cNvGraphicFramePr>
              <p:nvPr>
                <p:extLst>
                  <p:ext uri="{D42A27DB-BD31-4B8C-83A1-F6EECF244321}">
                    <p14:modId xmlns:p14="http://schemas.microsoft.com/office/powerpoint/2010/main" val="2560679286"/>
                  </p:ext>
                </p:extLst>
              </p:nvPr>
            </p:nvGraphicFramePr>
            <p:xfrm>
              <a:off x="3579812" y="5260127"/>
              <a:ext cx="5638800" cy="741680"/>
            </p:xfrm>
            <a:graphic>
              <a:graphicData uri="http://schemas.openxmlformats.org/drawingml/2006/table">
                <a:tbl>
                  <a:tblPr firstRow="1" bandRow="1">
                    <a:tableStyleId>{073A0DAA-6AF3-43AB-8588-CEC1D06C72B9}</a:tableStyleId>
                  </a:tblPr>
                  <a:tblGrid>
                    <a:gridCol w="2397899">
                      <a:extLst>
                        <a:ext uri="{9D8B030D-6E8A-4147-A177-3AD203B41FA5}">
                          <a16:colId xmlns:a16="http://schemas.microsoft.com/office/drawing/2014/main" val="218188306"/>
                        </a:ext>
                      </a:extLst>
                    </a:gridCol>
                    <a:gridCol w="3240901">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Antediluvian Maximum Orbital Radius of Earth</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4"/>
                          <a:stretch>
                            <a:fillRect l="-254" t="-103279" r="-136041" b="-3279"/>
                          </a:stretch>
                        </a:blipFill>
                      </a:tcPr>
                    </a:tc>
                    <a:tc>
                      <a:txBody>
                        <a:bodyPr/>
                        <a:lstStyle/>
                        <a:p>
                          <a:endParaRPr lang="en-US"/>
                        </a:p>
                      </a:txBody>
                      <a:tcPr>
                        <a:blipFill>
                          <a:blip r:embed="rId4"/>
                          <a:stretch>
                            <a:fillRect l="-74248" t="-103279" r="-752" b="-3279"/>
                          </a:stretch>
                        </a:blipFill>
                      </a:tcPr>
                    </a:tc>
                    <a:extLst>
                      <a:ext uri="{0D108BD9-81ED-4DB2-BD59-A6C34878D82A}">
                        <a16:rowId xmlns:a16="http://schemas.microsoft.com/office/drawing/2014/main" val="3842728736"/>
                      </a:ext>
                    </a:extLst>
                  </a:tr>
                </a:tbl>
              </a:graphicData>
            </a:graphic>
          </p:graphicFrame>
        </mc:Fallback>
      </mc:AlternateContent>
    </p:spTree>
    <p:extLst>
      <p:ext uri="{BB962C8B-B14F-4D97-AF65-F5344CB8AC3E}">
        <p14:creationId xmlns:p14="http://schemas.microsoft.com/office/powerpoint/2010/main" val="406262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Oort Cloud</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1180873-49E8-4335-9E5A-A468A28EB281}"/>
                  </a:ext>
                </a:extLst>
              </p:cNvPr>
              <p:cNvSpPr txBox="1"/>
              <p:nvPr/>
            </p:nvSpPr>
            <p:spPr>
              <a:xfrm>
                <a:off x="1535744" y="1676400"/>
                <a:ext cx="9752571" cy="48768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Oort cloud, sometimes called the Öpik–Oort cloud, first described in 1950 by the Dutch astronomer Jan Oort, is a theoretical concept of a cloud of predominantly icy planetesimals proposed to surround the Sun at distances (radius) ranging from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𝑨𝑼</m:t>
                    </m:r>
                  </m:oMath>
                </a14:m>
                <a:r>
                  <a:rPr lang="en-US" sz="1600" dirty="0"/>
                  <a:t>, (</a:t>
                </a:r>
                <a14:m>
                  <m:oMath xmlns:m="http://schemas.openxmlformats.org/officeDocument/2006/math">
                    <m:r>
                      <a:rPr lang="en-US" sz="1600" b="1" i="1" dirty="0" smtClean="0">
                        <a:latin typeface="Cambria Math" panose="02040503050406030204" pitchFamily="18" charset="0"/>
                      </a:rPr>
                      <m:t>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𝟎𝟏𝟓</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m:t>
                    </m:r>
                    <m:r>
                      <a:rPr lang="en-US" sz="1600" b="1" i="1" dirty="0" smtClean="0">
                        <a:latin typeface="Cambria Math" panose="02040503050406030204" pitchFamily="18" charset="0"/>
                      </a:rPr>
                      <m:t> </m:t>
                    </m:r>
                    <m:r>
                      <a:rPr lang="en-US" sz="1600" i="1" dirty="0">
                        <a:latin typeface="Cambria Math" panose="02040503050406030204" pitchFamily="18" charset="0"/>
                      </a:rPr>
                      <m:t>𝑙𝑖𝑔h𝑡</m:t>
                    </m:r>
                    <m:r>
                      <a:rPr lang="en-US" sz="1600" i="1" dirty="0">
                        <a:latin typeface="Cambria Math" panose="02040503050406030204" pitchFamily="18" charset="0"/>
                      </a:rPr>
                      <m:t>−</m:t>
                    </m:r>
                    <m:r>
                      <a:rPr lang="en-US" sz="1600" i="1" dirty="0">
                        <a:latin typeface="Cambria Math" panose="02040503050406030204" pitchFamily="18" charset="0"/>
                      </a:rPr>
                      <m:t>𝑦𝑒𝑎𝑟𝑠</m:t>
                    </m:r>
                  </m:oMath>
                </a14:m>
                <a:r>
                  <a:rPr lang="en-US" sz="1600" dirty="0"/>
                  <a:t>). </a:t>
                </a:r>
              </a:p>
            </p:txBody>
          </p:sp>
        </mc:Choice>
        <mc:Fallback xmlns="">
          <p:sp>
            <p:nvSpPr>
              <p:cNvPr id="9" name="TextBox 8">
                <a:extLst>
                  <a:ext uri="{FF2B5EF4-FFF2-40B4-BE49-F238E27FC236}">
                    <a16:creationId xmlns:a16="http://schemas.microsoft.com/office/drawing/2014/main" id="{51180873-49E8-4335-9E5A-A468A28EB281}"/>
                  </a:ext>
                </a:extLst>
              </p:cNvPr>
              <p:cNvSpPr txBox="1">
                <a:spLocks noRot="1" noChangeAspect="1" noMove="1" noResize="1" noEditPoints="1" noAdjustHandles="1" noChangeArrowheads="1" noChangeShapeType="1" noTextEdit="1"/>
              </p:cNvSpPr>
              <p:nvPr/>
            </p:nvSpPr>
            <p:spPr>
              <a:xfrm>
                <a:off x="1535744" y="1676400"/>
                <a:ext cx="9752571" cy="4876800"/>
              </a:xfrm>
              <a:prstGeom prst="rect">
                <a:avLst/>
              </a:prstGeom>
              <a:blipFill>
                <a:blip r:embed="rId2"/>
                <a:stretch>
                  <a:fillRect l="-375" t="-87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221E34B-1B55-43B4-A616-EA7235127B6E}"/>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https://en.wikipedia.org/wiki/Oort_cloud</a:t>
            </a:r>
            <a:endParaRPr lang="en-US" sz="1200" dirty="0"/>
          </a:p>
        </p:txBody>
      </p:sp>
      <p:pic>
        <p:nvPicPr>
          <p:cNvPr id="1026" name="Picture 2">
            <a:extLst>
              <a:ext uri="{FF2B5EF4-FFF2-40B4-BE49-F238E27FC236}">
                <a16:creationId xmlns:a16="http://schemas.microsoft.com/office/drawing/2014/main" id="{935D2E11-6316-4978-A91D-F3477AB5405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384067" y="2857500"/>
            <a:ext cx="6055923" cy="3371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31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Oort Cloud</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1180873-49E8-4335-9E5A-A468A28EB281}"/>
                  </a:ext>
                </a:extLst>
              </p:cNvPr>
              <p:cNvSpPr txBox="1"/>
              <p:nvPr/>
            </p:nvSpPr>
            <p:spPr>
              <a:xfrm>
                <a:off x="1535744" y="1676400"/>
                <a:ext cx="9752571" cy="48768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Oort cloud is divided into two regions: a disc-shaped inner Oort cloud (or </a:t>
                </a:r>
                <a:r>
                  <a:rPr lang="en-US" sz="1600" b="1" dirty="0"/>
                  <a:t>Hills</a:t>
                </a:r>
                <a:r>
                  <a:rPr lang="en-US" sz="1600" dirty="0"/>
                  <a:t> cloud) and a spherical outer Oort cloud. Both regions lie beyond the heliosphere and in interstellar space. The outer limit of the Oort cloud defines the cosmographic boundary of the Solar System and the extent of the Sun's Hill sphere. </a:t>
                </a:r>
              </a:p>
              <a:p>
                <a:pPr indent="-246888">
                  <a:lnSpc>
                    <a:spcPct val="90000"/>
                  </a:lnSpc>
                  <a:spcAft>
                    <a:spcPts val="600"/>
                  </a:spcAft>
                </a:pPr>
                <a:endParaRPr lang="en-US" sz="1600" dirty="0"/>
              </a:p>
              <a:p>
                <a:pPr indent="-246888">
                  <a:lnSpc>
                    <a:spcPct val="90000"/>
                  </a:lnSpc>
                  <a:spcAft>
                    <a:spcPts val="600"/>
                  </a:spcAft>
                </a:pPr>
                <a:r>
                  <a:rPr lang="en-US" sz="1600" dirty="0"/>
                  <a:t>Note that the outer boundary of the Oort cloud is located at </a:t>
                </a:r>
                <a14:m>
                  <m:oMath xmlns:m="http://schemas.openxmlformats.org/officeDocument/2006/math">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𝑨𝑼</m:t>
                    </m:r>
                    <m:r>
                      <a:rPr lang="en-US" sz="1600" b="1" i="1" dirty="0" smtClean="0">
                        <a:latin typeface="Cambria Math" panose="02040503050406030204" pitchFamily="18" charset="0"/>
                      </a:rPr>
                      <m:t>.</m:t>
                    </m:r>
                  </m:oMath>
                </a14:m>
                <a:endParaRPr lang="en-US" sz="1600" b="1" dirty="0"/>
              </a:p>
              <a:p>
                <a:pPr indent="-246888">
                  <a:lnSpc>
                    <a:spcPct val="90000"/>
                  </a:lnSpc>
                  <a:spcAft>
                    <a:spcPts val="600"/>
                  </a:spcAft>
                </a:pPr>
                <a:endParaRPr lang="en-US" sz="1600" b="1"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𝑨𝑼</m:t>
                      </m:r>
                      <m:r>
                        <a:rPr lang="en-US" sz="1600" b="1" i="1" dirty="0" smtClean="0">
                          <a:latin typeface="Cambria Math" panose="02040503050406030204" pitchFamily="18" charset="0"/>
                        </a:rPr>
                        <m:t>=</m:t>
                      </m:r>
                      <m:r>
                        <a:rPr lang="en-US" sz="1600" b="1" i="1" dirty="0" smtClean="0">
                          <a:latin typeface="Cambria Math" panose="02040503050406030204" pitchFamily="18" charset="0"/>
                        </a:rPr>
                        <m:t>𝑬𝒂𝒓𝒕𝒉</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𝑨𝒗𝒈</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𝑶𝒓𝒃𝒊𝒕</m:t>
                      </m:r>
                      <m:r>
                        <a:rPr lang="en-US" sz="1600" b="1" i="1" dirty="0" smtClean="0">
                          <a:latin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𝟏𝟎𝟎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𝟐𝟐𝟎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𝟏𝟏</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𝟏𝟎𝟎</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𝟎𝟎𝟎</m:t>
                      </m:r>
                    </m:oMath>
                  </m:oMathPara>
                </a14:m>
                <a:endParaRPr lang="en-US" sz="1600" b="1" dirty="0"/>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ea typeface="Cambria Math" panose="02040503050406030204" pitchFamily="18" charset="0"/>
                        </a:rPr>
                        <m:t>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𝟐𝟐𝟎</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𝟏𝟏</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𝟏𝟎𝟎</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𝟎𝟎𝟎</m:t>
                      </m:r>
                      <m:r>
                        <a:rPr lang="en-US" sz="1600" b="1" i="1" dirty="0" smtClean="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𝟐𝟐𝟎</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𝟏𝟔</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𝒂</m:t>
                      </m:r>
                      <m:r>
                        <a:rPr lang="en-US" sz="1600" b="1" i="0"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𝟕𝟒𝟎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𝑷</m:t>
                      </m:r>
                      <m:r>
                        <a:rPr lang="en-US" sz="1600" b="1" i="1" dirty="0" smtClean="0">
                          <a:latin typeface="Cambria Math" panose="02040503050406030204" pitchFamily="18" charset="0"/>
                        </a:rPr>
                        <m:t>−</m:t>
                      </m:r>
                      <m:r>
                        <a:rPr lang="en-US" sz="1600" b="1" i="1" dirty="0" smtClean="0">
                          <a:latin typeface="Cambria Math" panose="02040503050406030204" pitchFamily="18" charset="0"/>
                        </a:rPr>
                        <m:t>𝑹𝒂𝒕𝒊𝒐</m:t>
                      </m:r>
                    </m:oMath>
                  </m:oMathPara>
                </a14:m>
                <a:endParaRPr lang="en-US" sz="1600" b="1" dirty="0"/>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𝟑𝟕</m:t>
                      </m:r>
                      <m:r>
                        <a:rPr lang="en-US" sz="1600" b="0" i="1" dirty="0" smtClean="0">
                          <a:latin typeface="Cambria Math" panose="02040503050406030204" pitchFamily="18" charset="0"/>
                        </a:rPr>
                        <m:t>0</m:t>
                      </m:r>
                      <m:r>
                        <a:rPr lang="en-US" sz="1600" b="1" i="1" dirty="0" smtClean="0">
                          <a:latin typeface="Cambria Math" panose="02040503050406030204" pitchFamily="18" charset="0"/>
                        </a:rPr>
                        <m:t>,</m:t>
                      </m:r>
                      <m:r>
                        <a:rPr lang="en-US" sz="1600" b="0" i="1" dirty="0" smtClean="0">
                          <a:latin typeface="Cambria Math" panose="02040503050406030204" pitchFamily="18" charset="0"/>
                        </a:rPr>
                        <m:t>000</m:t>
                      </m:r>
                      <m:r>
                        <a:rPr lang="en-US" sz="1600" b="1"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2</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𝟕𝟒</m:t>
                      </m:r>
                      <m:r>
                        <a:rPr lang="en-US" sz="1600" b="0" i="1" dirty="0" smtClean="0">
                          <a:latin typeface="Cambria Math" panose="02040503050406030204" pitchFamily="18" charset="0"/>
                        </a:rPr>
                        <m:t>0</m:t>
                      </m:r>
                      <m:r>
                        <a:rPr lang="en-US" sz="1600" b="1" i="1" dirty="0" smtClean="0">
                          <a:latin typeface="Cambria Math" panose="02040503050406030204" pitchFamily="18" charset="0"/>
                        </a:rPr>
                        <m:t>,</m:t>
                      </m:r>
                      <m:r>
                        <a:rPr lang="en-US" sz="1600" b="0" i="1" dirty="0" smtClean="0">
                          <a:latin typeface="Cambria Math" panose="02040503050406030204" pitchFamily="18" charset="0"/>
                        </a:rPr>
                        <m:t>000</m:t>
                      </m:r>
                    </m:oMath>
                  </m:oMathPara>
                </a14:m>
                <a:endParaRPr lang="en-US" sz="1600" dirty="0"/>
              </a:p>
              <a:p>
                <a:pPr indent="-246888">
                  <a:lnSpc>
                    <a:spcPct val="90000"/>
                  </a:lnSpc>
                  <a:spcAft>
                    <a:spcPts val="600"/>
                  </a:spcAft>
                </a:pPr>
                <a:endParaRPr lang="en-US" sz="1600" dirty="0"/>
              </a:p>
            </p:txBody>
          </p:sp>
        </mc:Choice>
        <mc:Fallback xmlns="">
          <p:sp>
            <p:nvSpPr>
              <p:cNvPr id="9" name="TextBox 8">
                <a:extLst>
                  <a:ext uri="{FF2B5EF4-FFF2-40B4-BE49-F238E27FC236}">
                    <a16:creationId xmlns:a16="http://schemas.microsoft.com/office/drawing/2014/main" id="{51180873-49E8-4335-9E5A-A468A28EB281}"/>
                  </a:ext>
                </a:extLst>
              </p:cNvPr>
              <p:cNvSpPr txBox="1">
                <a:spLocks noRot="1" noChangeAspect="1" noMove="1" noResize="1" noEditPoints="1" noAdjustHandles="1" noChangeArrowheads="1" noChangeShapeType="1" noTextEdit="1"/>
              </p:cNvSpPr>
              <p:nvPr/>
            </p:nvSpPr>
            <p:spPr>
              <a:xfrm>
                <a:off x="1535744" y="1676400"/>
                <a:ext cx="9752571" cy="4876800"/>
              </a:xfrm>
              <a:prstGeom prst="rect">
                <a:avLst/>
              </a:prstGeom>
              <a:blipFill>
                <a:blip r:embed="rId2"/>
                <a:stretch>
                  <a:fillRect l="-375" t="-875" r="-563"/>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221E34B-1B55-43B4-A616-EA7235127B6E}"/>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https://en.wikipedia.org/wiki/Oort_cloud</a:t>
            </a:r>
            <a:endParaRPr lang="en-US" sz="12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220E4E5-7CA3-4FB5-819B-78EFFB76CECF}"/>
                  </a:ext>
                </a:extLst>
              </p:cNvPr>
              <p:cNvSpPr txBox="1"/>
              <p:nvPr/>
            </p:nvSpPr>
            <p:spPr>
              <a:xfrm>
                <a:off x="4583229" y="6209067"/>
                <a:ext cx="3657600" cy="3441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𝚫</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𝟏𝟎𝟎</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𝟎𝟎𝟎</m:t>
                      </m:r>
                      <m:r>
                        <a:rPr lang="en-US" sz="1600" b="0"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𝑮</m:t>
                      </m:r>
                      <m:r>
                        <a:rPr lang="en-US" sz="1600" b="1" i="1" dirty="0">
                          <a:latin typeface="Cambria Math" panose="02040503050406030204" pitchFamily="18" charset="0"/>
                        </a:rPr>
                        <m:t>=</m:t>
                      </m:r>
                      <m:f>
                        <m:fPr>
                          <m:type m:val="lin"/>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𝟏</m:t>
                          </m:r>
                        </m:num>
                        <m:den>
                          <m:sSup>
                            <m:sSupPr>
                              <m:ctrlPr>
                                <a:rPr lang="en-US" sz="1600" b="1" i="1" dirty="0">
                                  <a:latin typeface="Cambria Math" panose="02040503050406030204" pitchFamily="18" charset="0"/>
                                </a:rPr>
                              </m:ctrlPr>
                            </m:sSupPr>
                            <m:e>
                              <m:r>
                                <a:rPr lang="el-GR" sz="1600" b="1" i="1" dirty="0">
                                  <a:latin typeface="Cambria Math" panose="02040503050406030204" pitchFamily="18" charset="0"/>
                                  <a:ea typeface="Cambria Math" panose="02040503050406030204" pitchFamily="18" charset="0"/>
                                </a:rPr>
                                <m:t>𝜟</m:t>
                              </m:r>
                            </m:e>
                            <m:sup>
                              <m:r>
                                <a:rPr lang="en-US" sz="1600" b="1" i="1" dirty="0">
                                  <a:latin typeface="Cambria Math" panose="02040503050406030204" pitchFamily="18" charset="0"/>
                                </a:rPr>
                                <m:t>𝟐</m:t>
                              </m:r>
                            </m:sup>
                          </m:sSup>
                        </m:den>
                      </m:f>
                    </m:oMath>
                  </m:oMathPara>
                </a14:m>
                <a:endParaRPr lang="en-US" sz="1600" b="1" dirty="0"/>
              </a:p>
            </p:txBody>
          </p:sp>
        </mc:Choice>
        <mc:Fallback xmlns="">
          <p:sp>
            <p:nvSpPr>
              <p:cNvPr id="10" name="TextBox 9">
                <a:extLst>
                  <a:ext uri="{FF2B5EF4-FFF2-40B4-BE49-F238E27FC236}">
                    <a16:creationId xmlns:a16="http://schemas.microsoft.com/office/drawing/2014/main" id="{0220E4E5-7CA3-4FB5-819B-78EFFB76CECF}"/>
                  </a:ext>
                </a:extLst>
              </p:cNvPr>
              <p:cNvSpPr txBox="1">
                <a:spLocks noRot="1" noChangeAspect="1" noMove="1" noResize="1" noEditPoints="1" noAdjustHandles="1" noChangeArrowheads="1" noChangeShapeType="1" noTextEdit="1"/>
              </p:cNvSpPr>
              <p:nvPr/>
            </p:nvSpPr>
            <p:spPr>
              <a:xfrm>
                <a:off x="4583229" y="6209067"/>
                <a:ext cx="3657600" cy="344133"/>
              </a:xfrm>
              <a:prstGeom prst="rect">
                <a:avLst/>
              </a:prstGeom>
              <a:blipFill>
                <a:blip r:embed="rId4"/>
                <a:stretch>
                  <a:fillRect t="-96429" b="-167857"/>
                </a:stretch>
              </a:blipFill>
            </p:spPr>
            <p:txBody>
              <a:bodyPr/>
              <a:lstStyle/>
              <a:p>
                <a:r>
                  <a:rPr lang="en-US">
                    <a:noFill/>
                  </a:rPr>
                  <a:t> </a:t>
                </a:r>
              </a:p>
            </p:txBody>
          </p:sp>
        </mc:Fallback>
      </mc:AlternateContent>
    </p:spTree>
    <p:extLst>
      <p:ext uri="{BB962C8B-B14F-4D97-AF65-F5344CB8AC3E}">
        <p14:creationId xmlns:p14="http://schemas.microsoft.com/office/powerpoint/2010/main" val="344209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Oort Cloud &amp; Plato’s War Chariot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1180873-49E8-4335-9E5A-A468A28EB281}"/>
                  </a:ext>
                </a:extLst>
              </p:cNvPr>
              <p:cNvSpPr txBox="1"/>
              <p:nvPr/>
            </p:nvSpPr>
            <p:spPr>
              <a:xfrm>
                <a:off x="1535744" y="1676400"/>
                <a:ext cx="9752571" cy="4876800"/>
              </a:xfrm>
              <a:prstGeom prst="rect">
                <a:avLst/>
              </a:prstGeom>
            </p:spPr>
            <p:txBody>
              <a:bodyPr vert="horz" lIns="91440" tIns="45720" rIns="91440" bIns="45720" rtlCol="0">
                <a:normAutofit/>
              </a:bodyPr>
              <a:lstStyle/>
              <a:p>
                <a:pPr indent="-246888">
                  <a:lnSpc>
                    <a:spcPct val="90000"/>
                  </a:lnSpc>
                  <a:spcAft>
                    <a:spcPts val="600"/>
                  </a:spcAft>
                </a:pPr>
                <a:r>
                  <a:rPr lang="en-US" sz="1600" dirty="0"/>
                  <a:t>Recall the “remaining” </a:t>
                </a:r>
                <a14:m>
                  <m:oMath xmlns:m="http://schemas.openxmlformats.org/officeDocument/2006/math">
                    <m:r>
                      <a:rPr lang="en-US" sz="1600" b="1" i="1" dirty="0">
                        <a:latin typeface="Cambria Math" panose="02040503050406030204" pitchFamily="18" charset="0"/>
                      </a:rPr>
                      <m:t>𝟏𝟏</m:t>
                    </m:r>
                    <m:r>
                      <a:rPr lang="en-US" sz="1600" b="1" i="1" dirty="0">
                        <a:latin typeface="Cambria Math" panose="02040503050406030204" pitchFamily="18" charset="0"/>
                      </a:rPr>
                      <m:t>,</m:t>
                    </m:r>
                    <m:r>
                      <a:rPr lang="en-US" sz="1600" b="1" i="1" dirty="0">
                        <a:latin typeface="Cambria Math" panose="02040503050406030204" pitchFamily="18" charset="0"/>
                      </a:rPr>
                      <m:t>𝟐𝟐𝟐</m:t>
                    </m:r>
                    <m:r>
                      <a:rPr lang="en-US" sz="1600" b="1" i="1" dirty="0">
                        <a:latin typeface="Cambria Math" panose="02040503050406030204" pitchFamily="18" charset="0"/>
                      </a:rPr>
                      <m:t>,</m:t>
                    </m:r>
                    <m:r>
                      <a:rPr lang="en-US" sz="1600" b="1" i="1" dirty="0">
                        <a:latin typeface="Cambria Math" panose="02040503050406030204" pitchFamily="18" charset="0"/>
                      </a:rPr>
                      <m:t>𝟑𝟑𝟒</m:t>
                    </m:r>
                    <m:r>
                      <a:rPr lang="en-US" sz="1600" b="1" i="1" dirty="0">
                        <a:latin typeface="Cambria Math" panose="02040503050406030204" pitchFamily="18" charset="0"/>
                      </a:rPr>
                      <m:t> </m:t>
                    </m:r>
                    <m:r>
                      <a:rPr lang="en-US" sz="1600" b="1" i="1" dirty="0" smtClean="0">
                        <a:latin typeface="Cambria Math" panose="02040503050406030204" pitchFamily="18" charset="0"/>
                      </a:rPr>
                      <m:t>𝒂</m:t>
                    </m:r>
                  </m:oMath>
                </a14:m>
                <a:r>
                  <a:rPr lang="en-US" sz="1600" dirty="0"/>
                  <a:t> from Plato’s War Chariot. This number, when multiplied by the distance to the outer boundary of the Oort Cloud (</a:t>
                </a:r>
                <a14:m>
                  <m:oMath xmlns:m="http://schemas.openxmlformats.org/officeDocument/2006/math">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is equal the minimum orbital radius of Jupiter.</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𝟑𝟑𝟒</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𝟏𝟐𝟐𝟐𝟑𝟑𝟒</m:t>
                      </m:r>
                      <m:r>
                        <a:rPr lang="en-US" sz="1600" b="1" i="1" dirty="0" smtClean="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𝟏𝟐</m:t>
                          </m:r>
                        </m:sup>
                      </m:s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𝑴𝒊𝒏</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𝑶𝒓𝒃𝒊𝒕</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𝒐𝒇</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𝑱𝒖𝒑𝒊𝒕𝒆𝒓</m:t>
                      </m:r>
                    </m:oMath>
                  </m:oMathPara>
                </a14:m>
                <a:endParaRPr lang="en-US" sz="1600" dirty="0"/>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1" i="1" dirty="0" smtClean="0">
                              <a:latin typeface="Cambria Math" panose="02040503050406030204" pitchFamily="18" charset="0"/>
                              <a:ea typeface="Cambria Math" panose="02040503050406030204" pitchFamily="18" charset="0"/>
                            </a:rPr>
                          </m:ctrlPr>
                        </m:sSubSupPr>
                        <m:e>
                          <m:r>
                            <a:rPr lang="en-US" sz="1600" b="1" i="1" dirty="0">
                              <a:latin typeface="Cambria Math" panose="02040503050406030204" pitchFamily="18" charset="0"/>
                              <a:ea typeface="Cambria Math" panose="02040503050406030204" pitchFamily="18" charset="0"/>
                            </a:rPr>
                            <m:t>𝑷</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𝑹𝒂𝒕𝒊𝒐</m:t>
                          </m:r>
                        </m:e>
                        <m:sub>
                          <m:r>
                            <a:rPr lang="en-US" sz="1600" b="1" i="1" dirty="0" smtClean="0">
                              <a:latin typeface="Cambria Math" panose="02040503050406030204" pitchFamily="18" charset="0"/>
                              <a:ea typeface="Cambria Math" panose="02040503050406030204" pitchFamily="18" charset="0"/>
                            </a:rPr>
                            <m:t>𝑱𝒖𝒑𝒊𝒕𝒆𝒓</m:t>
                          </m:r>
                        </m:sub>
                        <m:sup>
                          <m:r>
                            <a:rPr lang="en-US" sz="1600" b="1" i="1" dirty="0" smtClean="0">
                              <a:latin typeface="Cambria Math" panose="02040503050406030204" pitchFamily="18" charset="0"/>
                              <a:ea typeface="Cambria Math" panose="02040503050406030204" pitchFamily="18" charset="0"/>
                            </a:rPr>
                            <m:t>𝑴𝒊𝒏</m:t>
                          </m:r>
                        </m:sup>
                      </m:sSubSup>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𝟑𝟕</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𝟒𝟏</m:t>
                      </m:r>
                    </m:oMath>
                  </m:oMathPara>
                </a14:m>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The entire War Chariot (</a:t>
                </a:r>
                <a14:m>
                  <m:oMath xmlns:m="http://schemas.openxmlformats.org/officeDocument/2006/math">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𝟎𝟏𝟏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𝟑𝟑𝟒</m:t>
                    </m:r>
                  </m:oMath>
                </a14:m>
                <a:r>
                  <a:rPr lang="en-US" sz="1600" dirty="0"/>
                  <a:t>) represents the average orbital radius of Earth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𝑨𝑼</m:t>
                    </m:r>
                  </m:oMath>
                </a14:m>
                <a:r>
                  <a:rPr lang="en-US" sz="1600" dirty="0"/>
                  <a:t>). </a:t>
                </a:r>
              </a:p>
              <a:p>
                <a:pPr indent="-246888">
                  <a:lnSpc>
                    <a:spcPct val="90000"/>
                  </a:lnSpc>
                  <a:spcAft>
                    <a:spcPts val="600"/>
                  </a:spcAft>
                </a:pPr>
                <a:endParaRPr lang="en-US" sz="1600" b="1" i="1" dirty="0">
                  <a:latin typeface="Cambria Math" panose="02040503050406030204" pitchFamily="18" charset="0"/>
                </a:endParaRPr>
              </a:p>
              <a:p>
                <a:pPr indent="-246888" algn="ctr">
                  <a:lnSpc>
                    <a:spcPct val="90000"/>
                  </a:lnSpc>
                  <a:spcAft>
                    <a:spcPts val="600"/>
                  </a:spcAft>
                </a:pPr>
                <a14:m>
                  <m:oMath xmlns:m="http://schemas.openxmlformats.org/officeDocument/2006/math">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𝟎𝟏𝟏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𝟑𝟑𝟒</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𝟐𝟐𝟎𝟏𝟏𝟐𝟐𝟐𝟑𝟑𝟒</m:t>
                    </m:r>
                    <m:r>
                      <a:rPr lang="en-US" sz="1600" b="1" i="1" dirty="0" smtClean="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𝟏𝟔</m:t>
                        </m:r>
                      </m:sup>
                    </m:s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𝑶𝒐𝒓𝒕</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𝑪𝒍𝒐𝒖𝒅</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𝑩𝒐𝒖𝒅𝒂𝒓𝒚</m:t>
                    </m:r>
                  </m:oMath>
                </a14:m>
                <a:r>
                  <a:rPr lang="en-US" sz="1600" dirty="0"/>
                  <a:t> </a:t>
                </a:r>
              </a:p>
              <a:p>
                <a:pPr indent="-246888" algn="ctr">
                  <a:lnSpc>
                    <a:spcPct val="90000"/>
                  </a:lnSpc>
                  <a:spcAft>
                    <a:spcPts val="600"/>
                  </a:spcAft>
                </a:pPr>
                <a:endParaRPr lang="en-US" sz="1600" dirty="0"/>
              </a:p>
              <a:p>
                <a:pPr indent="-246888">
                  <a:lnSpc>
                    <a:spcPct val="90000"/>
                  </a:lnSpc>
                  <a:spcAft>
                    <a:spcPts val="600"/>
                  </a:spcAft>
                </a:pPr>
                <a:r>
                  <a:rPr lang="en-US" sz="1600" dirty="0"/>
                  <a:t>This is an indicator that Plato knew the distance to the boundary of the solar system (Oort Cloud) and was “embedding” this information within his dialogue(s). </a:t>
                </a:r>
              </a:p>
              <a:p>
                <a:pPr indent="-246888" algn="ctr">
                  <a:lnSpc>
                    <a:spcPct val="90000"/>
                  </a:lnSpc>
                  <a:spcAft>
                    <a:spcPts val="600"/>
                  </a:spcAft>
                </a:pPr>
                <a:endParaRPr lang="en-US" sz="1600" dirty="0"/>
              </a:p>
            </p:txBody>
          </p:sp>
        </mc:Choice>
        <mc:Fallback xmlns="">
          <p:sp>
            <p:nvSpPr>
              <p:cNvPr id="9" name="TextBox 8">
                <a:extLst>
                  <a:ext uri="{FF2B5EF4-FFF2-40B4-BE49-F238E27FC236}">
                    <a16:creationId xmlns:a16="http://schemas.microsoft.com/office/drawing/2014/main" id="{51180873-49E8-4335-9E5A-A468A28EB281}"/>
                  </a:ext>
                </a:extLst>
              </p:cNvPr>
              <p:cNvSpPr txBox="1">
                <a:spLocks noRot="1" noChangeAspect="1" noMove="1" noResize="1" noEditPoints="1" noAdjustHandles="1" noChangeArrowheads="1" noChangeShapeType="1" noTextEdit="1"/>
              </p:cNvSpPr>
              <p:nvPr/>
            </p:nvSpPr>
            <p:spPr>
              <a:xfrm>
                <a:off x="1535744" y="1676400"/>
                <a:ext cx="9752571" cy="4876800"/>
              </a:xfrm>
              <a:prstGeom prst="rect">
                <a:avLst/>
              </a:prstGeom>
              <a:blipFill>
                <a:blip r:embed="rId2"/>
                <a:stretch>
                  <a:fillRect l="-375" t="-8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60F151E-3899-484D-93AE-DFBA156A7C1D}"/>
                  </a:ext>
                </a:extLst>
              </p:cNvPr>
              <p:cNvSpPr txBox="1"/>
              <p:nvPr/>
            </p:nvSpPr>
            <p:spPr>
              <a:xfrm>
                <a:off x="4583229" y="6209067"/>
                <a:ext cx="3657600" cy="3441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𝚫</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𝟏𝟎𝟎</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𝟎𝟎𝟎</m:t>
                      </m:r>
                      <m:r>
                        <a:rPr lang="en-US" sz="1600" b="0"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𝑮</m:t>
                      </m:r>
                      <m:r>
                        <a:rPr lang="en-US" sz="1600" b="1" i="1" dirty="0">
                          <a:latin typeface="Cambria Math" panose="02040503050406030204" pitchFamily="18" charset="0"/>
                        </a:rPr>
                        <m:t>=</m:t>
                      </m:r>
                      <m:f>
                        <m:fPr>
                          <m:type m:val="lin"/>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𝟏</m:t>
                          </m:r>
                        </m:num>
                        <m:den>
                          <m:sSup>
                            <m:sSupPr>
                              <m:ctrlPr>
                                <a:rPr lang="en-US" sz="1600" b="1" i="1" dirty="0">
                                  <a:latin typeface="Cambria Math" panose="02040503050406030204" pitchFamily="18" charset="0"/>
                                </a:rPr>
                              </m:ctrlPr>
                            </m:sSupPr>
                            <m:e>
                              <m:r>
                                <a:rPr lang="el-GR" sz="1600" b="1" i="1" dirty="0">
                                  <a:latin typeface="Cambria Math" panose="02040503050406030204" pitchFamily="18" charset="0"/>
                                  <a:ea typeface="Cambria Math" panose="02040503050406030204" pitchFamily="18" charset="0"/>
                                </a:rPr>
                                <m:t>𝜟</m:t>
                              </m:r>
                            </m:e>
                            <m:sup>
                              <m:r>
                                <a:rPr lang="en-US" sz="1600" b="1" i="1" dirty="0">
                                  <a:latin typeface="Cambria Math" panose="02040503050406030204" pitchFamily="18" charset="0"/>
                                </a:rPr>
                                <m:t>𝟐</m:t>
                              </m:r>
                            </m:sup>
                          </m:sSup>
                        </m:den>
                      </m:f>
                    </m:oMath>
                  </m:oMathPara>
                </a14:m>
                <a:endParaRPr lang="en-US" sz="1600" b="1" dirty="0"/>
              </a:p>
            </p:txBody>
          </p:sp>
        </mc:Choice>
        <mc:Fallback xmlns="">
          <p:sp>
            <p:nvSpPr>
              <p:cNvPr id="7" name="TextBox 6">
                <a:extLst>
                  <a:ext uri="{FF2B5EF4-FFF2-40B4-BE49-F238E27FC236}">
                    <a16:creationId xmlns:a16="http://schemas.microsoft.com/office/drawing/2014/main" id="{160F151E-3899-484D-93AE-DFBA156A7C1D}"/>
                  </a:ext>
                </a:extLst>
              </p:cNvPr>
              <p:cNvSpPr txBox="1">
                <a:spLocks noRot="1" noChangeAspect="1" noMove="1" noResize="1" noEditPoints="1" noAdjustHandles="1" noChangeArrowheads="1" noChangeShapeType="1" noTextEdit="1"/>
              </p:cNvSpPr>
              <p:nvPr/>
            </p:nvSpPr>
            <p:spPr>
              <a:xfrm>
                <a:off x="4583229" y="6209067"/>
                <a:ext cx="3657600" cy="344133"/>
              </a:xfrm>
              <a:prstGeom prst="rect">
                <a:avLst/>
              </a:prstGeom>
              <a:blipFill>
                <a:blip r:embed="rId3"/>
                <a:stretch>
                  <a:fillRect t="-96429" b="-167857"/>
                </a:stretch>
              </a:blipFill>
            </p:spPr>
            <p:txBody>
              <a:bodyPr/>
              <a:lstStyle/>
              <a:p>
                <a:r>
                  <a:rPr lang="en-US">
                    <a:noFill/>
                  </a:rPr>
                  <a:t> </a:t>
                </a:r>
              </a:p>
            </p:txBody>
          </p:sp>
        </mc:Fallback>
      </mc:AlternateContent>
    </p:spTree>
    <p:extLst>
      <p:ext uri="{BB962C8B-B14F-4D97-AF65-F5344CB8AC3E}">
        <p14:creationId xmlns:p14="http://schemas.microsoft.com/office/powerpoint/2010/main" val="651899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how the value for the antediluvian parsec is calculated for the </a:t>
                </a:r>
                <a:r>
                  <a:rPr lang="en-US" sz="1600" b="1" dirty="0"/>
                  <a:t>gravity ant</a:t>
                </a:r>
                <a:r>
                  <a:rPr lang="en-US" sz="1600" dirty="0"/>
                  <a:t>.</a:t>
                </a: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𝒂𝒍𝒚</m:t>
                      </m:r>
                      <m:r>
                        <a:rPr lang="en-US" sz="1600" i="1" dirty="0" smtClean="0">
                          <a:latin typeface="Cambria Math" panose="02040503050406030204" pitchFamily="18" charset="0"/>
                        </a:rPr>
                        <m:t> = </m:t>
                      </m:r>
                      <m:r>
                        <a:rPr lang="en-US" sz="1600" i="1" dirty="0" smtClean="0">
                          <a:latin typeface="Cambria Math" panose="02040503050406030204" pitchFamily="18" charset="0"/>
                        </a:rPr>
                        <m:t>𝑎𝑛𝑡𝑒𝑑𝑖𝑙𝑢𝑣𝑖𝑎𝑛</m:t>
                      </m:r>
                      <m:r>
                        <a:rPr lang="en-US" sz="1600" i="1" dirty="0" smtClean="0">
                          <a:latin typeface="Cambria Math" panose="02040503050406030204" pitchFamily="18" charset="0"/>
                        </a:rPr>
                        <m:t> </m:t>
                      </m:r>
                      <m:r>
                        <a:rPr lang="en-US" sz="1600" i="1" dirty="0" smtClean="0">
                          <a:latin typeface="Cambria Math" panose="02040503050406030204" pitchFamily="18" charset="0"/>
                        </a:rPr>
                        <m:t>𝑙𝑖𝑔h𝑡</m:t>
                      </m:r>
                      <m:r>
                        <a:rPr lang="en-US" sz="1600" i="1" dirty="0" smtClean="0">
                          <a:latin typeface="Cambria Math" panose="02040503050406030204" pitchFamily="18" charset="0"/>
                        </a:rPr>
                        <m:t>−</m:t>
                      </m:r>
                      <m:r>
                        <a:rPr lang="en-US" sz="1600" i="1" dirty="0" smtClean="0">
                          <a:latin typeface="Cambria Math" panose="02040503050406030204" pitchFamily="18" charset="0"/>
                        </a:rPr>
                        <m:t>𝑦𝑒𝑎𝑟</m:t>
                      </m:r>
                    </m:oMath>
                  </m:oMathPara>
                </a14:m>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970067"/>
              </a:xfrm>
              <a:prstGeom prst="rect">
                <a:avLst/>
              </a:prstGeom>
              <a:blipFill>
                <a:blip r:embed="rId2"/>
                <a:stretch>
                  <a:fillRect l="-312" t="-437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Antediluvian Parsec</a:t>
            </a:r>
          </a:p>
        </p:txBody>
      </p:sp>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7E5092FE-1C91-4B48-9748-4136E6DA4D71}"/>
                  </a:ext>
                </a:extLst>
              </p:cNvPr>
              <p:cNvGraphicFramePr>
                <a:graphicFrameLocks noGrp="1"/>
              </p:cNvGraphicFramePr>
              <p:nvPr>
                <p:extLst>
                  <p:ext uri="{D42A27DB-BD31-4B8C-83A1-F6EECF244321}">
                    <p14:modId xmlns:p14="http://schemas.microsoft.com/office/powerpoint/2010/main" val="1774685571"/>
                  </p:ext>
                </p:extLst>
              </p:nvPr>
            </p:nvGraphicFramePr>
            <p:xfrm>
              <a:off x="2551112" y="2514600"/>
              <a:ext cx="7086600" cy="2441194"/>
            </p:xfrm>
            <a:graphic>
              <a:graphicData uri="http://schemas.openxmlformats.org/drawingml/2006/table">
                <a:tbl>
                  <a:tblPr firstRow="1" bandRow="1">
                    <a:tableStyleId>{073A0DAA-6AF3-43AB-8588-CEC1D06C72B9}</a:tableStyleId>
                  </a:tblPr>
                  <a:tblGrid>
                    <a:gridCol w="708660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Gravity Ant Antediluvian Parsec (ga-apc) Calculation</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𝝅</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𝒈𝒂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𝟏𝟖𝟎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d>
                                  <m:dPr>
                                    <m:ctrlPr>
                                      <a:rPr lang="en-US" sz="1600" b="1" i="1" dirty="0" smtClean="0">
                                        <a:latin typeface="Cambria Math" panose="02040503050406030204" pitchFamily="18" charset="0"/>
                                        <a:ea typeface="Cambria Math" panose="02040503050406030204" pitchFamily="18" charset="0"/>
                                      </a:rPr>
                                    </m:ctrlPr>
                                  </m:dPr>
                                  <m:e>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𝒂𝒖</m:t>
                                    </m:r>
                                  </m:e>
                                </m:d>
                              </m:oMath>
                            </m:oMathPara>
                          </a14:m>
                          <a:endParaRPr lang="en-US" sz="1600" dirty="0"/>
                        </a:p>
                      </a:txBody>
                      <a:tcPr/>
                    </a:tc>
                    <a:extLst>
                      <a:ext uri="{0D108BD9-81ED-4DB2-BD59-A6C34878D82A}">
                        <a16:rowId xmlns:a16="http://schemas.microsoft.com/office/drawing/2014/main" val="33792881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𝝅</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𝒈𝒂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d>
                                  <m:dPr>
                                    <m:ctrlPr>
                                      <a:rPr lang="en-US" sz="1600" b="1" i="1" dirty="0" smtClean="0">
                                        <a:latin typeface="Cambria Math" panose="02040503050406030204" pitchFamily="18" charset="0"/>
                                        <a:ea typeface="Cambria Math" panose="02040503050406030204" pitchFamily="18" charset="0"/>
                                      </a:rPr>
                                    </m:ctrlPr>
                                  </m:dPr>
                                  <m:e>
                                    <m:r>
                                      <a:rPr lang="en-US" sz="1600" b="1" i="1" dirty="0" smtClean="0">
                                        <a:latin typeface="Cambria Math" panose="02040503050406030204" pitchFamily="18" charset="0"/>
                                        <a:ea typeface="Cambria Math" panose="02040503050406030204" pitchFamily="18" charset="0"/>
                                      </a:rPr>
                                      <m:t>𝟔</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𝟒𝟖</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𝟓</m:t>
                                        </m:r>
                                      </m:sup>
                                    </m:sSup>
                                  </m:e>
                                </m:d>
                                <m:r>
                                  <a:rPr lang="en-US" sz="1600" b="1" i="1" dirty="0" smtClean="0">
                                    <a:latin typeface="Cambria Math" panose="02040503050406030204" pitchFamily="18" charset="0"/>
                                    <a:ea typeface="Cambria Math" panose="02040503050406030204" pitchFamily="18" charset="0"/>
                                  </a:rPr>
                                  <m:t>×</m:t>
                                </m:r>
                                <m:d>
                                  <m:dPr>
                                    <m:ctrlPr>
                                      <a:rPr lang="en-US" sz="1600" b="1" i="1" dirty="0" smtClean="0">
                                        <a:latin typeface="Cambria Math" panose="02040503050406030204" pitchFamily="18" charset="0"/>
                                        <a:ea typeface="Cambria Math" panose="02040503050406030204" pitchFamily="18" charset="0"/>
                                      </a:rPr>
                                    </m:ctrlPr>
                                  </m:dPr>
                                  <m:e>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𝟐𝟐𝟎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𝟏𝟏</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e>
                                </m:d>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𝟒𝟑𝟖𝟓𝟔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𝟏𝟕</m:t>
                                    </m:r>
                                  </m:sup>
                                </m:sSup>
                              </m:oMath>
                            </m:oMathPara>
                          </a14:m>
                          <a:endParaRPr lang="en-US" sz="1600" dirty="0"/>
                        </a:p>
                      </a:txBody>
                      <a:tcPr/>
                    </a:tc>
                    <a:extLst>
                      <a:ext uri="{0D108BD9-81ED-4DB2-BD59-A6C34878D82A}">
                        <a16:rowId xmlns:a16="http://schemas.microsoft.com/office/drawing/2014/main" val="3842728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𝒈𝒂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f>
                                  <m:fPr>
                                    <m:ctrlPr>
                                      <a:rPr lang="en-US" sz="1600" b="1" i="1" dirty="0" smtClean="0">
                                        <a:latin typeface="Cambria Math" panose="02040503050406030204" pitchFamily="18" charset="0"/>
                                        <a:ea typeface="Cambria Math" panose="02040503050406030204" pitchFamily="18" charset="0"/>
                                      </a:rPr>
                                    </m:ctrlPr>
                                  </m:fPr>
                                  <m:num>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𝟒𝟑𝟖𝟓𝟔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𝟏𝟕</m:t>
                                        </m:r>
                                      </m:sup>
                                    </m:sSup>
                                  </m:num>
                                  <m:den>
                                    <m:r>
                                      <a:rPr lang="en-US" sz="1600" b="1" i="1" dirty="0" smtClean="0">
                                        <a:latin typeface="Cambria Math" panose="02040503050406030204" pitchFamily="18" charset="0"/>
                                        <a:ea typeface="Cambria Math" panose="02040503050406030204" pitchFamily="18" charset="0"/>
                                      </a:rPr>
                                      <m:t>𝝅</m:t>
                                    </m:r>
                                  </m:den>
                                </m:f>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oMath>
                            </m:oMathPara>
                          </a14:m>
                          <a:endParaRPr lang="en-US" sz="1600" dirty="0"/>
                        </a:p>
                      </a:txBody>
                      <a:tcPr/>
                    </a:tc>
                    <a:extLst>
                      <a:ext uri="{0D108BD9-81ED-4DB2-BD59-A6C34878D82A}">
                        <a16:rowId xmlns:a16="http://schemas.microsoft.com/office/drawing/2014/main" val="1546678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𝒈𝒂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𝟓𝟕𝟗𝟎𝟕𝟖𝟔𝟗</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𝟏𝟔</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oMath>
                            </m:oMathPara>
                          </a14:m>
                          <a:endParaRPr lang="en-US" sz="1600" dirty="0"/>
                        </a:p>
                      </a:txBody>
                      <a:tcPr/>
                    </a:tc>
                    <a:extLst>
                      <a:ext uri="{0D108BD9-81ED-4DB2-BD59-A6C34878D82A}">
                        <a16:rowId xmlns:a16="http://schemas.microsoft.com/office/drawing/2014/main" val="40886706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𝒈𝒂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𝟐𝟕𝟕𝟔𝟔</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𝒂𝒍𝒚</m:t>
                                </m:r>
                              </m:oMath>
                            </m:oMathPara>
                          </a14:m>
                          <a:endParaRPr lang="en-US" sz="1600" dirty="0"/>
                        </a:p>
                      </a:txBody>
                      <a:tcPr/>
                    </a:tc>
                    <a:extLst>
                      <a:ext uri="{0D108BD9-81ED-4DB2-BD59-A6C34878D82A}">
                        <a16:rowId xmlns:a16="http://schemas.microsoft.com/office/drawing/2014/main" val="3013304807"/>
                      </a:ext>
                    </a:extLst>
                  </a:tr>
                </a:tbl>
              </a:graphicData>
            </a:graphic>
          </p:graphicFrame>
        </mc:Choice>
        <mc:Fallback xmlns="">
          <p:graphicFrame>
            <p:nvGraphicFramePr>
              <p:cNvPr id="10" name="Table 3">
                <a:extLst>
                  <a:ext uri="{FF2B5EF4-FFF2-40B4-BE49-F238E27FC236}">
                    <a16:creationId xmlns:a16="http://schemas.microsoft.com/office/drawing/2014/main" id="{7E5092FE-1C91-4B48-9748-4136E6DA4D71}"/>
                  </a:ext>
                </a:extLst>
              </p:cNvPr>
              <p:cNvGraphicFramePr>
                <a:graphicFrameLocks noGrp="1"/>
              </p:cNvGraphicFramePr>
              <p:nvPr>
                <p:extLst>
                  <p:ext uri="{D42A27DB-BD31-4B8C-83A1-F6EECF244321}">
                    <p14:modId xmlns:p14="http://schemas.microsoft.com/office/powerpoint/2010/main" val="1774685571"/>
                  </p:ext>
                </p:extLst>
              </p:nvPr>
            </p:nvGraphicFramePr>
            <p:xfrm>
              <a:off x="2551112" y="2514600"/>
              <a:ext cx="7086600" cy="2441194"/>
            </p:xfrm>
            <a:graphic>
              <a:graphicData uri="http://schemas.openxmlformats.org/drawingml/2006/table">
                <a:tbl>
                  <a:tblPr firstRow="1" bandRow="1">
                    <a:tableStyleId>{073A0DAA-6AF3-43AB-8588-CEC1D06C72B9}</a:tableStyleId>
                  </a:tblPr>
                  <a:tblGrid>
                    <a:gridCol w="708660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Gravity Ant Antediluvian Parsec (ga-apc) Calculation</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86" t="-101639" r="-430" b="-462295"/>
                          </a:stretch>
                        </a:blipFill>
                      </a:tcPr>
                    </a:tc>
                    <a:extLst>
                      <a:ext uri="{0D108BD9-81ED-4DB2-BD59-A6C34878D82A}">
                        <a16:rowId xmlns:a16="http://schemas.microsoft.com/office/drawing/2014/main" val="3379288154"/>
                      </a:ext>
                    </a:extLst>
                  </a:tr>
                  <a:tr h="370840">
                    <a:tc>
                      <a:txBody>
                        <a:bodyPr/>
                        <a:lstStyle/>
                        <a:p>
                          <a:endParaRPr lang="en-US"/>
                        </a:p>
                      </a:txBody>
                      <a:tcPr>
                        <a:blipFill>
                          <a:blip r:embed="rId3"/>
                          <a:stretch>
                            <a:fillRect l="-86" t="-201639" r="-430" b="-362295"/>
                          </a:stretch>
                        </a:blipFill>
                      </a:tcPr>
                    </a:tc>
                    <a:extLst>
                      <a:ext uri="{0D108BD9-81ED-4DB2-BD59-A6C34878D82A}">
                        <a16:rowId xmlns:a16="http://schemas.microsoft.com/office/drawing/2014/main" val="3842728736"/>
                      </a:ext>
                    </a:extLst>
                  </a:tr>
                  <a:tr h="586994">
                    <a:tc>
                      <a:txBody>
                        <a:bodyPr/>
                        <a:lstStyle/>
                        <a:p>
                          <a:endParaRPr lang="en-US"/>
                        </a:p>
                      </a:txBody>
                      <a:tcPr>
                        <a:blipFill>
                          <a:blip r:embed="rId3"/>
                          <a:stretch>
                            <a:fillRect l="-86" t="-191667" r="-430" b="-130208"/>
                          </a:stretch>
                        </a:blipFill>
                      </a:tcPr>
                    </a:tc>
                    <a:extLst>
                      <a:ext uri="{0D108BD9-81ED-4DB2-BD59-A6C34878D82A}">
                        <a16:rowId xmlns:a16="http://schemas.microsoft.com/office/drawing/2014/main" val="1546678868"/>
                      </a:ext>
                    </a:extLst>
                  </a:tr>
                  <a:tr h="370840">
                    <a:tc>
                      <a:txBody>
                        <a:bodyPr/>
                        <a:lstStyle/>
                        <a:p>
                          <a:endParaRPr lang="en-US"/>
                        </a:p>
                      </a:txBody>
                      <a:tcPr>
                        <a:blipFill>
                          <a:blip r:embed="rId3"/>
                          <a:stretch>
                            <a:fillRect l="-86" t="-459016" r="-430" b="-104918"/>
                          </a:stretch>
                        </a:blipFill>
                      </a:tcPr>
                    </a:tc>
                    <a:extLst>
                      <a:ext uri="{0D108BD9-81ED-4DB2-BD59-A6C34878D82A}">
                        <a16:rowId xmlns:a16="http://schemas.microsoft.com/office/drawing/2014/main" val="4088670665"/>
                      </a:ext>
                    </a:extLst>
                  </a:tr>
                  <a:tr h="370840">
                    <a:tc>
                      <a:txBody>
                        <a:bodyPr/>
                        <a:lstStyle/>
                        <a:p>
                          <a:endParaRPr lang="en-US"/>
                        </a:p>
                      </a:txBody>
                      <a:tcPr>
                        <a:blipFill>
                          <a:blip r:embed="rId3"/>
                          <a:stretch>
                            <a:fillRect l="-86" t="-559016" r="-430" b="-4918"/>
                          </a:stretch>
                        </a:blipFill>
                      </a:tcPr>
                    </a:tc>
                    <a:extLst>
                      <a:ext uri="{0D108BD9-81ED-4DB2-BD59-A6C34878D82A}">
                        <a16:rowId xmlns:a16="http://schemas.microsoft.com/office/drawing/2014/main" val="3013304807"/>
                      </a:ext>
                    </a:extLst>
                  </a:tr>
                </a:tbl>
              </a:graphicData>
            </a:graphic>
          </p:graphicFrame>
        </mc:Fallback>
      </mc:AlternateContent>
      <p:sp>
        <p:nvSpPr>
          <p:cNvPr id="11" name="TextBox 10">
            <a:extLst>
              <a:ext uri="{FF2B5EF4-FFF2-40B4-BE49-F238E27FC236}">
                <a16:creationId xmlns:a16="http://schemas.microsoft.com/office/drawing/2014/main" id="{529965D9-0101-4DD7-9C9A-4A10CAFD92A8}"/>
              </a:ext>
            </a:extLst>
          </p:cNvPr>
          <p:cNvSpPr txBox="1"/>
          <p:nvPr/>
        </p:nvSpPr>
        <p:spPr>
          <a:xfrm>
            <a:off x="1583806" y="6581001"/>
            <a:ext cx="9762263" cy="276999"/>
          </a:xfrm>
          <a:prstGeom prst="rect">
            <a:avLst/>
          </a:prstGeom>
          <a:noFill/>
        </p:spPr>
        <p:txBody>
          <a:bodyPr wrap="square" rtlCol="0">
            <a:spAutoFit/>
          </a:bodyPr>
          <a:lstStyle/>
          <a:p>
            <a:r>
              <a:rPr lang="en-US" sz="1200" dirty="0">
                <a:hlinkClick r:id="rId4"/>
              </a:rPr>
              <a:t>https://en.wikipedia.org/wiki/Parsec</a:t>
            </a:r>
            <a:endParaRPr lang="en-US" sz="1200" dirty="0"/>
          </a:p>
        </p:txBody>
      </p:sp>
    </p:spTree>
    <p:extLst>
      <p:ext uri="{BB962C8B-B14F-4D97-AF65-F5344CB8AC3E}">
        <p14:creationId xmlns:p14="http://schemas.microsoft.com/office/powerpoint/2010/main" val="3934480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how the value for the antediluvian parsec is calculated for the </a:t>
                </a:r>
                <a:r>
                  <a:rPr lang="en-US" sz="1600" b="1" dirty="0"/>
                  <a:t>light ant. </a:t>
                </a: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𝒂𝒍𝒚</m:t>
                      </m:r>
                      <m:r>
                        <a:rPr lang="en-US" sz="1600" i="1" dirty="0" smtClean="0">
                          <a:latin typeface="Cambria Math" panose="02040503050406030204" pitchFamily="18" charset="0"/>
                        </a:rPr>
                        <m:t> = </m:t>
                      </m:r>
                      <m:r>
                        <a:rPr lang="en-US" sz="1600" i="1" dirty="0" smtClean="0">
                          <a:latin typeface="Cambria Math" panose="02040503050406030204" pitchFamily="18" charset="0"/>
                        </a:rPr>
                        <m:t>𝑎𝑛𝑡𝑒𝑑𝑖𝑙𝑢𝑣𝑖𝑎𝑛</m:t>
                      </m:r>
                      <m:r>
                        <a:rPr lang="en-US" sz="1600" i="1" dirty="0" smtClean="0">
                          <a:latin typeface="Cambria Math" panose="02040503050406030204" pitchFamily="18" charset="0"/>
                        </a:rPr>
                        <m:t> </m:t>
                      </m:r>
                      <m:r>
                        <a:rPr lang="en-US" sz="1600" i="1" dirty="0" smtClean="0">
                          <a:latin typeface="Cambria Math" panose="02040503050406030204" pitchFamily="18" charset="0"/>
                        </a:rPr>
                        <m:t>𝑙𝑖𝑔h𝑡</m:t>
                      </m:r>
                      <m:r>
                        <a:rPr lang="en-US" sz="1600" i="1" dirty="0" smtClean="0">
                          <a:latin typeface="Cambria Math" panose="02040503050406030204" pitchFamily="18" charset="0"/>
                        </a:rPr>
                        <m:t>−</m:t>
                      </m:r>
                      <m:r>
                        <a:rPr lang="en-US" sz="1600" i="1" dirty="0" smtClean="0">
                          <a:latin typeface="Cambria Math" panose="02040503050406030204" pitchFamily="18" charset="0"/>
                        </a:rPr>
                        <m:t>𝑦𝑒𝑎𝑟</m:t>
                      </m:r>
                    </m:oMath>
                  </m:oMathPara>
                </a14:m>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970067"/>
              </a:xfrm>
              <a:prstGeom prst="rect">
                <a:avLst/>
              </a:prstGeom>
              <a:blipFill>
                <a:blip r:embed="rId2"/>
                <a:stretch>
                  <a:fillRect l="-312" t="-437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Antediluvian Parsec</a:t>
            </a:r>
          </a:p>
        </p:txBody>
      </p:sp>
      <p:sp>
        <p:nvSpPr>
          <p:cNvPr id="11" name="TextBox 10">
            <a:extLst>
              <a:ext uri="{FF2B5EF4-FFF2-40B4-BE49-F238E27FC236}">
                <a16:creationId xmlns:a16="http://schemas.microsoft.com/office/drawing/2014/main" id="{529965D9-0101-4DD7-9C9A-4A10CAFD92A8}"/>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https://en.wikipedia.org/wiki/Parsec</a:t>
            </a:r>
            <a:endParaRPr lang="en-US" sz="1200" dirty="0"/>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98D0EA9F-34EA-44CA-89B3-F802ED426D70}"/>
                  </a:ext>
                </a:extLst>
              </p:cNvPr>
              <p:cNvGraphicFramePr>
                <a:graphicFrameLocks noGrp="1"/>
              </p:cNvGraphicFramePr>
              <p:nvPr>
                <p:extLst>
                  <p:ext uri="{D42A27DB-BD31-4B8C-83A1-F6EECF244321}">
                    <p14:modId xmlns:p14="http://schemas.microsoft.com/office/powerpoint/2010/main" val="3341161040"/>
                  </p:ext>
                </p:extLst>
              </p:nvPr>
            </p:nvGraphicFramePr>
            <p:xfrm>
              <a:off x="2551112" y="2514600"/>
              <a:ext cx="7086600" cy="2441194"/>
            </p:xfrm>
            <a:graphic>
              <a:graphicData uri="http://schemas.openxmlformats.org/drawingml/2006/table">
                <a:tbl>
                  <a:tblPr firstRow="1" bandRow="1">
                    <a:tableStyleId>{073A0DAA-6AF3-43AB-8588-CEC1D06C72B9}</a:tableStyleId>
                  </a:tblPr>
                  <a:tblGrid>
                    <a:gridCol w="708660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Light Ant Antediluvian Parsec (la-apc) Calculation</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𝝅</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𝒍𝒂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𝟏𝟖𝟎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d>
                                  <m:dPr>
                                    <m:ctrlPr>
                                      <a:rPr lang="en-US" sz="1600" b="1" i="1" dirty="0" smtClean="0">
                                        <a:latin typeface="Cambria Math" panose="02040503050406030204" pitchFamily="18" charset="0"/>
                                        <a:ea typeface="Cambria Math" panose="02040503050406030204" pitchFamily="18" charset="0"/>
                                      </a:rPr>
                                    </m:ctrlPr>
                                  </m:dPr>
                                  <m:e>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𝒂𝒖</m:t>
                                    </m:r>
                                  </m:e>
                                </m:d>
                              </m:oMath>
                            </m:oMathPara>
                          </a14:m>
                          <a:endParaRPr lang="en-US" sz="1600" dirty="0"/>
                        </a:p>
                      </a:txBody>
                      <a:tcPr/>
                    </a:tc>
                    <a:extLst>
                      <a:ext uri="{0D108BD9-81ED-4DB2-BD59-A6C34878D82A}">
                        <a16:rowId xmlns:a16="http://schemas.microsoft.com/office/drawing/2014/main" val="33792881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𝝅</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𝒍𝒂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d>
                                  <m:dPr>
                                    <m:ctrlPr>
                                      <a:rPr lang="en-US" sz="1600" b="1" i="1" dirty="0" smtClean="0">
                                        <a:latin typeface="Cambria Math" panose="02040503050406030204" pitchFamily="18" charset="0"/>
                                        <a:ea typeface="Cambria Math" panose="02040503050406030204" pitchFamily="18" charset="0"/>
                                      </a:rPr>
                                    </m:ctrlPr>
                                  </m:dPr>
                                  <m:e>
                                    <m:r>
                                      <a:rPr lang="en-US" sz="1600" b="1" i="1" dirty="0" smtClean="0">
                                        <a:latin typeface="Cambria Math" panose="02040503050406030204" pitchFamily="18" charset="0"/>
                                        <a:ea typeface="Cambria Math" panose="02040503050406030204" pitchFamily="18" charset="0"/>
                                      </a:rPr>
                                      <m:t>𝟔</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𝟒𝟖</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𝟓</m:t>
                                        </m:r>
                                      </m:sup>
                                    </m:sSup>
                                  </m:e>
                                </m:d>
                                <m:r>
                                  <a:rPr lang="en-US" sz="1600" b="1" i="1" dirty="0" smtClean="0">
                                    <a:latin typeface="Cambria Math" panose="02040503050406030204" pitchFamily="18" charset="0"/>
                                    <a:ea typeface="Cambria Math" panose="02040503050406030204" pitchFamily="18" charset="0"/>
                                  </a:rPr>
                                  <m:t>×</m:t>
                                </m:r>
                                <m:d>
                                  <m:dPr>
                                    <m:ctrlPr>
                                      <a:rPr lang="en-US" sz="1600" b="1" i="1" dirty="0" smtClean="0">
                                        <a:latin typeface="Cambria Math" panose="02040503050406030204" pitchFamily="18" charset="0"/>
                                        <a:ea typeface="Cambria Math" panose="02040503050406030204" pitchFamily="18" charset="0"/>
                                      </a:rPr>
                                    </m:ctrlPr>
                                  </m:dPr>
                                  <m:e>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𝟐𝟐𝟒𝟏𝟕</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𝟏𝟏</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e>
                                </m:d>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𝟒𝟒𝟏𝟐𝟔𝟐</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𝟏𝟕</m:t>
                                    </m:r>
                                  </m:sup>
                                </m:sSup>
                              </m:oMath>
                            </m:oMathPara>
                          </a14:m>
                          <a:endParaRPr lang="en-US" sz="1600" dirty="0"/>
                        </a:p>
                      </a:txBody>
                      <a:tcPr/>
                    </a:tc>
                    <a:extLst>
                      <a:ext uri="{0D108BD9-81ED-4DB2-BD59-A6C34878D82A}">
                        <a16:rowId xmlns:a16="http://schemas.microsoft.com/office/drawing/2014/main" val="3842728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𝒍𝒂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f>
                                  <m:fPr>
                                    <m:ctrlPr>
                                      <a:rPr lang="en-US" sz="1600" b="1" i="1" dirty="0" smtClean="0">
                                        <a:latin typeface="Cambria Math" panose="02040503050406030204" pitchFamily="18" charset="0"/>
                                        <a:ea typeface="Cambria Math" panose="02040503050406030204" pitchFamily="18" charset="0"/>
                                      </a:rPr>
                                    </m:ctrlPr>
                                  </m:fPr>
                                  <m:num>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𝟒𝟑𝟖𝟓𝟔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𝟏𝟕</m:t>
                                        </m:r>
                                      </m:sup>
                                    </m:sSup>
                                  </m:num>
                                  <m:den>
                                    <m:r>
                                      <a:rPr lang="en-US" sz="1600" b="1" i="1" dirty="0" smtClean="0">
                                        <a:latin typeface="Cambria Math" panose="02040503050406030204" pitchFamily="18" charset="0"/>
                                        <a:ea typeface="Cambria Math" panose="02040503050406030204" pitchFamily="18" charset="0"/>
                                      </a:rPr>
                                      <m:t>𝝅</m:t>
                                    </m:r>
                                  </m:den>
                                </m:f>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oMath>
                            </m:oMathPara>
                          </a14:m>
                          <a:endParaRPr lang="en-US" sz="1600" dirty="0"/>
                        </a:p>
                      </a:txBody>
                      <a:tcPr/>
                    </a:tc>
                    <a:extLst>
                      <a:ext uri="{0D108BD9-81ED-4DB2-BD59-A6C34878D82A}">
                        <a16:rowId xmlns:a16="http://schemas.microsoft.com/office/drawing/2014/main" val="1546678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𝒍𝒂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𝟓𝟖𝟕𝟔𝟖𝟎𝟗𝟔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𝟏𝟔</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oMath>
                            </m:oMathPara>
                          </a14:m>
                          <a:endParaRPr lang="en-US" sz="1600" dirty="0"/>
                        </a:p>
                      </a:txBody>
                      <a:tcPr/>
                    </a:tc>
                    <a:extLst>
                      <a:ext uri="{0D108BD9-81ED-4DB2-BD59-A6C34878D82A}">
                        <a16:rowId xmlns:a16="http://schemas.microsoft.com/office/drawing/2014/main" val="40886706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𝟐𝟕𝟕𝟔𝟔</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𝒂𝒍𝒚</m:t>
                                </m:r>
                              </m:oMath>
                            </m:oMathPara>
                          </a14:m>
                          <a:endParaRPr lang="en-US" sz="1600" dirty="0"/>
                        </a:p>
                      </a:txBody>
                      <a:tcPr/>
                    </a:tc>
                    <a:extLst>
                      <a:ext uri="{0D108BD9-81ED-4DB2-BD59-A6C34878D82A}">
                        <a16:rowId xmlns:a16="http://schemas.microsoft.com/office/drawing/2014/main" val="3965717228"/>
                      </a:ext>
                    </a:extLst>
                  </a:tr>
                </a:tbl>
              </a:graphicData>
            </a:graphic>
          </p:graphicFrame>
        </mc:Choice>
        <mc:Fallback xmlns="">
          <p:graphicFrame>
            <p:nvGraphicFramePr>
              <p:cNvPr id="7" name="Table 3">
                <a:extLst>
                  <a:ext uri="{FF2B5EF4-FFF2-40B4-BE49-F238E27FC236}">
                    <a16:creationId xmlns:a16="http://schemas.microsoft.com/office/drawing/2014/main" id="{98D0EA9F-34EA-44CA-89B3-F802ED426D70}"/>
                  </a:ext>
                </a:extLst>
              </p:cNvPr>
              <p:cNvGraphicFramePr>
                <a:graphicFrameLocks noGrp="1"/>
              </p:cNvGraphicFramePr>
              <p:nvPr>
                <p:extLst>
                  <p:ext uri="{D42A27DB-BD31-4B8C-83A1-F6EECF244321}">
                    <p14:modId xmlns:p14="http://schemas.microsoft.com/office/powerpoint/2010/main" val="3341161040"/>
                  </p:ext>
                </p:extLst>
              </p:nvPr>
            </p:nvGraphicFramePr>
            <p:xfrm>
              <a:off x="2551112" y="2514600"/>
              <a:ext cx="7086600" cy="2441194"/>
            </p:xfrm>
            <a:graphic>
              <a:graphicData uri="http://schemas.openxmlformats.org/drawingml/2006/table">
                <a:tbl>
                  <a:tblPr firstRow="1" bandRow="1">
                    <a:tableStyleId>{073A0DAA-6AF3-43AB-8588-CEC1D06C72B9}</a:tableStyleId>
                  </a:tblPr>
                  <a:tblGrid>
                    <a:gridCol w="708660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Light Ant Antediluvian Parsec (la-apc) Calculation</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4"/>
                          <a:stretch>
                            <a:fillRect l="-86" t="-101639" r="-430" b="-462295"/>
                          </a:stretch>
                        </a:blipFill>
                      </a:tcPr>
                    </a:tc>
                    <a:extLst>
                      <a:ext uri="{0D108BD9-81ED-4DB2-BD59-A6C34878D82A}">
                        <a16:rowId xmlns:a16="http://schemas.microsoft.com/office/drawing/2014/main" val="3379288154"/>
                      </a:ext>
                    </a:extLst>
                  </a:tr>
                  <a:tr h="370840">
                    <a:tc>
                      <a:txBody>
                        <a:bodyPr/>
                        <a:lstStyle/>
                        <a:p>
                          <a:endParaRPr lang="en-US"/>
                        </a:p>
                      </a:txBody>
                      <a:tcPr>
                        <a:blipFill>
                          <a:blip r:embed="rId4"/>
                          <a:stretch>
                            <a:fillRect l="-86" t="-201639" r="-430" b="-362295"/>
                          </a:stretch>
                        </a:blipFill>
                      </a:tcPr>
                    </a:tc>
                    <a:extLst>
                      <a:ext uri="{0D108BD9-81ED-4DB2-BD59-A6C34878D82A}">
                        <a16:rowId xmlns:a16="http://schemas.microsoft.com/office/drawing/2014/main" val="3842728736"/>
                      </a:ext>
                    </a:extLst>
                  </a:tr>
                  <a:tr h="586994">
                    <a:tc>
                      <a:txBody>
                        <a:bodyPr/>
                        <a:lstStyle/>
                        <a:p>
                          <a:endParaRPr lang="en-US"/>
                        </a:p>
                      </a:txBody>
                      <a:tcPr>
                        <a:blipFill>
                          <a:blip r:embed="rId4"/>
                          <a:stretch>
                            <a:fillRect l="-86" t="-191667" r="-430" b="-130208"/>
                          </a:stretch>
                        </a:blipFill>
                      </a:tcPr>
                    </a:tc>
                    <a:extLst>
                      <a:ext uri="{0D108BD9-81ED-4DB2-BD59-A6C34878D82A}">
                        <a16:rowId xmlns:a16="http://schemas.microsoft.com/office/drawing/2014/main" val="1546678868"/>
                      </a:ext>
                    </a:extLst>
                  </a:tr>
                  <a:tr h="370840">
                    <a:tc>
                      <a:txBody>
                        <a:bodyPr/>
                        <a:lstStyle/>
                        <a:p>
                          <a:endParaRPr lang="en-US"/>
                        </a:p>
                      </a:txBody>
                      <a:tcPr>
                        <a:blipFill>
                          <a:blip r:embed="rId4"/>
                          <a:stretch>
                            <a:fillRect l="-86" t="-459016" r="-430" b="-104918"/>
                          </a:stretch>
                        </a:blipFill>
                      </a:tcPr>
                    </a:tc>
                    <a:extLst>
                      <a:ext uri="{0D108BD9-81ED-4DB2-BD59-A6C34878D82A}">
                        <a16:rowId xmlns:a16="http://schemas.microsoft.com/office/drawing/2014/main" val="4088670665"/>
                      </a:ext>
                    </a:extLst>
                  </a:tr>
                  <a:tr h="370840">
                    <a:tc>
                      <a:txBody>
                        <a:bodyPr/>
                        <a:lstStyle/>
                        <a:p>
                          <a:endParaRPr lang="en-US"/>
                        </a:p>
                      </a:txBody>
                      <a:tcPr>
                        <a:blipFill>
                          <a:blip r:embed="rId4"/>
                          <a:stretch>
                            <a:fillRect l="-86" t="-559016" r="-430" b="-4918"/>
                          </a:stretch>
                        </a:blipFill>
                      </a:tcPr>
                    </a:tc>
                    <a:extLst>
                      <a:ext uri="{0D108BD9-81ED-4DB2-BD59-A6C34878D82A}">
                        <a16:rowId xmlns:a16="http://schemas.microsoft.com/office/drawing/2014/main" val="3965717228"/>
                      </a:ext>
                    </a:extLst>
                  </a:tr>
                </a:tbl>
              </a:graphicData>
            </a:graphic>
          </p:graphicFrame>
        </mc:Fallback>
      </mc:AlternateContent>
    </p:spTree>
    <p:extLst>
      <p:ext uri="{BB962C8B-B14F-4D97-AF65-F5344CB8AC3E}">
        <p14:creationId xmlns:p14="http://schemas.microsoft.com/office/powerpoint/2010/main" val="665362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 </a:t>
            </a:r>
            <a:br>
              <a:rPr lang="en-US" dirty="0"/>
            </a:br>
            <a:br>
              <a:rPr lang="en-US" dirty="0"/>
            </a:br>
            <a:r>
              <a:rPr lang="en-US" sz="3200" dirty="0"/>
              <a:t>The Model Solar System</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139819-1AD4-4DCD-95F0-18D759EC04EA}"/>
                  </a:ext>
                </a:extLst>
              </p:cNvPr>
              <p:cNvSpPr txBox="1"/>
              <p:nvPr/>
            </p:nvSpPr>
            <p:spPr>
              <a:xfrm>
                <a:off x="2428669" y="4343400"/>
                <a:ext cx="7516442" cy="1370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properties of the solar system and how they represent various physical constants, mathematics, and aspects of the Standard Model of physics. The purpose is to underline the many “conspicuous” properties of the solar system, which is assumed to have formed </a:t>
                </a:r>
                <a14:m>
                  <m:oMath xmlns:m="http://schemas.openxmlformats.org/officeDocument/2006/math">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oMath>
                </a14:m>
                <a:r>
                  <a:rPr lang="en-US" sz="1600" dirty="0"/>
                  <a:t> “naturally”.</a:t>
                </a:r>
              </a:p>
            </p:txBody>
          </p:sp>
        </mc:Choice>
        <mc:Fallback xmlns="">
          <p:sp>
            <p:nvSpPr>
              <p:cNvPr id="5" name="TextBox 4">
                <a:extLst>
                  <a:ext uri="{FF2B5EF4-FFF2-40B4-BE49-F238E27FC236}">
                    <a16:creationId xmlns:a16="http://schemas.microsoft.com/office/drawing/2014/main" id="{36139819-1AD4-4DCD-95F0-18D759EC04EA}"/>
                  </a:ext>
                </a:extLst>
              </p:cNvPr>
              <p:cNvSpPr txBox="1">
                <a:spLocks noRot="1" noChangeAspect="1" noMove="1" noResize="1" noEditPoints="1" noAdjustHandles="1" noChangeArrowheads="1" noChangeShapeType="1" noTextEdit="1"/>
              </p:cNvSpPr>
              <p:nvPr/>
            </p:nvSpPr>
            <p:spPr>
              <a:xfrm>
                <a:off x="2428669" y="4343400"/>
                <a:ext cx="7516442" cy="1370085"/>
              </a:xfrm>
              <a:prstGeom prst="rect">
                <a:avLst/>
              </a:prstGeom>
              <a:blipFill>
                <a:blip r:embed="rId2"/>
                <a:stretch>
                  <a:fillRect l="-406" t="-3125" r="-1703"/>
                </a:stretch>
              </a:blipFill>
            </p:spPr>
            <p:txBody>
              <a:bodyPr/>
              <a:lstStyle/>
              <a:p>
                <a:r>
                  <a:rPr lang="en-US">
                    <a:noFill/>
                  </a:rPr>
                  <a:t> </a:t>
                </a:r>
              </a:p>
            </p:txBody>
          </p:sp>
        </mc:Fallback>
      </mc:AlternateContent>
    </p:spTree>
    <p:extLst>
      <p:ext uri="{BB962C8B-B14F-4D97-AF65-F5344CB8AC3E}">
        <p14:creationId xmlns:p14="http://schemas.microsoft.com/office/powerpoint/2010/main" val="543014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average orbital radius of Earth has the same </a:t>
                </a:r>
                <a:r>
                  <a:rPr lang="en-US" sz="1600" b="1" dirty="0"/>
                  <a:t>decimal value</a:t>
                </a:r>
                <a:r>
                  <a:rPr lang="en-US" sz="1600" dirty="0"/>
                  <a:t> (</a:t>
                </a:r>
                <a14:m>
                  <m:oMath xmlns:m="http://schemas.openxmlformats.org/officeDocument/2006/math">
                    <m:r>
                      <a:rPr lang="en-US" sz="1600" b="1" i="1" dirty="0">
                        <a:latin typeface="Cambria Math" panose="02040503050406030204" pitchFamily="18" charset="0"/>
                      </a:rPr>
                      <m:t>𝟒</m:t>
                    </m:r>
                    <m:r>
                      <a:rPr lang="en-US" sz="1600" b="1" i="1" dirty="0">
                        <a:latin typeface="Cambria Math" panose="02040503050406030204" pitchFamily="18" charset="0"/>
                      </a:rPr>
                      <m:t>.</m:t>
                    </m:r>
                    <m:r>
                      <a:rPr lang="en-US" sz="1600" b="1" i="1" dirty="0">
                        <a:latin typeface="Cambria Math" panose="02040503050406030204" pitchFamily="18" charset="0"/>
                      </a:rPr>
                      <m:t>𝟓𝟎</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𝒍𝒂</m:t>
                    </m:r>
                  </m:oMath>
                </a14:m>
                <a:r>
                  <a:rPr lang="en-US" sz="1600" dirty="0"/>
                  <a:t>) as the inverse of the speed of light.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406947"/>
              </a:xfrm>
              <a:prstGeom prst="rect">
                <a:avLst/>
              </a:prstGeom>
              <a:blipFill>
                <a:blip r:embed="rId2"/>
                <a:stretch>
                  <a:fillRect l="-312" t="-303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Earth: The Speed of Light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nvGraphicFramePr>
            <p:xfrm>
              <a:off x="2971672" y="364751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Earth Avg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𝟏𝟏</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extLst>
                  <p:ext uri="{D42A27DB-BD31-4B8C-83A1-F6EECF244321}">
                    <p14:modId xmlns:p14="http://schemas.microsoft.com/office/powerpoint/2010/main" val="1409865199"/>
                  </p:ext>
                </p:extLst>
              </p:nvPr>
            </p:nvGraphicFramePr>
            <p:xfrm>
              <a:off x="2971672" y="364751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Earth Avg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243" t="-103279" r="-158981" b="-3279"/>
                          </a:stretch>
                        </a:blipFill>
                      </a:tcPr>
                    </a:tc>
                    <a:tc>
                      <a:txBody>
                        <a:bodyPr/>
                        <a:lstStyle/>
                        <a:p>
                          <a:endParaRPr lang="en-US"/>
                        </a:p>
                      </a:txBody>
                      <a:tcPr>
                        <a:blipFill>
                          <a:blip r:embed="rId3"/>
                          <a:stretch>
                            <a:fillRect l="-63441" t="-103279" r="-614" b="-3279"/>
                          </a:stretch>
                        </a:blipFill>
                      </a:tcPr>
                    </a:tc>
                    <a:extLst>
                      <a:ext uri="{0D108BD9-81ED-4DB2-BD59-A6C34878D82A}">
                        <a16:rowId xmlns:a16="http://schemas.microsoft.com/office/drawing/2014/main" val="4103461920"/>
                      </a:ext>
                    </a:extLst>
                  </a:tr>
                </a:tbl>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C805C7-AC5E-400A-89B0-3874CAE551FF}"/>
                  </a:ext>
                </a:extLst>
              </p:cNvPr>
              <p:cNvSpPr txBox="1"/>
              <p:nvPr/>
            </p:nvSpPr>
            <p:spPr>
              <a:xfrm>
                <a:off x="1559911" y="4846327"/>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average orbit of Earth is a </a:t>
                </a:r>
                <a:r>
                  <a:rPr lang="en-US" sz="1600" b="1" dirty="0"/>
                  <a:t>virtual representation</a:t>
                </a:r>
                <a:r>
                  <a:rPr lang="en-US" sz="1600" dirty="0"/>
                  <a:t> of the inverse of speed of light (</a:t>
                </a:r>
                <a14:m>
                  <m:oMath xmlns:m="http://schemas.openxmlformats.org/officeDocument/2006/math">
                    <m:f>
                      <m:fPr>
                        <m:type m:val="skw"/>
                        <m:ctrlPr>
                          <a:rPr lang="en-US" sz="1600" b="1" i="1" dirty="0">
                            <a:latin typeface="Cambria Math" panose="02040503050406030204" pitchFamily="18" charset="0"/>
                          </a:rPr>
                        </m:ctrlPr>
                      </m:fPr>
                      <m:num>
                        <m:r>
                          <a:rPr lang="en-US" sz="1600" b="1" i="1" dirty="0">
                            <a:latin typeface="Cambria Math" panose="02040503050406030204" pitchFamily="18" charset="0"/>
                          </a:rPr>
                          <m:t>𝟏</m:t>
                        </m:r>
                      </m:num>
                      <m:den>
                        <m:r>
                          <a:rPr lang="en-US" sz="1600" b="1" i="1" dirty="0">
                            <a:latin typeface="Cambria Math" panose="02040503050406030204" pitchFamily="18" charset="0"/>
                          </a:rPr>
                          <m:t>𝒄</m:t>
                        </m:r>
                      </m:den>
                    </m:f>
                  </m:oMath>
                </a14:m>
                <a:r>
                  <a:rPr lang="en-US" sz="1600" dirty="0"/>
                  <a:t>).</a:t>
                </a:r>
              </a:p>
            </p:txBody>
          </p:sp>
        </mc:Choice>
        <mc:Fallback xmlns="">
          <p:sp>
            <p:nvSpPr>
              <p:cNvPr id="9" name="TextBox 8">
                <a:extLst>
                  <a:ext uri="{FF2B5EF4-FFF2-40B4-BE49-F238E27FC236}">
                    <a16:creationId xmlns:a16="http://schemas.microsoft.com/office/drawing/2014/main" id="{38C805C7-AC5E-400A-89B0-3874CAE551FF}"/>
                  </a:ext>
                </a:extLst>
              </p:cNvPr>
              <p:cNvSpPr txBox="1">
                <a:spLocks noRot="1" noChangeAspect="1" noMove="1" noResize="1" noEditPoints="1" noAdjustHandles="1" noChangeArrowheads="1" noChangeShapeType="1" noTextEdit="1"/>
              </p:cNvSpPr>
              <p:nvPr/>
            </p:nvSpPr>
            <p:spPr>
              <a:xfrm>
                <a:off x="1559911" y="4846327"/>
                <a:ext cx="9782799" cy="1406947"/>
              </a:xfrm>
              <a:prstGeom prst="rect">
                <a:avLst/>
              </a:prstGeom>
              <a:blipFill>
                <a:blip r:embed="rId4"/>
                <a:stretch>
                  <a:fillRect l="-374" t="-26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nvGraphicFramePr>
            <p:xfrm>
              <a:off x="2943503" y="2400406"/>
              <a:ext cx="6475540" cy="743903"/>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Inverse of Speed of Light (</a:t>
                          </a:r>
                          <a14:m>
                            <m:oMath xmlns:m="http://schemas.openxmlformats.org/officeDocument/2006/math">
                              <m:f>
                                <m:fPr>
                                  <m:type m:val="skw"/>
                                  <m:ctrlPr>
                                    <a:rPr lang="en-US" sz="1400" i="1" dirty="0" smtClean="0">
                                      <a:latin typeface="Cambria Math" panose="02040503050406030204" pitchFamily="18" charset="0"/>
                                    </a:rPr>
                                  </m:ctrlPr>
                                </m:fPr>
                                <m:num>
                                  <m:r>
                                    <a:rPr lang="en-US" sz="1400" b="1" i="1" dirty="0" smtClean="0">
                                      <a:latin typeface="Cambria Math" panose="02040503050406030204" pitchFamily="18" charset="0"/>
                                    </a:rPr>
                                    <m:t>𝟏</m:t>
                                  </m:r>
                                </m:num>
                                <m:den>
                                  <m:r>
                                    <a:rPr lang="en-US" sz="1400" b="1" i="1" dirty="0" smtClean="0">
                                      <a:latin typeface="Cambria Math" panose="02040503050406030204" pitchFamily="18" charset="0"/>
                                    </a:rPr>
                                    <m:t>𝒄</m:t>
                                  </m:r>
                                </m:den>
                              </m:f>
                            </m:oMath>
                          </a14:m>
                          <a:r>
                            <a:rPr lang="en-US" sz="1400" dirty="0"/>
                            <a:t>)</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skw"/>
                                    <m:ctrlPr>
                                      <a:rPr lang="en-US" sz="1600" i="1" dirty="0" smtClean="0">
                                        <a:latin typeface="Cambria Math" panose="02040503050406030204" pitchFamily="18" charset="0"/>
                                      </a:rPr>
                                    </m:ctrlPr>
                                  </m:fPr>
                                  <m:num>
                                    <m:r>
                                      <a:rPr lang="en-US" sz="1600" b="1" i="1" dirty="0" smtClean="0">
                                        <a:latin typeface="Cambria Math" panose="02040503050406030204" pitchFamily="18" charset="0"/>
                                      </a:rPr>
                                      <m:t>𝟏</m:t>
                                    </m:r>
                                  </m:num>
                                  <m:den>
                                    <m:r>
                                      <a:rPr lang="en-US" sz="1600" b="1" i="1" dirty="0" smtClean="0">
                                        <a:latin typeface="Cambria Math" panose="02040503050406030204" pitchFamily="18" charset="0"/>
                                      </a:rPr>
                                      <m:t>𝒄</m:t>
                                    </m:r>
                                  </m:den>
                                </m:f>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𝟗</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𝒔</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1764423970"/>
                  </p:ext>
                </p:extLst>
              </p:nvPr>
            </p:nvGraphicFramePr>
            <p:xfrm>
              <a:off x="2943503" y="2400406"/>
              <a:ext cx="6475540" cy="743903"/>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endParaRPr lang="en-US"/>
                        </a:p>
                      </a:txBody>
                      <a:tcPr>
                        <a:blipFill>
                          <a:blip r:embed="rId5"/>
                          <a:stretch>
                            <a:fillRect l="-94" t="-77049" r="-376" b="-301639"/>
                          </a:stretch>
                        </a:blipFill>
                      </a:tcPr>
                    </a:tc>
                    <a:extLst>
                      <a:ext uri="{0D108BD9-81ED-4DB2-BD59-A6C34878D82A}">
                        <a16:rowId xmlns:a16="http://schemas.microsoft.com/office/drawing/2014/main" val="3496991546"/>
                      </a:ext>
                    </a:extLst>
                  </a:tr>
                  <a:tr h="373063">
                    <a:tc>
                      <a:txBody>
                        <a:bodyPr/>
                        <a:lstStyle/>
                        <a:p>
                          <a:endParaRPr lang="en-US"/>
                        </a:p>
                      </a:txBody>
                      <a:tcPr>
                        <a:blipFill>
                          <a:blip r:embed="rId5"/>
                          <a:stretch>
                            <a:fillRect l="-94" t="-174194" r="-376" b="-196774"/>
                          </a:stretch>
                        </a:blipFill>
                      </a:tcPr>
                    </a:tc>
                    <a:extLst>
                      <a:ext uri="{0D108BD9-81ED-4DB2-BD59-A6C34878D82A}">
                        <a16:rowId xmlns:a16="http://schemas.microsoft.com/office/drawing/2014/main" val="4103461920"/>
                      </a:ext>
                    </a:extLst>
                  </a:tr>
                </a:tbl>
              </a:graphicData>
            </a:graphic>
          </p:graphicFrame>
        </mc:Fallback>
      </mc:AlternateContent>
      <p:sp>
        <p:nvSpPr>
          <p:cNvPr id="12" name="TextBox 11">
            <a:extLst>
              <a:ext uri="{FF2B5EF4-FFF2-40B4-BE49-F238E27FC236}">
                <a16:creationId xmlns:a16="http://schemas.microsoft.com/office/drawing/2014/main" id="{718042BF-ACEB-4626-A7E7-C642C543ED3E}"/>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6"/>
              </a:rPr>
              <a:t>https://en.wikipedia.org/wiki/Standard_Model</a:t>
            </a:r>
            <a:endParaRPr lang="en-US" sz="1200" dirty="0"/>
          </a:p>
        </p:txBody>
      </p:sp>
    </p:spTree>
    <p:extLst>
      <p:ext uri="{BB962C8B-B14F-4D97-AF65-F5344CB8AC3E}">
        <p14:creationId xmlns:p14="http://schemas.microsoft.com/office/powerpoint/2010/main" val="1694265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mass of the Mars is equal to </a:t>
            </a:r>
            <a:r>
              <a:rPr lang="en-US" sz="1600" b="1" dirty="0"/>
              <a:t>both</a:t>
            </a:r>
            <a:r>
              <a:rPr lang="en-US" sz="1600" dirty="0"/>
              <a:t> the decimal and quantitative value for the inverse of the mass of the top quark fermion particle. Values are shown in kilotenna (kt).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Mars: The Mass of the Top Quark</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nvGraphicFramePr>
            <p:xfrm>
              <a:off x="2971672" y="377692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Mars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𝟒𝟒𝟎𝟒</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𝟐𝟒</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𝑖𝑛𝑣𝑒𝑟𝑠𝑒</m:t>
                                </m:r>
                                <m:r>
                                  <a:rPr lang="en-US" sz="1600" b="0" i="1" dirty="0" smtClean="0">
                                    <a:latin typeface="Cambria Math" panose="02040503050406030204" pitchFamily="18" charset="0"/>
                                  </a:rPr>
                                  <m:t>=6.9426×</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−25</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m:oMathPara>
                          </a14:m>
                          <a:endParaRPr lang="en-US" sz="1600" b="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extLst>
                  <p:ext uri="{D42A27DB-BD31-4B8C-83A1-F6EECF244321}">
                    <p14:modId xmlns:p14="http://schemas.microsoft.com/office/powerpoint/2010/main" val="4012790138"/>
                  </p:ext>
                </p:extLst>
              </p:nvPr>
            </p:nvGraphicFramePr>
            <p:xfrm>
              <a:off x="2971672" y="377692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Mars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2"/>
                          <a:stretch>
                            <a:fillRect l="-243" t="-103279" r="-158981" b="-3279"/>
                          </a:stretch>
                        </a:blipFill>
                      </a:tcPr>
                    </a:tc>
                    <a:tc>
                      <a:txBody>
                        <a:bodyPr/>
                        <a:lstStyle/>
                        <a:p>
                          <a:endParaRPr lang="en-US"/>
                        </a:p>
                      </a:txBody>
                      <a:tcPr>
                        <a:blipFill>
                          <a:blip r:embed="rId2"/>
                          <a:stretch>
                            <a:fillRect l="-63441" t="-103279" r="-614" b="-3279"/>
                          </a:stretch>
                        </a:blipFill>
                      </a:tcPr>
                    </a:tc>
                    <a:extLst>
                      <a:ext uri="{0D108BD9-81ED-4DB2-BD59-A6C34878D82A}">
                        <a16:rowId xmlns:a16="http://schemas.microsoft.com/office/drawing/2014/main" val="4103461920"/>
                      </a:ext>
                    </a:extLst>
                  </a:tr>
                </a:tbl>
              </a:graphicData>
            </a:graphic>
          </p:graphicFrame>
        </mc:Fallback>
      </mc:AlternateContent>
      <p:sp>
        <p:nvSpPr>
          <p:cNvPr id="9" name="TextBox 8">
            <a:extLst>
              <a:ext uri="{FF2B5EF4-FFF2-40B4-BE49-F238E27FC236}">
                <a16:creationId xmlns:a16="http://schemas.microsoft.com/office/drawing/2014/main" id="{38C805C7-AC5E-400A-89B0-3874CAE551FF}"/>
              </a:ext>
            </a:extLst>
          </p:cNvPr>
          <p:cNvSpPr txBox="1"/>
          <p:nvPr/>
        </p:nvSpPr>
        <p:spPr>
          <a:xfrm>
            <a:off x="1563270" y="4974437"/>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mass of Mars is a </a:t>
            </a:r>
            <a:r>
              <a:rPr lang="en-US" sz="1600" b="1" dirty="0"/>
              <a:t>virtual representation</a:t>
            </a:r>
            <a:r>
              <a:rPr lang="en-US" sz="1600" dirty="0"/>
              <a:t> of the inverse of the mass of the top quark fermion particle.</a:t>
            </a:r>
          </a:p>
        </p:txBody>
      </p:sp>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1211692736"/>
                  </p:ext>
                </p:extLst>
              </p:nvPr>
            </p:nvGraphicFramePr>
            <p:xfrm>
              <a:off x="2971672" y="2559976"/>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Top Quark</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6.9250</m:t>
                                </m:r>
                                <m:r>
                                  <a:rPr lang="en-US" sz="1600" b="0" i="1" dirty="0" smtClean="0">
                                    <a:latin typeface="Cambria Math" panose="02040503050406030204" pitchFamily="18" charset="0"/>
                                    <a:ea typeface="Cambria Math" panose="02040503050406030204" pitchFamily="18" charset="0"/>
                                  </a:rPr>
                                  <m:t>×</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−25</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m:oMathPara>
                          </a14:m>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𝒊𝒏𝒗𝒆𝒓𝒔𝒆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𝟒𝟒𝟑𝟕</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𝟐𝟒</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1211692736"/>
                  </p:ext>
                </p:extLst>
              </p:nvPr>
            </p:nvGraphicFramePr>
            <p:xfrm>
              <a:off x="2971672" y="2559976"/>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Top Quark</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243" t="-103279" r="-158981" b="-3279"/>
                          </a:stretch>
                        </a:blipFill>
                      </a:tcPr>
                    </a:tc>
                    <a:tc>
                      <a:txBody>
                        <a:bodyPr/>
                        <a:lstStyle/>
                        <a:p>
                          <a:endParaRPr lang="en-US"/>
                        </a:p>
                      </a:txBody>
                      <a:tcPr>
                        <a:blipFill>
                          <a:blip r:embed="rId3"/>
                          <a:stretch>
                            <a:fillRect l="-63441" t="-103279" r="-614" b="-3279"/>
                          </a:stretch>
                        </a:blipFill>
                      </a:tcPr>
                    </a:tc>
                    <a:extLst>
                      <a:ext uri="{0D108BD9-81ED-4DB2-BD59-A6C34878D82A}">
                        <a16:rowId xmlns:a16="http://schemas.microsoft.com/office/drawing/2014/main" val="4103461920"/>
                      </a:ext>
                    </a:extLst>
                  </a:tr>
                </a:tbl>
              </a:graphicData>
            </a:graphic>
          </p:graphicFrame>
        </mc:Fallback>
      </mc:AlternateContent>
      <p:sp>
        <p:nvSpPr>
          <p:cNvPr id="12" name="TextBox 11">
            <a:extLst>
              <a:ext uri="{FF2B5EF4-FFF2-40B4-BE49-F238E27FC236}">
                <a16:creationId xmlns:a16="http://schemas.microsoft.com/office/drawing/2014/main" id="{04D1CE75-FF9D-4AE9-A08E-F88BD4FBA34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https://en.wikipedia.org/wiki/Top_quark</a:t>
            </a:r>
            <a:endParaRPr lang="en-US" sz="1200" dirty="0"/>
          </a:p>
        </p:txBody>
      </p:sp>
    </p:spTree>
    <p:extLst>
      <p:ext uri="{BB962C8B-B14F-4D97-AF65-F5344CB8AC3E}">
        <p14:creationId xmlns:p14="http://schemas.microsoft.com/office/powerpoint/2010/main" val="468839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Arrayed with the Sun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object radius and circumference information for </a:t>
                </a:r>
                <a14:m>
                  <m:oMath xmlns:m="http://schemas.openxmlformats.org/officeDocument/2006/math">
                    <m:r>
                      <a:rPr lang="en-US" sz="1600" b="1" i="1" dirty="0" smtClean="0">
                        <a:latin typeface="Cambria Math" panose="02040503050406030204" pitchFamily="18" charset="0"/>
                      </a:rPr>
                      <m:t>𝟗</m:t>
                    </m:r>
                  </m:oMath>
                </a14:m>
                <a:r>
                  <a:rPr lang="en-US" sz="1600" dirty="0"/>
                  <a:t> of the planets/dwarf planets of the solar system. All units are displayed in ants. Values rounded within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m:t>
                    </m:r>
                    <m:r>
                      <a:rPr lang="en-US" sz="1600" b="1" i="1" dirty="0" smtClean="0">
                        <a:latin typeface="Cambria Math" panose="02040503050406030204" pitchFamily="18" charset="0"/>
                        <a:ea typeface="Cambria Math" panose="02040503050406030204" pitchFamily="18" charset="0"/>
                      </a:rPr>
                      <m:t>%</m:t>
                    </m:r>
                  </m:oMath>
                </a14:m>
                <a:r>
                  <a:rPr lang="en-US" sz="1600" dirty="0"/>
                  <a: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970067"/>
              </a:xfrm>
              <a:prstGeom prst="rect">
                <a:avLst/>
              </a:prstGeom>
              <a:blipFill>
                <a:blip r:embed="rId2"/>
                <a:stretch>
                  <a:fillRect l="-312" t="-437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Usual Suspects</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115508276"/>
                  </p:ext>
                </p:extLst>
              </p:nvPr>
            </p:nvGraphicFramePr>
            <p:xfrm>
              <a:off x="2132012" y="2392680"/>
              <a:ext cx="9228687" cy="3855720"/>
            </p:xfrm>
            <a:graphic>
              <a:graphicData uri="http://schemas.openxmlformats.org/drawingml/2006/table">
                <a:tbl>
                  <a:tblPr firstRow="1" bandRow="1">
                    <a:tableStyleId>{073A0DAA-6AF3-43AB-8588-CEC1D06C72B9}</a:tableStyleId>
                  </a:tblPr>
                  <a:tblGrid>
                    <a:gridCol w="1857439">
                      <a:extLst>
                        <a:ext uri="{9D8B030D-6E8A-4147-A177-3AD203B41FA5}">
                          <a16:colId xmlns:a16="http://schemas.microsoft.com/office/drawing/2014/main" val="647043331"/>
                        </a:ext>
                      </a:extLst>
                    </a:gridCol>
                    <a:gridCol w="1842812">
                      <a:extLst>
                        <a:ext uri="{9D8B030D-6E8A-4147-A177-3AD203B41FA5}">
                          <a16:colId xmlns:a16="http://schemas.microsoft.com/office/drawing/2014/main" val="942920816"/>
                        </a:ext>
                      </a:extLst>
                    </a:gridCol>
                    <a:gridCol w="1842812">
                      <a:extLst>
                        <a:ext uri="{9D8B030D-6E8A-4147-A177-3AD203B41FA5}">
                          <a16:colId xmlns:a16="http://schemas.microsoft.com/office/drawing/2014/main" val="2089465188"/>
                        </a:ext>
                      </a:extLst>
                    </a:gridCol>
                    <a:gridCol w="1842812">
                      <a:extLst>
                        <a:ext uri="{9D8B030D-6E8A-4147-A177-3AD203B41FA5}">
                          <a16:colId xmlns:a16="http://schemas.microsoft.com/office/drawing/2014/main" val="2886636609"/>
                        </a:ext>
                      </a:extLst>
                    </a:gridCol>
                    <a:gridCol w="1842812">
                      <a:extLst>
                        <a:ext uri="{9D8B030D-6E8A-4147-A177-3AD203B41FA5}">
                          <a16:colId xmlns:a16="http://schemas.microsoft.com/office/drawing/2014/main" val="1707445027"/>
                        </a:ext>
                      </a:extLst>
                    </a:gridCol>
                  </a:tblGrid>
                  <a:tr h="370840">
                    <a:tc>
                      <a:txBody>
                        <a:bodyPr/>
                        <a:lstStyle/>
                        <a:p>
                          <a:r>
                            <a:rPr lang="en-US" sz="1400" dirty="0"/>
                            <a:t>Planet</a:t>
                          </a:r>
                        </a:p>
                      </a:txBody>
                      <a:tcPr/>
                    </a:tc>
                    <a:tc>
                      <a:txBody>
                        <a:bodyPr/>
                        <a:lstStyle/>
                        <a:p>
                          <a:r>
                            <a:rPr lang="en-US" sz="1400" dirty="0"/>
                            <a:t>Equatorial Circumference</a:t>
                          </a:r>
                        </a:p>
                      </a:txBody>
                      <a:tcPr/>
                    </a:tc>
                    <a:tc>
                      <a:txBody>
                        <a:bodyPr/>
                        <a:lstStyle/>
                        <a:p>
                          <a:r>
                            <a:rPr lang="en-US" sz="1400" dirty="0"/>
                            <a:t>Equatorial Radius</a:t>
                          </a:r>
                        </a:p>
                      </a:txBody>
                      <a:tcPr/>
                    </a:tc>
                    <a:tc>
                      <a:txBody>
                        <a:bodyPr/>
                        <a:lstStyle/>
                        <a:p>
                          <a:r>
                            <a:rPr lang="en-US" sz="1400" dirty="0"/>
                            <a:t>Polar Circumference*</a:t>
                          </a:r>
                        </a:p>
                      </a:txBody>
                      <a:tcPr/>
                    </a:tc>
                    <a:tc>
                      <a:txBody>
                        <a:bodyPr/>
                        <a:lstStyle/>
                        <a:p>
                          <a:r>
                            <a:rPr lang="en-US" sz="1400" dirty="0"/>
                            <a:t>Polar </a:t>
                          </a:r>
                        </a:p>
                        <a:p>
                          <a:r>
                            <a:rPr lang="en-US" sz="1400" dirty="0"/>
                            <a:t>Radius*</a:t>
                          </a:r>
                        </a:p>
                      </a:txBody>
                      <a:tcPr/>
                    </a:tc>
                    <a:extLst>
                      <a:ext uri="{0D108BD9-81ED-4DB2-BD59-A6C34878D82A}">
                        <a16:rowId xmlns:a16="http://schemas.microsoft.com/office/drawing/2014/main" val="1745595342"/>
                      </a:ext>
                    </a:extLst>
                  </a:tr>
                  <a:tr h="370840">
                    <a:tc>
                      <a:txBody>
                        <a:bodyPr/>
                        <a:lstStyle/>
                        <a:p>
                          <a:r>
                            <a:rPr lang="en-US" sz="1400" b="1" dirty="0"/>
                            <a:t>Mercury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𝟗𝟕𝟑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𝟖𝟑𝟓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𝟔𝟓𝟔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𝟑𝟗𝟗</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𝟗𝟏𝟐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𝟔𝟒𝟔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𝟔𝟒𝟏</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Venus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𝟖𝟓𝟕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𝟎𝟗𝟒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𝟓𝟔𝟖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𝟗𝟗𝟎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𝟑𝟒𝟑</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𝟎𝟕𝟎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𝟐𝟗𝟓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Earth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𝟎𝟒𝟏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𝟑𝟔𝟗</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𝟓𝟓𝟓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𝟖𝟖𝟏</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𝟖𝟑𝟗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𝟖𝟔𝟎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Mars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𝟎𝟗𝟐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𝟗𝟓𝟖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𝟕𝟖𝟐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𝟐𝟔𝟗</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𝟎𝟓𝟖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Jupiter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𝟔𝟓𝟖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𝟐𝟖𝟓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𝟕𝟏𝟓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𝟕𝟔𝟗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𝟒𝟐𝟓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𝟔𝟐𝟖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𝟑𝟏𝟖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𝟓𝟑𝟏</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𝟏𝟎𝟎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212688943"/>
                      </a:ext>
                    </a:extLst>
                  </a:tr>
                  <a:tr h="370840">
                    <a:tc>
                      <a:txBody>
                        <a:bodyPr/>
                        <a:lstStyle/>
                        <a:p>
                          <a:r>
                            <a:rPr lang="en-US" sz="1400" b="1" dirty="0"/>
                            <a:t>Saturn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𝟓𝟒𝟖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𝟒𝟐𝟗</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𝟖𝟓𝟒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𝟓𝟏𝟏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𝟖𝟎𝟑</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𝟒𝟐𝟖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𝟓𝟕𝟏</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661485940"/>
                      </a:ext>
                    </a:extLst>
                  </a:tr>
                  <a:tr h="370840">
                    <a:tc>
                      <a:txBody>
                        <a:bodyPr/>
                        <a:lstStyle/>
                        <a:p>
                          <a:r>
                            <a:rPr lang="en-US" sz="1400" b="1" dirty="0"/>
                            <a:t>Uranus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𝟐𝟑𝟗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𝟑𝟓𝟗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𝟒𝟒𝟎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𝟎𝟗𝟓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𝟐𝟑𝟖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𝟐𝟑𝟓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𝟏𝟏𝟔</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𝟑𝟏𝟕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897177790"/>
                      </a:ext>
                    </a:extLst>
                  </a:tr>
                  <a:tr h="370840">
                    <a:tc>
                      <a:txBody>
                        <a:bodyPr/>
                        <a:lstStyle/>
                        <a:p>
                          <a:r>
                            <a:rPr lang="en-US" sz="1400" b="1" dirty="0"/>
                            <a:t>Neptune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𝟐𝟑𝟏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𝟕𝟒𝟔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𝟎𝟑𝟐</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𝟖𝟖𝟑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𝟓𝟐𝟔</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𝟕𝟖𝟓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𝟎𝟔𝟐</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𝟒𝟐𝟗</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415698550"/>
                      </a:ext>
                    </a:extLst>
                  </a:tr>
                  <a:tr h="370840">
                    <a:tc>
                      <a:txBody>
                        <a:bodyPr/>
                        <a:lstStyle/>
                        <a:p>
                          <a:r>
                            <a:rPr lang="en-US" sz="1400" b="1" dirty="0"/>
                            <a:t>Pluto (dwarf planet)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𝟏𝟖𝟏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𝟕𝟕𝟗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𝟔𝟒𝟐</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𝟏𝟐𝟔</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𝟔𝟔𝟕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289932342"/>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115508276"/>
                  </p:ext>
                </p:extLst>
              </p:nvPr>
            </p:nvGraphicFramePr>
            <p:xfrm>
              <a:off x="2132012" y="2392680"/>
              <a:ext cx="9228687" cy="3855720"/>
            </p:xfrm>
            <a:graphic>
              <a:graphicData uri="http://schemas.openxmlformats.org/drawingml/2006/table">
                <a:tbl>
                  <a:tblPr firstRow="1" bandRow="1">
                    <a:tableStyleId>{073A0DAA-6AF3-43AB-8588-CEC1D06C72B9}</a:tableStyleId>
                  </a:tblPr>
                  <a:tblGrid>
                    <a:gridCol w="1857439">
                      <a:extLst>
                        <a:ext uri="{9D8B030D-6E8A-4147-A177-3AD203B41FA5}">
                          <a16:colId xmlns:a16="http://schemas.microsoft.com/office/drawing/2014/main" val="647043331"/>
                        </a:ext>
                      </a:extLst>
                    </a:gridCol>
                    <a:gridCol w="1842812">
                      <a:extLst>
                        <a:ext uri="{9D8B030D-6E8A-4147-A177-3AD203B41FA5}">
                          <a16:colId xmlns:a16="http://schemas.microsoft.com/office/drawing/2014/main" val="942920816"/>
                        </a:ext>
                      </a:extLst>
                    </a:gridCol>
                    <a:gridCol w="1842812">
                      <a:extLst>
                        <a:ext uri="{9D8B030D-6E8A-4147-A177-3AD203B41FA5}">
                          <a16:colId xmlns:a16="http://schemas.microsoft.com/office/drawing/2014/main" val="2089465188"/>
                        </a:ext>
                      </a:extLst>
                    </a:gridCol>
                    <a:gridCol w="1842812">
                      <a:extLst>
                        <a:ext uri="{9D8B030D-6E8A-4147-A177-3AD203B41FA5}">
                          <a16:colId xmlns:a16="http://schemas.microsoft.com/office/drawing/2014/main" val="2886636609"/>
                        </a:ext>
                      </a:extLst>
                    </a:gridCol>
                    <a:gridCol w="1842812">
                      <a:extLst>
                        <a:ext uri="{9D8B030D-6E8A-4147-A177-3AD203B41FA5}">
                          <a16:colId xmlns:a16="http://schemas.microsoft.com/office/drawing/2014/main" val="1707445027"/>
                        </a:ext>
                      </a:extLst>
                    </a:gridCol>
                  </a:tblGrid>
                  <a:tr h="518160">
                    <a:tc>
                      <a:txBody>
                        <a:bodyPr/>
                        <a:lstStyle/>
                        <a:p>
                          <a:r>
                            <a:rPr lang="en-US" sz="1400" dirty="0"/>
                            <a:t>Planet</a:t>
                          </a:r>
                        </a:p>
                      </a:txBody>
                      <a:tcPr/>
                    </a:tc>
                    <a:tc>
                      <a:txBody>
                        <a:bodyPr/>
                        <a:lstStyle/>
                        <a:p>
                          <a:r>
                            <a:rPr lang="en-US" sz="1400" dirty="0"/>
                            <a:t>Equatorial Circumference</a:t>
                          </a:r>
                        </a:p>
                      </a:txBody>
                      <a:tcPr/>
                    </a:tc>
                    <a:tc>
                      <a:txBody>
                        <a:bodyPr/>
                        <a:lstStyle/>
                        <a:p>
                          <a:r>
                            <a:rPr lang="en-US" sz="1400" dirty="0"/>
                            <a:t>Equatorial Radius</a:t>
                          </a:r>
                        </a:p>
                      </a:txBody>
                      <a:tcPr/>
                    </a:tc>
                    <a:tc>
                      <a:txBody>
                        <a:bodyPr/>
                        <a:lstStyle/>
                        <a:p>
                          <a:r>
                            <a:rPr lang="en-US" sz="1400" dirty="0"/>
                            <a:t>Polar Circumference*</a:t>
                          </a:r>
                        </a:p>
                      </a:txBody>
                      <a:tcPr/>
                    </a:tc>
                    <a:tc>
                      <a:txBody>
                        <a:bodyPr/>
                        <a:lstStyle/>
                        <a:p>
                          <a:r>
                            <a:rPr lang="en-US" sz="1400" dirty="0"/>
                            <a:t>Polar </a:t>
                          </a:r>
                        </a:p>
                        <a:p>
                          <a:r>
                            <a:rPr lang="en-US" sz="1400" dirty="0"/>
                            <a:t>Radius*</a:t>
                          </a:r>
                        </a:p>
                      </a:txBody>
                      <a:tcPr/>
                    </a:tc>
                    <a:extLst>
                      <a:ext uri="{0D108BD9-81ED-4DB2-BD59-A6C34878D82A}">
                        <a16:rowId xmlns:a16="http://schemas.microsoft.com/office/drawing/2014/main" val="1745595342"/>
                      </a:ext>
                    </a:extLst>
                  </a:tr>
                  <a:tr h="370840">
                    <a:tc>
                      <a:txBody>
                        <a:bodyPr/>
                        <a:lstStyle/>
                        <a:p>
                          <a:r>
                            <a:rPr lang="en-US" sz="1400" b="1" dirty="0"/>
                            <a:t>Mercury</a:t>
                          </a:r>
                        </a:p>
                      </a:txBody>
                      <a:tcPr/>
                    </a:tc>
                    <a:tc>
                      <a:txBody>
                        <a:bodyPr/>
                        <a:lstStyle/>
                        <a:p>
                          <a:endParaRPr lang="en-US"/>
                        </a:p>
                      </a:txBody>
                      <a:tcPr>
                        <a:blipFill>
                          <a:blip r:embed="rId3"/>
                          <a:stretch>
                            <a:fillRect l="-101325" t="-140984" r="-301987" b="-803279"/>
                          </a:stretch>
                        </a:blipFill>
                      </a:tcPr>
                    </a:tc>
                    <a:tc>
                      <a:txBody>
                        <a:bodyPr/>
                        <a:lstStyle/>
                        <a:p>
                          <a:endParaRPr lang="en-US"/>
                        </a:p>
                      </a:txBody>
                      <a:tcPr>
                        <a:blipFill>
                          <a:blip r:embed="rId3"/>
                          <a:stretch>
                            <a:fillRect l="-200660" t="-140984" r="-200990" b="-803279"/>
                          </a:stretch>
                        </a:blipFill>
                      </a:tcPr>
                    </a:tc>
                    <a:tc>
                      <a:txBody>
                        <a:bodyPr/>
                        <a:lstStyle/>
                        <a:p>
                          <a:endParaRPr lang="en-US"/>
                        </a:p>
                      </a:txBody>
                      <a:tcPr>
                        <a:blipFill>
                          <a:blip r:embed="rId3"/>
                          <a:stretch>
                            <a:fillRect l="-301656" t="-140984" r="-101656" b="-803279"/>
                          </a:stretch>
                        </a:blipFill>
                      </a:tcPr>
                    </a:tc>
                    <a:tc>
                      <a:txBody>
                        <a:bodyPr/>
                        <a:lstStyle/>
                        <a:p>
                          <a:endParaRPr lang="en-US"/>
                        </a:p>
                      </a:txBody>
                      <a:tcPr>
                        <a:blipFill>
                          <a:blip r:embed="rId3"/>
                          <a:stretch>
                            <a:fillRect l="-400330" t="-140984" r="-1320" b="-803279"/>
                          </a:stretch>
                        </a:blipFill>
                      </a:tcPr>
                    </a:tc>
                    <a:extLst>
                      <a:ext uri="{0D108BD9-81ED-4DB2-BD59-A6C34878D82A}">
                        <a16:rowId xmlns:a16="http://schemas.microsoft.com/office/drawing/2014/main" val="2707817830"/>
                      </a:ext>
                    </a:extLst>
                  </a:tr>
                  <a:tr h="370840">
                    <a:tc>
                      <a:txBody>
                        <a:bodyPr/>
                        <a:lstStyle/>
                        <a:p>
                          <a:r>
                            <a:rPr lang="en-US" sz="1400" b="1" dirty="0"/>
                            <a:t>Venus</a:t>
                          </a:r>
                        </a:p>
                      </a:txBody>
                      <a:tcPr/>
                    </a:tc>
                    <a:tc>
                      <a:txBody>
                        <a:bodyPr/>
                        <a:lstStyle/>
                        <a:p>
                          <a:endParaRPr lang="en-US"/>
                        </a:p>
                      </a:txBody>
                      <a:tcPr>
                        <a:blipFill>
                          <a:blip r:embed="rId3"/>
                          <a:stretch>
                            <a:fillRect l="-101325" t="-240984" r="-301987" b="-703279"/>
                          </a:stretch>
                        </a:blipFill>
                      </a:tcPr>
                    </a:tc>
                    <a:tc>
                      <a:txBody>
                        <a:bodyPr/>
                        <a:lstStyle/>
                        <a:p>
                          <a:endParaRPr lang="en-US"/>
                        </a:p>
                      </a:txBody>
                      <a:tcPr>
                        <a:blipFill>
                          <a:blip r:embed="rId3"/>
                          <a:stretch>
                            <a:fillRect l="-200660" t="-240984" r="-200990" b="-703279"/>
                          </a:stretch>
                        </a:blipFill>
                      </a:tcPr>
                    </a:tc>
                    <a:tc>
                      <a:txBody>
                        <a:bodyPr/>
                        <a:lstStyle/>
                        <a:p>
                          <a:endParaRPr lang="en-US"/>
                        </a:p>
                      </a:txBody>
                      <a:tcPr>
                        <a:blipFill>
                          <a:blip r:embed="rId3"/>
                          <a:stretch>
                            <a:fillRect l="-301656" t="-240984" r="-101656" b="-703279"/>
                          </a:stretch>
                        </a:blipFill>
                      </a:tcPr>
                    </a:tc>
                    <a:tc>
                      <a:txBody>
                        <a:bodyPr/>
                        <a:lstStyle/>
                        <a:p>
                          <a:endParaRPr lang="en-US"/>
                        </a:p>
                      </a:txBody>
                      <a:tcPr>
                        <a:blipFill>
                          <a:blip r:embed="rId3"/>
                          <a:stretch>
                            <a:fillRect l="-400330" t="-240984" r="-1320" b="-703279"/>
                          </a:stretch>
                        </a:blipFill>
                      </a:tcPr>
                    </a:tc>
                    <a:extLst>
                      <a:ext uri="{0D108BD9-81ED-4DB2-BD59-A6C34878D82A}">
                        <a16:rowId xmlns:a16="http://schemas.microsoft.com/office/drawing/2014/main" val="2747536387"/>
                      </a:ext>
                    </a:extLst>
                  </a:tr>
                  <a:tr h="370840">
                    <a:tc>
                      <a:txBody>
                        <a:bodyPr/>
                        <a:lstStyle/>
                        <a:p>
                          <a:r>
                            <a:rPr lang="en-US" sz="1400" b="1" dirty="0"/>
                            <a:t>Earth</a:t>
                          </a:r>
                        </a:p>
                      </a:txBody>
                      <a:tcPr/>
                    </a:tc>
                    <a:tc>
                      <a:txBody>
                        <a:bodyPr/>
                        <a:lstStyle/>
                        <a:p>
                          <a:endParaRPr lang="en-US"/>
                        </a:p>
                      </a:txBody>
                      <a:tcPr>
                        <a:blipFill>
                          <a:blip r:embed="rId3"/>
                          <a:stretch>
                            <a:fillRect l="-101325" t="-340984" r="-301987" b="-603279"/>
                          </a:stretch>
                        </a:blipFill>
                      </a:tcPr>
                    </a:tc>
                    <a:tc>
                      <a:txBody>
                        <a:bodyPr/>
                        <a:lstStyle/>
                        <a:p>
                          <a:endParaRPr lang="en-US"/>
                        </a:p>
                      </a:txBody>
                      <a:tcPr>
                        <a:blipFill>
                          <a:blip r:embed="rId3"/>
                          <a:stretch>
                            <a:fillRect l="-200660" t="-340984" r="-200990" b="-603279"/>
                          </a:stretch>
                        </a:blipFill>
                      </a:tcPr>
                    </a:tc>
                    <a:tc>
                      <a:txBody>
                        <a:bodyPr/>
                        <a:lstStyle/>
                        <a:p>
                          <a:endParaRPr lang="en-US"/>
                        </a:p>
                      </a:txBody>
                      <a:tcPr>
                        <a:blipFill>
                          <a:blip r:embed="rId3"/>
                          <a:stretch>
                            <a:fillRect l="-301656" t="-340984" r="-101656" b="-603279"/>
                          </a:stretch>
                        </a:blipFill>
                      </a:tcPr>
                    </a:tc>
                    <a:tc>
                      <a:txBody>
                        <a:bodyPr/>
                        <a:lstStyle/>
                        <a:p>
                          <a:endParaRPr lang="en-US"/>
                        </a:p>
                      </a:txBody>
                      <a:tcPr>
                        <a:blipFill>
                          <a:blip r:embed="rId3"/>
                          <a:stretch>
                            <a:fillRect l="-400330" t="-340984" r="-1320" b="-603279"/>
                          </a:stretch>
                        </a:blipFill>
                      </a:tcPr>
                    </a:tc>
                    <a:extLst>
                      <a:ext uri="{0D108BD9-81ED-4DB2-BD59-A6C34878D82A}">
                        <a16:rowId xmlns:a16="http://schemas.microsoft.com/office/drawing/2014/main" val="2755664869"/>
                      </a:ext>
                    </a:extLst>
                  </a:tr>
                  <a:tr h="370840">
                    <a:tc>
                      <a:txBody>
                        <a:bodyPr/>
                        <a:lstStyle/>
                        <a:p>
                          <a:r>
                            <a:rPr lang="en-US" sz="1400" b="1" dirty="0"/>
                            <a:t>Mars</a:t>
                          </a:r>
                        </a:p>
                      </a:txBody>
                      <a:tcPr/>
                    </a:tc>
                    <a:tc>
                      <a:txBody>
                        <a:bodyPr/>
                        <a:lstStyle/>
                        <a:p>
                          <a:endParaRPr lang="en-US"/>
                        </a:p>
                      </a:txBody>
                      <a:tcPr>
                        <a:blipFill>
                          <a:blip r:embed="rId3"/>
                          <a:stretch>
                            <a:fillRect l="-101325" t="-440984" r="-301987" b="-503279"/>
                          </a:stretch>
                        </a:blipFill>
                      </a:tcPr>
                    </a:tc>
                    <a:tc>
                      <a:txBody>
                        <a:bodyPr/>
                        <a:lstStyle/>
                        <a:p>
                          <a:endParaRPr lang="en-US"/>
                        </a:p>
                      </a:txBody>
                      <a:tcPr>
                        <a:blipFill>
                          <a:blip r:embed="rId3"/>
                          <a:stretch>
                            <a:fillRect l="-200660" t="-440984" r="-200990" b="-503279"/>
                          </a:stretch>
                        </a:blipFill>
                      </a:tcPr>
                    </a:tc>
                    <a:tc>
                      <a:txBody>
                        <a:bodyPr/>
                        <a:lstStyle/>
                        <a:p>
                          <a:endParaRPr lang="en-US"/>
                        </a:p>
                      </a:txBody>
                      <a:tcPr>
                        <a:blipFill>
                          <a:blip r:embed="rId3"/>
                          <a:stretch>
                            <a:fillRect l="-301656" t="-440984" r="-101656" b="-503279"/>
                          </a:stretch>
                        </a:blipFill>
                      </a:tcPr>
                    </a:tc>
                    <a:tc>
                      <a:txBody>
                        <a:bodyPr/>
                        <a:lstStyle/>
                        <a:p>
                          <a:endParaRPr lang="en-US"/>
                        </a:p>
                      </a:txBody>
                      <a:tcPr>
                        <a:blipFill>
                          <a:blip r:embed="rId3"/>
                          <a:stretch>
                            <a:fillRect l="-400330" t="-440984" r="-1320" b="-503279"/>
                          </a:stretch>
                        </a:blipFill>
                      </a:tcPr>
                    </a:tc>
                    <a:extLst>
                      <a:ext uri="{0D108BD9-81ED-4DB2-BD59-A6C34878D82A}">
                        <a16:rowId xmlns:a16="http://schemas.microsoft.com/office/drawing/2014/main" val="1276875488"/>
                      </a:ext>
                    </a:extLst>
                  </a:tr>
                  <a:tr h="370840">
                    <a:tc>
                      <a:txBody>
                        <a:bodyPr/>
                        <a:lstStyle/>
                        <a:p>
                          <a:r>
                            <a:rPr lang="en-US" sz="1400" b="1" dirty="0"/>
                            <a:t>Jupiter</a:t>
                          </a:r>
                        </a:p>
                      </a:txBody>
                      <a:tcPr/>
                    </a:tc>
                    <a:tc>
                      <a:txBody>
                        <a:bodyPr/>
                        <a:lstStyle/>
                        <a:p>
                          <a:endParaRPr lang="en-US"/>
                        </a:p>
                      </a:txBody>
                      <a:tcPr>
                        <a:blipFill>
                          <a:blip r:embed="rId3"/>
                          <a:stretch>
                            <a:fillRect l="-101325" t="-550000" r="-301987" b="-411667"/>
                          </a:stretch>
                        </a:blipFill>
                      </a:tcPr>
                    </a:tc>
                    <a:tc>
                      <a:txBody>
                        <a:bodyPr/>
                        <a:lstStyle/>
                        <a:p>
                          <a:endParaRPr lang="en-US"/>
                        </a:p>
                      </a:txBody>
                      <a:tcPr>
                        <a:blipFill>
                          <a:blip r:embed="rId3"/>
                          <a:stretch>
                            <a:fillRect l="-200660" t="-550000" r="-200990" b="-411667"/>
                          </a:stretch>
                        </a:blipFill>
                      </a:tcPr>
                    </a:tc>
                    <a:tc>
                      <a:txBody>
                        <a:bodyPr/>
                        <a:lstStyle/>
                        <a:p>
                          <a:endParaRPr lang="en-US"/>
                        </a:p>
                      </a:txBody>
                      <a:tcPr>
                        <a:blipFill>
                          <a:blip r:embed="rId3"/>
                          <a:stretch>
                            <a:fillRect l="-301656" t="-550000" r="-101656" b="-411667"/>
                          </a:stretch>
                        </a:blipFill>
                      </a:tcPr>
                    </a:tc>
                    <a:tc>
                      <a:txBody>
                        <a:bodyPr/>
                        <a:lstStyle/>
                        <a:p>
                          <a:endParaRPr lang="en-US"/>
                        </a:p>
                      </a:txBody>
                      <a:tcPr>
                        <a:blipFill>
                          <a:blip r:embed="rId3"/>
                          <a:stretch>
                            <a:fillRect l="-400330" t="-550000" r="-1320" b="-411667"/>
                          </a:stretch>
                        </a:blipFill>
                      </a:tcPr>
                    </a:tc>
                    <a:extLst>
                      <a:ext uri="{0D108BD9-81ED-4DB2-BD59-A6C34878D82A}">
                        <a16:rowId xmlns:a16="http://schemas.microsoft.com/office/drawing/2014/main" val="212688943"/>
                      </a:ext>
                    </a:extLst>
                  </a:tr>
                  <a:tr h="370840">
                    <a:tc>
                      <a:txBody>
                        <a:bodyPr/>
                        <a:lstStyle/>
                        <a:p>
                          <a:r>
                            <a:rPr lang="en-US" sz="1400" b="1" dirty="0"/>
                            <a:t>Saturn</a:t>
                          </a:r>
                        </a:p>
                      </a:txBody>
                      <a:tcPr/>
                    </a:tc>
                    <a:tc>
                      <a:txBody>
                        <a:bodyPr/>
                        <a:lstStyle/>
                        <a:p>
                          <a:endParaRPr lang="en-US"/>
                        </a:p>
                      </a:txBody>
                      <a:tcPr>
                        <a:blipFill>
                          <a:blip r:embed="rId3"/>
                          <a:stretch>
                            <a:fillRect l="-101325" t="-639344" r="-301987" b="-304918"/>
                          </a:stretch>
                        </a:blipFill>
                      </a:tcPr>
                    </a:tc>
                    <a:tc>
                      <a:txBody>
                        <a:bodyPr/>
                        <a:lstStyle/>
                        <a:p>
                          <a:endParaRPr lang="en-US"/>
                        </a:p>
                      </a:txBody>
                      <a:tcPr>
                        <a:blipFill>
                          <a:blip r:embed="rId3"/>
                          <a:stretch>
                            <a:fillRect l="-200660" t="-639344" r="-200990" b="-304918"/>
                          </a:stretch>
                        </a:blipFill>
                      </a:tcPr>
                    </a:tc>
                    <a:tc>
                      <a:txBody>
                        <a:bodyPr/>
                        <a:lstStyle/>
                        <a:p>
                          <a:endParaRPr lang="en-US"/>
                        </a:p>
                      </a:txBody>
                      <a:tcPr>
                        <a:blipFill>
                          <a:blip r:embed="rId3"/>
                          <a:stretch>
                            <a:fillRect l="-301656" t="-639344" r="-101656" b="-304918"/>
                          </a:stretch>
                        </a:blipFill>
                      </a:tcPr>
                    </a:tc>
                    <a:tc>
                      <a:txBody>
                        <a:bodyPr/>
                        <a:lstStyle/>
                        <a:p>
                          <a:endParaRPr lang="en-US"/>
                        </a:p>
                      </a:txBody>
                      <a:tcPr>
                        <a:blipFill>
                          <a:blip r:embed="rId3"/>
                          <a:stretch>
                            <a:fillRect l="-400330" t="-639344" r="-1320" b="-304918"/>
                          </a:stretch>
                        </a:blipFill>
                      </a:tcPr>
                    </a:tc>
                    <a:extLst>
                      <a:ext uri="{0D108BD9-81ED-4DB2-BD59-A6C34878D82A}">
                        <a16:rowId xmlns:a16="http://schemas.microsoft.com/office/drawing/2014/main" val="661485940"/>
                      </a:ext>
                    </a:extLst>
                  </a:tr>
                  <a:tr h="370840">
                    <a:tc>
                      <a:txBody>
                        <a:bodyPr/>
                        <a:lstStyle/>
                        <a:p>
                          <a:r>
                            <a:rPr lang="en-US" sz="1400" b="1" dirty="0"/>
                            <a:t>Uranus</a:t>
                          </a:r>
                        </a:p>
                      </a:txBody>
                      <a:tcPr/>
                    </a:tc>
                    <a:tc>
                      <a:txBody>
                        <a:bodyPr/>
                        <a:lstStyle/>
                        <a:p>
                          <a:endParaRPr lang="en-US"/>
                        </a:p>
                      </a:txBody>
                      <a:tcPr>
                        <a:blipFill>
                          <a:blip r:embed="rId3"/>
                          <a:stretch>
                            <a:fillRect l="-101325" t="-739344" r="-301987" b="-204918"/>
                          </a:stretch>
                        </a:blipFill>
                      </a:tcPr>
                    </a:tc>
                    <a:tc>
                      <a:txBody>
                        <a:bodyPr/>
                        <a:lstStyle/>
                        <a:p>
                          <a:endParaRPr lang="en-US"/>
                        </a:p>
                      </a:txBody>
                      <a:tcPr>
                        <a:blipFill>
                          <a:blip r:embed="rId3"/>
                          <a:stretch>
                            <a:fillRect l="-200660" t="-739344" r="-200990" b="-204918"/>
                          </a:stretch>
                        </a:blipFill>
                      </a:tcPr>
                    </a:tc>
                    <a:tc>
                      <a:txBody>
                        <a:bodyPr/>
                        <a:lstStyle/>
                        <a:p>
                          <a:endParaRPr lang="en-US"/>
                        </a:p>
                      </a:txBody>
                      <a:tcPr>
                        <a:blipFill>
                          <a:blip r:embed="rId3"/>
                          <a:stretch>
                            <a:fillRect l="-301656" t="-739344" r="-101656" b="-204918"/>
                          </a:stretch>
                        </a:blipFill>
                      </a:tcPr>
                    </a:tc>
                    <a:tc>
                      <a:txBody>
                        <a:bodyPr/>
                        <a:lstStyle/>
                        <a:p>
                          <a:endParaRPr lang="en-US"/>
                        </a:p>
                      </a:txBody>
                      <a:tcPr>
                        <a:blipFill>
                          <a:blip r:embed="rId3"/>
                          <a:stretch>
                            <a:fillRect l="-400330" t="-739344" r="-1320" b="-204918"/>
                          </a:stretch>
                        </a:blipFill>
                      </a:tcPr>
                    </a:tc>
                    <a:extLst>
                      <a:ext uri="{0D108BD9-81ED-4DB2-BD59-A6C34878D82A}">
                        <a16:rowId xmlns:a16="http://schemas.microsoft.com/office/drawing/2014/main" val="3897177790"/>
                      </a:ext>
                    </a:extLst>
                  </a:tr>
                  <a:tr h="370840">
                    <a:tc>
                      <a:txBody>
                        <a:bodyPr/>
                        <a:lstStyle/>
                        <a:p>
                          <a:r>
                            <a:rPr lang="en-US" sz="1400" b="1" dirty="0"/>
                            <a:t>Neptune</a:t>
                          </a:r>
                        </a:p>
                      </a:txBody>
                      <a:tcPr/>
                    </a:tc>
                    <a:tc>
                      <a:txBody>
                        <a:bodyPr/>
                        <a:lstStyle/>
                        <a:p>
                          <a:endParaRPr lang="en-US"/>
                        </a:p>
                      </a:txBody>
                      <a:tcPr>
                        <a:blipFill>
                          <a:blip r:embed="rId3"/>
                          <a:stretch>
                            <a:fillRect l="-101325" t="-839344" r="-301987" b="-104918"/>
                          </a:stretch>
                        </a:blipFill>
                      </a:tcPr>
                    </a:tc>
                    <a:tc>
                      <a:txBody>
                        <a:bodyPr/>
                        <a:lstStyle/>
                        <a:p>
                          <a:endParaRPr lang="en-US"/>
                        </a:p>
                      </a:txBody>
                      <a:tcPr>
                        <a:blipFill>
                          <a:blip r:embed="rId3"/>
                          <a:stretch>
                            <a:fillRect l="-200660" t="-839344" r="-200990" b="-104918"/>
                          </a:stretch>
                        </a:blipFill>
                      </a:tcPr>
                    </a:tc>
                    <a:tc>
                      <a:txBody>
                        <a:bodyPr/>
                        <a:lstStyle/>
                        <a:p>
                          <a:endParaRPr lang="en-US"/>
                        </a:p>
                      </a:txBody>
                      <a:tcPr>
                        <a:blipFill>
                          <a:blip r:embed="rId3"/>
                          <a:stretch>
                            <a:fillRect l="-301656" t="-839344" r="-101656" b="-104918"/>
                          </a:stretch>
                        </a:blipFill>
                      </a:tcPr>
                    </a:tc>
                    <a:tc>
                      <a:txBody>
                        <a:bodyPr/>
                        <a:lstStyle/>
                        <a:p>
                          <a:endParaRPr lang="en-US"/>
                        </a:p>
                      </a:txBody>
                      <a:tcPr>
                        <a:blipFill>
                          <a:blip r:embed="rId3"/>
                          <a:stretch>
                            <a:fillRect l="-400330" t="-839344" r="-1320" b="-104918"/>
                          </a:stretch>
                        </a:blipFill>
                      </a:tcPr>
                    </a:tc>
                    <a:extLst>
                      <a:ext uri="{0D108BD9-81ED-4DB2-BD59-A6C34878D82A}">
                        <a16:rowId xmlns:a16="http://schemas.microsoft.com/office/drawing/2014/main" val="415698550"/>
                      </a:ext>
                    </a:extLst>
                  </a:tr>
                  <a:tr h="370840">
                    <a:tc>
                      <a:txBody>
                        <a:bodyPr/>
                        <a:lstStyle/>
                        <a:p>
                          <a:r>
                            <a:rPr lang="en-US" sz="1400" b="1" dirty="0"/>
                            <a:t>Pluto (dwarf planet)</a:t>
                          </a:r>
                        </a:p>
                      </a:txBody>
                      <a:tcPr/>
                    </a:tc>
                    <a:tc>
                      <a:txBody>
                        <a:bodyPr/>
                        <a:lstStyle/>
                        <a:p>
                          <a:endParaRPr lang="en-US"/>
                        </a:p>
                      </a:txBody>
                      <a:tcPr>
                        <a:blipFill>
                          <a:blip r:embed="rId3"/>
                          <a:stretch>
                            <a:fillRect l="-101325" t="-939344" r="-301987" b="-4918"/>
                          </a:stretch>
                        </a:blipFill>
                      </a:tcPr>
                    </a:tc>
                    <a:tc>
                      <a:txBody>
                        <a:bodyPr/>
                        <a:lstStyle/>
                        <a:p>
                          <a:endParaRPr lang="en-US"/>
                        </a:p>
                      </a:txBody>
                      <a:tcPr>
                        <a:blipFill>
                          <a:blip r:embed="rId3"/>
                          <a:stretch>
                            <a:fillRect l="-200660" t="-939344" r="-200990" b="-4918"/>
                          </a:stretch>
                        </a:blipFill>
                      </a:tcPr>
                    </a:tc>
                    <a:tc>
                      <a:txBody>
                        <a:bodyPr/>
                        <a:lstStyle/>
                        <a:p>
                          <a:endParaRPr lang="en-US"/>
                        </a:p>
                      </a:txBody>
                      <a:tcPr>
                        <a:blipFill>
                          <a:blip r:embed="rId3"/>
                          <a:stretch>
                            <a:fillRect l="-301656" t="-939344" r="-101656" b="-4918"/>
                          </a:stretch>
                        </a:blipFill>
                      </a:tcPr>
                    </a:tc>
                    <a:tc>
                      <a:txBody>
                        <a:bodyPr/>
                        <a:lstStyle/>
                        <a:p>
                          <a:endParaRPr lang="en-US"/>
                        </a:p>
                      </a:txBody>
                      <a:tcPr>
                        <a:blipFill>
                          <a:blip r:embed="rId3"/>
                          <a:stretch>
                            <a:fillRect l="-400330" t="-939344" r="-1320" b="-4918"/>
                          </a:stretch>
                        </a:blipFill>
                      </a:tcPr>
                    </a:tc>
                    <a:extLst>
                      <a:ext uri="{0D108BD9-81ED-4DB2-BD59-A6C34878D82A}">
                        <a16:rowId xmlns:a16="http://schemas.microsoft.com/office/drawing/2014/main" val="3289932342"/>
                      </a:ext>
                    </a:extLst>
                  </a:tr>
                </a:tbl>
              </a:graphicData>
            </a:graphic>
          </p:graphicFrame>
        </mc:Fallback>
      </mc:AlternateContent>
      <p:sp>
        <p:nvSpPr>
          <p:cNvPr id="3" name="TextBox 2">
            <a:extLst>
              <a:ext uri="{FF2B5EF4-FFF2-40B4-BE49-F238E27FC236}">
                <a16:creationId xmlns:a16="http://schemas.microsoft.com/office/drawing/2014/main" id="{2EE5776E-3845-4391-B7F2-D914238EDC76}"/>
              </a:ext>
            </a:extLst>
          </p:cNvPr>
          <p:cNvSpPr txBox="1"/>
          <p:nvPr/>
        </p:nvSpPr>
        <p:spPr>
          <a:xfrm>
            <a:off x="1563271" y="6400800"/>
            <a:ext cx="4685065" cy="307777"/>
          </a:xfrm>
          <a:prstGeom prst="rect">
            <a:avLst/>
          </a:prstGeom>
          <a:noFill/>
        </p:spPr>
        <p:txBody>
          <a:bodyPr wrap="none" rtlCol="0">
            <a:spAutoFit/>
          </a:bodyPr>
          <a:lstStyle/>
          <a:p>
            <a:r>
              <a:rPr lang="en-US" sz="1400" dirty="0"/>
              <a:t>*Represents the </a:t>
            </a:r>
            <a:r>
              <a:rPr lang="en-US" sz="1400" i="1" dirty="0"/>
              <a:t>virtual</a:t>
            </a:r>
            <a:r>
              <a:rPr lang="en-US" sz="1400" dirty="0"/>
              <a:t> polar radius and circumference.</a:t>
            </a:r>
          </a:p>
        </p:txBody>
      </p:sp>
    </p:spTree>
    <p:extLst>
      <p:ext uri="{BB962C8B-B14F-4D97-AF65-F5344CB8AC3E}">
        <p14:creationId xmlns:p14="http://schemas.microsoft.com/office/powerpoint/2010/main" val="3977197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Recall that the mass of the Higgs boson is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a14:m>
                <a:r>
                  <a:rPr lang="en-US" sz="1600" dirty="0"/>
                  <a: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406947"/>
              </a:xfrm>
              <a:prstGeom prst="rect">
                <a:avLst/>
              </a:prstGeom>
              <a:blipFill>
                <a:blip r:embed="rId2"/>
                <a:stretch>
                  <a:fillRect l="-312" t="-259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Lifetime of the Top Quark</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nvGraphicFramePr>
            <p:xfrm>
              <a:off x="2986033" y="4613540"/>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Lifetime of Top Quark</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𝒔</m:t>
                                </m:r>
                              </m:oMath>
                            </m:oMathPara>
                          </a14:m>
                          <a:endParaRPr lang="en-US" sz="1600" b="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extLst>
                  <p:ext uri="{D42A27DB-BD31-4B8C-83A1-F6EECF244321}">
                    <p14:modId xmlns:p14="http://schemas.microsoft.com/office/powerpoint/2010/main" val="1776048219"/>
                  </p:ext>
                </p:extLst>
              </p:nvPr>
            </p:nvGraphicFramePr>
            <p:xfrm>
              <a:off x="2986033" y="4613540"/>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Lifetime of Top Quark</a:t>
                          </a: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94" t="-103279" r="-376" b="-3279"/>
                          </a:stretch>
                        </a:blipFill>
                      </a:tcPr>
                    </a:tc>
                    <a:extLst>
                      <a:ext uri="{0D108BD9-81ED-4DB2-BD59-A6C34878D82A}">
                        <a16:rowId xmlns:a16="http://schemas.microsoft.com/office/drawing/2014/main" val="4103461920"/>
                      </a:ext>
                    </a:extLst>
                  </a:tr>
                </a:tbl>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C805C7-AC5E-400A-89B0-3874CAE551FF}"/>
                  </a:ext>
                </a:extLst>
              </p:cNvPr>
              <p:cNvSpPr txBox="1"/>
              <p:nvPr/>
            </p:nvSpPr>
            <p:spPr>
              <a:xfrm>
                <a:off x="1583806" y="359945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Because of its enormous mass, the top quark is extremely short-lived, with a predicted lifetime of only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𝒔𝒆𝒄𝒐𝒏𝒅𝒔</m:t>
                    </m:r>
                  </m:oMath>
                </a14:m>
                <a:r>
                  <a:rPr lang="en-US" sz="1600" dirty="0"/>
                  <a:t>. As a result, top quarks do not have time before they decay to form hadrons as other quarks do.</a:t>
                </a:r>
              </a:p>
            </p:txBody>
          </p:sp>
        </mc:Choice>
        <mc:Fallback xmlns="">
          <p:sp>
            <p:nvSpPr>
              <p:cNvPr id="9" name="TextBox 8">
                <a:extLst>
                  <a:ext uri="{FF2B5EF4-FFF2-40B4-BE49-F238E27FC236}">
                    <a16:creationId xmlns:a16="http://schemas.microsoft.com/office/drawing/2014/main" id="{38C805C7-AC5E-400A-89B0-3874CAE551FF}"/>
                  </a:ext>
                </a:extLst>
              </p:cNvPr>
              <p:cNvSpPr txBox="1">
                <a:spLocks noRot="1" noChangeAspect="1" noMove="1" noResize="1" noEditPoints="1" noAdjustHandles="1" noChangeArrowheads="1" noChangeShapeType="1" noTextEdit="1"/>
              </p:cNvSpPr>
              <p:nvPr/>
            </p:nvSpPr>
            <p:spPr>
              <a:xfrm>
                <a:off x="1583806" y="3599453"/>
                <a:ext cx="9782799" cy="1406947"/>
              </a:xfrm>
              <a:prstGeom prst="rect">
                <a:avLst/>
              </a:prstGeom>
              <a:blipFill>
                <a:blip r:embed="rId4"/>
                <a:stretch>
                  <a:fillRect l="-374" t="-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nvGraphicFramePr>
            <p:xfrm>
              <a:off x="2971672" y="2356233"/>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Higgs Boson</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b="1"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2211602417"/>
                  </p:ext>
                </p:extLst>
              </p:nvPr>
            </p:nvGraphicFramePr>
            <p:xfrm>
              <a:off x="2971672" y="2356233"/>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Higgs Boson</a:t>
                          </a:r>
                        </a:p>
                      </a:txBody>
                      <a:tcPr/>
                    </a:tc>
                    <a:extLst>
                      <a:ext uri="{0D108BD9-81ED-4DB2-BD59-A6C34878D82A}">
                        <a16:rowId xmlns:a16="http://schemas.microsoft.com/office/drawing/2014/main" val="3496991546"/>
                      </a:ext>
                    </a:extLst>
                  </a:tr>
                  <a:tr h="370840">
                    <a:tc>
                      <a:txBody>
                        <a:bodyPr/>
                        <a:lstStyle/>
                        <a:p>
                          <a:endParaRPr lang="en-US"/>
                        </a:p>
                      </a:txBody>
                      <a:tcPr>
                        <a:blipFill>
                          <a:blip r:embed="rId5"/>
                          <a:stretch>
                            <a:fillRect l="-94" t="-103279" r="-376" b="-3279"/>
                          </a:stretch>
                        </a:blipFill>
                      </a:tcPr>
                    </a:tc>
                    <a:extLst>
                      <a:ext uri="{0D108BD9-81ED-4DB2-BD59-A6C34878D82A}">
                        <a16:rowId xmlns:a16="http://schemas.microsoft.com/office/drawing/2014/main" val="4103461920"/>
                      </a:ext>
                    </a:extLst>
                  </a:tr>
                </a:tbl>
              </a:graphicData>
            </a:graphic>
          </p:graphicFrame>
        </mc:Fallback>
      </mc:AlternateContent>
      <p:sp>
        <p:nvSpPr>
          <p:cNvPr id="12" name="TextBox 11">
            <a:extLst>
              <a:ext uri="{FF2B5EF4-FFF2-40B4-BE49-F238E27FC236}">
                <a16:creationId xmlns:a16="http://schemas.microsoft.com/office/drawing/2014/main" id="{04D1CE75-FF9D-4AE9-A08E-F88BD4FBA34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6"/>
              </a:rPr>
              <a:t>https://en.wikipedia.org/wiki/Top_quark</a:t>
            </a:r>
            <a:endParaRPr lang="en-US" sz="1200" dirty="0"/>
          </a:p>
        </p:txBody>
      </p:sp>
    </p:spTree>
    <p:extLst>
      <p:ext uri="{BB962C8B-B14F-4D97-AF65-F5344CB8AC3E}">
        <p14:creationId xmlns:p14="http://schemas.microsoft.com/office/powerpoint/2010/main" val="4261772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minimum orbital radius of Mars is equal to the decimal value for the inverse of the mass of the W boson particle. Values are shown in kilotenna (kt) and ants (a).</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Mars: The Mass of the W Boson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38C805C7-AC5E-400A-89B0-3874CAE551FF}"/>
              </a:ext>
            </a:extLst>
          </p:cNvPr>
          <p:cNvSpPr txBox="1"/>
          <p:nvPr/>
        </p:nvSpPr>
        <p:spPr>
          <a:xfrm>
            <a:off x="1563270" y="4974437"/>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minimum orbital radius of Mars is a </a:t>
            </a:r>
            <a:r>
              <a:rPr lang="en-US" sz="1600" b="1" dirty="0"/>
              <a:t>virtual representation</a:t>
            </a:r>
            <a:r>
              <a:rPr lang="en-US" sz="1600" dirty="0"/>
              <a:t> of the inverse of the mass of the W boson particle.</a:t>
            </a:r>
          </a:p>
        </p:txBody>
      </p:sp>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741017198"/>
                  </p:ext>
                </p:extLst>
              </p:nvPr>
            </p:nvGraphicFramePr>
            <p:xfrm>
              <a:off x="2971672" y="2559976"/>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W Boson</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3.21667</m:t>
                                </m:r>
                                <m:r>
                                  <a:rPr lang="en-US" sz="1600" b="0" i="1" dirty="0" smtClean="0">
                                    <a:latin typeface="Cambria Math" panose="02040503050406030204" pitchFamily="18" charset="0"/>
                                    <a:ea typeface="Cambria Math" panose="02040503050406030204" pitchFamily="18" charset="0"/>
                                  </a:rPr>
                                  <m:t>×</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−25</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m:oMathPara>
                          </a14:m>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𝒊𝒏𝒗𝒆𝒓𝒔𝒆</m:t>
                                </m:r>
                                <m:r>
                                  <a:rPr lang="en-US" sz="1600" b="1" i="1" dirty="0" smtClean="0">
                                    <a:latin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𝟐𝟒</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741017198"/>
                  </p:ext>
                </p:extLst>
              </p:nvPr>
            </p:nvGraphicFramePr>
            <p:xfrm>
              <a:off x="2971672" y="2559976"/>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W Boson</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2"/>
                          <a:stretch>
                            <a:fillRect l="-243" t="-103279" r="-158981" b="-3279"/>
                          </a:stretch>
                        </a:blipFill>
                      </a:tcPr>
                    </a:tc>
                    <a:tc>
                      <a:txBody>
                        <a:bodyPr/>
                        <a:lstStyle/>
                        <a:p>
                          <a:endParaRPr lang="en-US"/>
                        </a:p>
                      </a:txBody>
                      <a:tcPr>
                        <a:blipFill>
                          <a:blip r:embed="rId2"/>
                          <a:stretch>
                            <a:fillRect l="-63441" t="-103279" r="-614" b="-3279"/>
                          </a:stretch>
                        </a:blipFill>
                      </a:tcPr>
                    </a:tc>
                    <a:extLst>
                      <a:ext uri="{0D108BD9-81ED-4DB2-BD59-A6C34878D82A}">
                        <a16:rowId xmlns:a16="http://schemas.microsoft.com/office/drawing/2014/main" val="4103461920"/>
                      </a:ext>
                    </a:extLst>
                  </a:tr>
                </a:tbl>
              </a:graphicData>
            </a:graphic>
          </p:graphicFrame>
        </mc:Fallback>
      </mc:AlternateContent>
      <p:sp>
        <p:nvSpPr>
          <p:cNvPr id="12" name="TextBox 11">
            <a:extLst>
              <a:ext uri="{FF2B5EF4-FFF2-40B4-BE49-F238E27FC236}">
                <a16:creationId xmlns:a16="http://schemas.microsoft.com/office/drawing/2014/main" id="{04D1CE75-FF9D-4AE9-A08E-F88BD4FBA34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https://en.wikipedia.org/wiki/W_and_Z_bosons</a:t>
            </a:r>
            <a:endParaRPr lang="en-US" sz="1200" dirty="0"/>
          </a:p>
        </p:txBody>
      </p:sp>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7774026B-7572-4B8E-B6AD-D50B744BCEC1}"/>
                  </a:ext>
                </a:extLst>
              </p:cNvPr>
              <p:cNvGraphicFramePr>
                <a:graphicFrameLocks noGrp="1"/>
              </p:cNvGraphicFramePr>
              <p:nvPr/>
            </p:nvGraphicFramePr>
            <p:xfrm>
              <a:off x="2935129" y="3793859"/>
              <a:ext cx="6512083" cy="741680"/>
            </p:xfrm>
            <a:graphic>
              <a:graphicData uri="http://schemas.openxmlformats.org/drawingml/2006/table">
                <a:tbl>
                  <a:tblPr firstRow="1" bandRow="1">
                    <a:tableStyleId>{073A0DAA-6AF3-43AB-8588-CEC1D06C72B9}</a:tableStyleId>
                  </a:tblPr>
                  <a:tblGrid>
                    <a:gridCol w="2522279">
                      <a:extLst>
                        <a:ext uri="{9D8B030D-6E8A-4147-A177-3AD203B41FA5}">
                          <a16:colId xmlns:a16="http://schemas.microsoft.com/office/drawing/2014/main" val="218188306"/>
                        </a:ext>
                      </a:extLst>
                    </a:gridCol>
                    <a:gridCol w="3989804">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Mars Min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𝟑</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𝟏𝟏</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𝟑𝟏𝟎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0" name="Table 3">
                <a:extLst>
                  <a:ext uri="{FF2B5EF4-FFF2-40B4-BE49-F238E27FC236}">
                    <a16:creationId xmlns:a16="http://schemas.microsoft.com/office/drawing/2014/main" id="{7774026B-7572-4B8E-B6AD-D50B744BCEC1}"/>
                  </a:ext>
                </a:extLst>
              </p:cNvPr>
              <p:cNvGraphicFramePr>
                <a:graphicFrameLocks noGrp="1"/>
              </p:cNvGraphicFramePr>
              <p:nvPr>
                <p:extLst>
                  <p:ext uri="{D42A27DB-BD31-4B8C-83A1-F6EECF244321}">
                    <p14:modId xmlns:p14="http://schemas.microsoft.com/office/powerpoint/2010/main" val="3816749482"/>
                  </p:ext>
                </p:extLst>
              </p:nvPr>
            </p:nvGraphicFramePr>
            <p:xfrm>
              <a:off x="2935129" y="3793859"/>
              <a:ext cx="6512083" cy="741680"/>
            </p:xfrm>
            <a:graphic>
              <a:graphicData uri="http://schemas.openxmlformats.org/drawingml/2006/table">
                <a:tbl>
                  <a:tblPr firstRow="1" bandRow="1">
                    <a:tableStyleId>{073A0DAA-6AF3-43AB-8588-CEC1D06C72B9}</a:tableStyleId>
                  </a:tblPr>
                  <a:tblGrid>
                    <a:gridCol w="2522279">
                      <a:extLst>
                        <a:ext uri="{9D8B030D-6E8A-4147-A177-3AD203B41FA5}">
                          <a16:colId xmlns:a16="http://schemas.microsoft.com/office/drawing/2014/main" val="218188306"/>
                        </a:ext>
                      </a:extLst>
                    </a:gridCol>
                    <a:gridCol w="3989804">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Mars Min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4"/>
                          <a:stretch>
                            <a:fillRect l="-242" t="-103279" r="-159179" b="-3279"/>
                          </a:stretch>
                        </a:blipFill>
                      </a:tcPr>
                    </a:tc>
                    <a:tc>
                      <a:txBody>
                        <a:bodyPr/>
                        <a:lstStyle/>
                        <a:p>
                          <a:endParaRPr lang="en-US"/>
                        </a:p>
                      </a:txBody>
                      <a:tcPr>
                        <a:blipFill>
                          <a:blip r:embed="rId4"/>
                          <a:stretch>
                            <a:fillRect l="-63359" t="-103279" r="-611" b="-3279"/>
                          </a:stretch>
                        </a:blipFill>
                      </a:tcPr>
                    </a:tc>
                    <a:extLst>
                      <a:ext uri="{0D108BD9-81ED-4DB2-BD59-A6C34878D82A}">
                        <a16:rowId xmlns:a16="http://schemas.microsoft.com/office/drawing/2014/main" val="4103461920"/>
                      </a:ext>
                    </a:extLst>
                  </a:tr>
                </a:tbl>
              </a:graphicData>
            </a:graphic>
          </p:graphicFrame>
        </mc:Fallback>
      </mc:AlternateContent>
    </p:spTree>
    <p:extLst>
      <p:ext uri="{BB962C8B-B14F-4D97-AF65-F5344CB8AC3E}">
        <p14:creationId xmlns:p14="http://schemas.microsoft.com/office/powerpoint/2010/main" val="3429920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ratio of the mass of the Sun to the mass of Mars is equal to the decimal value of the minimum orbital radius of Mars. Values are shown in ants (a) and kilotenna (kt).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Mars: The Ratio of the Mass of the Sun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38C805C7-AC5E-400A-89B0-3874CAE551FF}"/>
              </a:ext>
            </a:extLst>
          </p:cNvPr>
          <p:cNvSpPr txBox="1"/>
          <p:nvPr/>
        </p:nvSpPr>
        <p:spPr>
          <a:xfrm>
            <a:off x="1565227" y="5406751"/>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minimum orbital radius of Mars is a </a:t>
            </a:r>
            <a:r>
              <a:rPr lang="en-US" sz="1600" b="1" dirty="0"/>
              <a:t>virtual representation</a:t>
            </a:r>
            <a:r>
              <a:rPr lang="en-US" sz="1600" dirty="0"/>
              <a:t> of the ratio of the mass of the Sun to the mass of Mars.</a:t>
            </a:r>
          </a:p>
        </p:txBody>
      </p:sp>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nvGraphicFramePr>
            <p:xfrm>
              <a:off x="1979612" y="2543124"/>
              <a:ext cx="7039081" cy="1483360"/>
            </p:xfrm>
            <a:graphic>
              <a:graphicData uri="http://schemas.openxmlformats.org/drawingml/2006/table">
                <a:tbl>
                  <a:tblPr firstRow="1" bandRow="1">
                    <a:tableStyleId>{073A0DAA-6AF3-43AB-8588-CEC1D06C72B9}</a:tableStyleId>
                  </a:tblPr>
                  <a:tblGrid>
                    <a:gridCol w="1893125">
                      <a:extLst>
                        <a:ext uri="{9D8B030D-6E8A-4147-A177-3AD203B41FA5}">
                          <a16:colId xmlns:a16="http://schemas.microsoft.com/office/drawing/2014/main" val="218188306"/>
                        </a:ext>
                      </a:extLst>
                    </a:gridCol>
                    <a:gridCol w="5145956">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Ratio</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𝑺𝒖𝒏</m:t>
                                </m:r>
                              </m:oMath>
                            </m:oMathPara>
                          </a14:m>
                          <a:endParaRPr lang="en-US" sz="16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𝟒𝟔𝟑𝟓</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𝟑𝟎</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extLst>
                      <a:ext uri="{0D108BD9-81ED-4DB2-BD59-A6C34878D82A}">
                        <a16:rowId xmlns:a16="http://schemas.microsoft.com/office/drawing/2014/main" val="410346192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𝑴𝒂𝒓𝒔</m:t>
                                </m:r>
                              </m:oMath>
                            </m:oMathPara>
                          </a14:m>
                          <a:endParaRPr lang="en-US" sz="16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𝟒𝟒𝟎𝟒</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𝟐𝟒</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extLst>
                      <a:ext uri="{0D108BD9-81ED-4DB2-BD59-A6C34878D82A}">
                        <a16:rowId xmlns:a16="http://schemas.microsoft.com/office/drawing/2014/main" val="334155182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US" sz="1600" b="1" i="1" dirty="0" smtClean="0">
                                        <a:latin typeface="Cambria Math" panose="02040503050406030204" pitchFamily="18" charset="0"/>
                                      </a:rPr>
                                    </m:ctrlPr>
                                  </m:sSubSupPr>
                                  <m:e>
                                    <m:r>
                                      <a:rPr lang="en-US" sz="1600" b="1" i="1" dirty="0" smtClean="0">
                                        <a:latin typeface="Cambria Math" panose="02040503050406030204" pitchFamily="18" charset="0"/>
                                      </a:rPr>
                                      <m:t>𝑹𝒂𝒕𝒊𝒐</m:t>
                                    </m:r>
                                  </m:e>
                                  <m:sub>
                                    <m:r>
                                      <a:rPr lang="en-US" sz="1600" b="1" i="1" dirty="0" smtClean="0">
                                        <a:latin typeface="Cambria Math" panose="02040503050406030204" pitchFamily="18" charset="0"/>
                                      </a:rPr>
                                      <m:t>𝑴𝒂𝒓𝒔</m:t>
                                    </m:r>
                                  </m:sub>
                                  <m:sup>
                                    <m:r>
                                      <a:rPr lang="en-US" sz="1600" b="1" i="1" dirty="0" smtClean="0">
                                        <a:latin typeface="Cambria Math" panose="02040503050406030204" pitchFamily="18" charset="0"/>
                                      </a:rPr>
                                      <m:t>𝑺𝒖𝒏</m:t>
                                    </m:r>
                                  </m:sup>
                                </m:sSubSup>
                              </m:oMath>
                            </m:oMathPara>
                          </a14:m>
                          <a:endParaRPr lang="en-US" sz="16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𝟔</m:t>
                                    </m:r>
                                  </m:sup>
                                </m:sSup>
                              </m:oMath>
                            </m:oMathPara>
                          </a14:m>
                          <a:endParaRPr lang="en-US" sz="1600" dirty="0"/>
                        </a:p>
                      </a:txBody>
                      <a:tcPr/>
                    </a:tc>
                    <a:extLst>
                      <a:ext uri="{0D108BD9-81ED-4DB2-BD59-A6C34878D82A}">
                        <a16:rowId xmlns:a16="http://schemas.microsoft.com/office/drawing/2014/main" val="3246067216"/>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185552999"/>
                  </p:ext>
                </p:extLst>
              </p:nvPr>
            </p:nvGraphicFramePr>
            <p:xfrm>
              <a:off x="1979612" y="2543124"/>
              <a:ext cx="7039081" cy="1483360"/>
            </p:xfrm>
            <a:graphic>
              <a:graphicData uri="http://schemas.openxmlformats.org/drawingml/2006/table">
                <a:tbl>
                  <a:tblPr firstRow="1" bandRow="1">
                    <a:tableStyleId>{073A0DAA-6AF3-43AB-8588-CEC1D06C72B9}</a:tableStyleId>
                  </a:tblPr>
                  <a:tblGrid>
                    <a:gridCol w="1893125">
                      <a:extLst>
                        <a:ext uri="{9D8B030D-6E8A-4147-A177-3AD203B41FA5}">
                          <a16:colId xmlns:a16="http://schemas.microsoft.com/office/drawing/2014/main" val="218188306"/>
                        </a:ext>
                      </a:extLst>
                    </a:gridCol>
                    <a:gridCol w="5145956">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Ratio</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2"/>
                          <a:stretch>
                            <a:fillRect l="-322" t="-103279" r="-272990" b="-203279"/>
                          </a:stretch>
                        </a:blipFill>
                      </a:tcPr>
                    </a:tc>
                    <a:tc>
                      <a:txBody>
                        <a:bodyPr/>
                        <a:lstStyle/>
                        <a:p>
                          <a:endParaRPr lang="en-US"/>
                        </a:p>
                      </a:txBody>
                      <a:tcPr>
                        <a:blipFill>
                          <a:blip r:embed="rId2"/>
                          <a:stretch>
                            <a:fillRect l="-36923" t="-103279" r="-473" b="-203279"/>
                          </a:stretch>
                        </a:blipFill>
                      </a:tcPr>
                    </a:tc>
                    <a:extLst>
                      <a:ext uri="{0D108BD9-81ED-4DB2-BD59-A6C34878D82A}">
                        <a16:rowId xmlns:a16="http://schemas.microsoft.com/office/drawing/2014/main" val="4103461920"/>
                      </a:ext>
                    </a:extLst>
                  </a:tr>
                  <a:tr h="370840">
                    <a:tc>
                      <a:txBody>
                        <a:bodyPr/>
                        <a:lstStyle/>
                        <a:p>
                          <a:endParaRPr lang="en-US"/>
                        </a:p>
                      </a:txBody>
                      <a:tcPr>
                        <a:blipFill>
                          <a:blip r:embed="rId2"/>
                          <a:stretch>
                            <a:fillRect l="-322" t="-203279" r="-272990" b="-103279"/>
                          </a:stretch>
                        </a:blipFill>
                      </a:tcPr>
                    </a:tc>
                    <a:tc>
                      <a:txBody>
                        <a:bodyPr/>
                        <a:lstStyle/>
                        <a:p>
                          <a:endParaRPr lang="en-US"/>
                        </a:p>
                      </a:txBody>
                      <a:tcPr>
                        <a:blipFill>
                          <a:blip r:embed="rId2"/>
                          <a:stretch>
                            <a:fillRect l="-36923" t="-203279" r="-473" b="-103279"/>
                          </a:stretch>
                        </a:blipFill>
                      </a:tcPr>
                    </a:tc>
                    <a:extLst>
                      <a:ext uri="{0D108BD9-81ED-4DB2-BD59-A6C34878D82A}">
                        <a16:rowId xmlns:a16="http://schemas.microsoft.com/office/drawing/2014/main" val="3341551821"/>
                      </a:ext>
                    </a:extLst>
                  </a:tr>
                  <a:tr h="370840">
                    <a:tc>
                      <a:txBody>
                        <a:bodyPr/>
                        <a:lstStyle/>
                        <a:p>
                          <a:endParaRPr lang="en-US"/>
                        </a:p>
                      </a:txBody>
                      <a:tcPr>
                        <a:blipFill>
                          <a:blip r:embed="rId2"/>
                          <a:stretch>
                            <a:fillRect l="-322" t="-303279" r="-272990" b="-3279"/>
                          </a:stretch>
                        </a:blipFill>
                      </a:tcPr>
                    </a:tc>
                    <a:tc>
                      <a:txBody>
                        <a:bodyPr/>
                        <a:lstStyle/>
                        <a:p>
                          <a:endParaRPr lang="en-US"/>
                        </a:p>
                      </a:txBody>
                      <a:tcPr>
                        <a:blipFill>
                          <a:blip r:embed="rId2"/>
                          <a:stretch>
                            <a:fillRect l="-36923" t="-303279" r="-473" b="-3279"/>
                          </a:stretch>
                        </a:blipFill>
                      </a:tcPr>
                    </a:tc>
                    <a:extLst>
                      <a:ext uri="{0D108BD9-81ED-4DB2-BD59-A6C34878D82A}">
                        <a16:rowId xmlns:a16="http://schemas.microsoft.com/office/drawing/2014/main" val="324606721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6D707A05-0267-4866-A795-01FE08024070}"/>
                  </a:ext>
                </a:extLst>
              </p:cNvPr>
              <p:cNvGraphicFramePr>
                <a:graphicFrameLocks noGrp="1"/>
              </p:cNvGraphicFramePr>
              <p:nvPr/>
            </p:nvGraphicFramePr>
            <p:xfrm>
              <a:off x="1979613" y="4383546"/>
              <a:ext cx="7039080" cy="741680"/>
            </p:xfrm>
            <a:graphic>
              <a:graphicData uri="http://schemas.openxmlformats.org/drawingml/2006/table">
                <a:tbl>
                  <a:tblPr firstRow="1" bandRow="1">
                    <a:tableStyleId>{073A0DAA-6AF3-43AB-8588-CEC1D06C72B9}</a:tableStyleId>
                  </a:tblPr>
                  <a:tblGrid>
                    <a:gridCol w="2726397">
                      <a:extLst>
                        <a:ext uri="{9D8B030D-6E8A-4147-A177-3AD203B41FA5}">
                          <a16:colId xmlns:a16="http://schemas.microsoft.com/office/drawing/2014/main" val="218188306"/>
                        </a:ext>
                      </a:extLst>
                    </a:gridCol>
                    <a:gridCol w="4312683">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Mars Min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𝟑</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𝟏𝟏</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𝟑𝟏𝟎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0" name="Table 3">
                <a:extLst>
                  <a:ext uri="{FF2B5EF4-FFF2-40B4-BE49-F238E27FC236}">
                    <a16:creationId xmlns:a16="http://schemas.microsoft.com/office/drawing/2014/main" id="{6D707A05-0267-4866-A795-01FE08024070}"/>
                  </a:ext>
                </a:extLst>
              </p:cNvPr>
              <p:cNvGraphicFramePr>
                <a:graphicFrameLocks noGrp="1"/>
              </p:cNvGraphicFramePr>
              <p:nvPr>
                <p:extLst>
                  <p:ext uri="{D42A27DB-BD31-4B8C-83A1-F6EECF244321}">
                    <p14:modId xmlns:p14="http://schemas.microsoft.com/office/powerpoint/2010/main" val="2230905860"/>
                  </p:ext>
                </p:extLst>
              </p:nvPr>
            </p:nvGraphicFramePr>
            <p:xfrm>
              <a:off x="1979613" y="4383546"/>
              <a:ext cx="7039080" cy="741680"/>
            </p:xfrm>
            <a:graphic>
              <a:graphicData uri="http://schemas.openxmlformats.org/drawingml/2006/table">
                <a:tbl>
                  <a:tblPr firstRow="1" bandRow="1">
                    <a:tableStyleId>{073A0DAA-6AF3-43AB-8588-CEC1D06C72B9}</a:tableStyleId>
                  </a:tblPr>
                  <a:tblGrid>
                    <a:gridCol w="2726397">
                      <a:extLst>
                        <a:ext uri="{9D8B030D-6E8A-4147-A177-3AD203B41FA5}">
                          <a16:colId xmlns:a16="http://schemas.microsoft.com/office/drawing/2014/main" val="218188306"/>
                        </a:ext>
                      </a:extLst>
                    </a:gridCol>
                    <a:gridCol w="4312683">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Mars Min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223" t="-103279" r="-158929" b="-3279"/>
                          </a:stretch>
                        </a:blipFill>
                      </a:tcPr>
                    </a:tc>
                    <a:tc>
                      <a:txBody>
                        <a:bodyPr/>
                        <a:lstStyle/>
                        <a:p>
                          <a:endParaRPr lang="en-US"/>
                        </a:p>
                      </a:txBody>
                      <a:tcPr>
                        <a:blipFill>
                          <a:blip r:embed="rId3"/>
                          <a:stretch>
                            <a:fillRect l="-63418" t="-103279" r="-565" b="-3279"/>
                          </a:stretch>
                        </a:blipFill>
                      </a:tcPr>
                    </a:tc>
                    <a:extLst>
                      <a:ext uri="{0D108BD9-81ED-4DB2-BD59-A6C34878D82A}">
                        <a16:rowId xmlns:a16="http://schemas.microsoft.com/office/drawing/2014/main" val="4103461920"/>
                      </a:ext>
                    </a:extLst>
                  </a:tr>
                </a:tbl>
              </a:graphicData>
            </a:graphic>
          </p:graphicFrame>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08956D0-1587-4DDD-9001-83A070DFD8BB}"/>
                  </a:ext>
                </a:extLst>
              </p:cNvPr>
              <p:cNvSpPr txBox="1"/>
              <p:nvPr/>
            </p:nvSpPr>
            <p:spPr>
              <a:xfrm>
                <a:off x="9168267" y="2527722"/>
                <a:ext cx="2592556" cy="1341906"/>
              </a:xfrm>
              <a:prstGeom prst="rect">
                <a:avLst/>
              </a:prstGeom>
              <a:noFill/>
            </p:spPr>
            <p:txBody>
              <a:bodyPr wrap="square" rtlCol="0">
                <a:spAutoFit/>
              </a:bodyPr>
              <a:lstStyle/>
              <a:p>
                <a:r>
                  <a:rPr lang="en-US" sz="1600" dirty="0"/>
                  <a:t>The difference in the quantitative value (</a:t>
                </a:r>
                <a14:m>
                  <m:oMath xmlns:m="http://schemas.openxmlformats.org/officeDocument/2006/math">
                    <m:r>
                      <a:rPr lang="en-US" sz="1600" b="1" i="1" dirty="0">
                        <a:latin typeface="Cambria Math" panose="02040503050406030204" pitchFamily="18" charset="0"/>
                        <a:ea typeface="Cambria Math" panose="02040503050406030204" pitchFamily="18" charset="0"/>
                      </a:rPr>
                      <m:t>𝚫</m:t>
                    </m:r>
                  </m:oMath>
                </a14:m>
                <a:r>
                  <a:rPr lang="en-US" sz="1600" dirty="0"/>
                  <a:t>) is a factor of </a:t>
                </a:r>
                <a14:m>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𝟏𝟎</m:t>
                        </m:r>
                      </m:e>
                      <m:sup>
                        <m:r>
                          <a:rPr lang="en-US" sz="1600" b="1" i="1" dirty="0" smtClean="0">
                            <a:latin typeface="Cambria Math" panose="02040503050406030204" pitchFamily="18" charset="0"/>
                          </a:rPr>
                          <m:t>𝟓</m:t>
                        </m:r>
                      </m:sup>
                    </m:sSup>
                  </m:oMath>
                </a14:m>
                <a:r>
                  <a:rPr lang="en-US" sz="1600" dirty="0"/>
                  <a:t>.</a:t>
                </a:r>
              </a:p>
              <a:p>
                <a:endParaRPr lang="en-US" sz="16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𝚫</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rPr>
                          </m:ctrlPr>
                        </m:sSupPr>
                        <m:e>
                          <m:r>
                            <a:rPr lang="en-US" sz="1600" b="1" i="1" dirty="0">
                              <a:latin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𝟏𝟎</m:t>
                          </m:r>
                        </m:e>
                        <m:sup>
                          <m:r>
                            <a:rPr lang="en-US" sz="1600" b="1" i="1" dirty="0">
                              <a:latin typeface="Cambria Math" panose="02040503050406030204" pitchFamily="18" charset="0"/>
                            </a:rPr>
                            <m:t>𝟓</m:t>
                          </m:r>
                        </m:sup>
                      </m:sSup>
                      <m:r>
                        <a:rPr lang="en-US" sz="1600"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𝑮</m:t>
                      </m:r>
                      <m:r>
                        <a:rPr lang="en-US" sz="1600" b="1" i="1" dirty="0">
                          <a:latin typeface="Cambria Math" panose="02040503050406030204" pitchFamily="18" charset="0"/>
                        </a:rPr>
                        <m:t>=</m:t>
                      </m:r>
                      <m:f>
                        <m:fPr>
                          <m:type m:val="lin"/>
                          <m:ctrlPr>
                            <a:rPr lang="en-US" sz="1600" b="1" i="1" dirty="0">
                              <a:latin typeface="Cambria Math" panose="02040503050406030204" pitchFamily="18" charset="0"/>
                            </a:rPr>
                          </m:ctrlPr>
                        </m:fPr>
                        <m:num>
                          <m:r>
                            <a:rPr lang="en-US" sz="1600" b="1" i="1" dirty="0">
                              <a:latin typeface="Cambria Math" panose="02040503050406030204" pitchFamily="18" charset="0"/>
                            </a:rPr>
                            <m:t>𝟏</m:t>
                          </m:r>
                        </m:num>
                        <m:den>
                          <m:sSup>
                            <m:sSupPr>
                              <m:ctrlPr>
                                <a:rPr lang="en-US" sz="1600" b="1" i="1" dirty="0">
                                  <a:latin typeface="Cambria Math" panose="02040503050406030204" pitchFamily="18" charset="0"/>
                                </a:rPr>
                              </m:ctrlPr>
                            </m:sSupPr>
                            <m:e>
                              <m:r>
                                <a:rPr lang="el-GR" sz="1600" b="1" i="1" dirty="0">
                                  <a:latin typeface="Cambria Math" panose="02040503050406030204" pitchFamily="18" charset="0"/>
                                  <a:ea typeface="Cambria Math" panose="02040503050406030204" pitchFamily="18" charset="0"/>
                                </a:rPr>
                                <m:t>𝜟</m:t>
                              </m:r>
                            </m:e>
                            <m:sup>
                              <m:r>
                                <a:rPr lang="en-US" sz="1600" b="1" i="1" dirty="0">
                                  <a:latin typeface="Cambria Math" panose="02040503050406030204" pitchFamily="18" charset="0"/>
                                </a:rPr>
                                <m:t>𝟐</m:t>
                              </m:r>
                            </m:sup>
                          </m:sSup>
                        </m:den>
                      </m:f>
                    </m:oMath>
                  </m:oMathPara>
                </a14:m>
                <a:endParaRPr lang="en-US" sz="1600" b="1" dirty="0"/>
              </a:p>
            </p:txBody>
          </p:sp>
        </mc:Choice>
        <mc:Fallback xmlns="">
          <p:sp>
            <p:nvSpPr>
              <p:cNvPr id="16" name="TextBox 15">
                <a:extLst>
                  <a:ext uri="{FF2B5EF4-FFF2-40B4-BE49-F238E27FC236}">
                    <a16:creationId xmlns:a16="http://schemas.microsoft.com/office/drawing/2014/main" id="{B08956D0-1587-4DDD-9001-83A070DFD8BB}"/>
                  </a:ext>
                </a:extLst>
              </p:cNvPr>
              <p:cNvSpPr txBox="1">
                <a:spLocks noRot="1" noChangeAspect="1" noMove="1" noResize="1" noEditPoints="1" noAdjustHandles="1" noChangeArrowheads="1" noChangeShapeType="1" noTextEdit="1"/>
              </p:cNvSpPr>
              <p:nvPr/>
            </p:nvSpPr>
            <p:spPr>
              <a:xfrm>
                <a:off x="9168267" y="2527722"/>
                <a:ext cx="2592556" cy="1341906"/>
              </a:xfrm>
              <a:prstGeom prst="rect">
                <a:avLst/>
              </a:prstGeom>
              <a:blipFill>
                <a:blip r:embed="rId4"/>
                <a:stretch>
                  <a:fillRect l="-1412" t="-1364" r="-11059" b="-41818"/>
                </a:stretch>
              </a:blipFill>
            </p:spPr>
            <p:txBody>
              <a:bodyPr/>
              <a:lstStyle/>
              <a:p>
                <a:r>
                  <a:rPr lang="en-US">
                    <a:noFill/>
                  </a:rPr>
                  <a:t> </a:t>
                </a:r>
              </a:p>
            </p:txBody>
          </p:sp>
        </mc:Fallback>
      </mc:AlternateContent>
    </p:spTree>
    <p:extLst>
      <p:ext uri="{BB962C8B-B14F-4D97-AF65-F5344CB8AC3E}">
        <p14:creationId xmlns:p14="http://schemas.microsoft.com/office/powerpoint/2010/main" val="1959110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minimum orbital radius of Saturn has the same </a:t>
                </a:r>
                <a:r>
                  <a:rPr lang="en-US" sz="1600" b="1" dirty="0"/>
                  <a:t>decimal value </a:t>
                </a:r>
                <a:r>
                  <a:rPr lang="en-US" sz="1600" dirty="0"/>
                  <a:t>(</a:t>
                </a:r>
                <a14:m>
                  <m:oMath xmlns:m="http://schemas.openxmlformats.org/officeDocument/2006/math">
                    <m:r>
                      <a:rPr lang="en-US" sz="1600" b="1" i="1" dirty="0">
                        <a:latin typeface="Cambria Math" panose="02040503050406030204" pitchFamily="18" charset="0"/>
                      </a:rPr>
                      <m:t>𝟐</m:t>
                    </m:r>
                    <m:r>
                      <a:rPr lang="en-US" sz="1600" b="1" i="1" dirty="0">
                        <a:latin typeface="Cambria Math" panose="02040503050406030204" pitchFamily="18" charset="0"/>
                      </a:rPr>
                      <m:t>.</m:t>
                    </m:r>
                    <m:r>
                      <a:rPr lang="en-US" sz="1600" b="1" i="1" dirty="0">
                        <a:latin typeface="Cambria Math" panose="02040503050406030204" pitchFamily="18" charset="0"/>
                      </a:rPr>
                      <m:t>𝟎𝟐𝟓</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𝒍𝒂</m:t>
                    </m:r>
                  </m:oMath>
                </a14:m>
                <a:r>
                  <a:rPr lang="en-US" sz="1600" dirty="0"/>
                  <a:t>) as the speed of light squared (</a:t>
                </a:r>
                <a14:m>
                  <m:oMath xmlns:m="http://schemas.openxmlformats.org/officeDocument/2006/math">
                    <m:sSup>
                      <m:sSupPr>
                        <m:ctrlPr>
                          <a:rPr lang="en-US" sz="1600" b="1" i="1" dirty="0">
                            <a:latin typeface="Cambria Math" panose="02040503050406030204" pitchFamily="18" charset="0"/>
                          </a:rPr>
                        </m:ctrlPr>
                      </m:sSupPr>
                      <m:e>
                        <m:r>
                          <a:rPr lang="en-US" sz="1600" b="1" i="1" dirty="0">
                            <a:latin typeface="Cambria Math" panose="02040503050406030204" pitchFamily="18" charset="0"/>
                          </a:rPr>
                          <m:t>𝒄</m:t>
                        </m:r>
                      </m:e>
                      <m:sup>
                        <m:r>
                          <a:rPr lang="en-US" sz="1600" b="1" i="1" dirty="0">
                            <a:latin typeface="Cambria Math" panose="02040503050406030204" pitchFamily="18" charset="0"/>
                          </a:rPr>
                          <m:t>𝟐</m:t>
                        </m:r>
                      </m:sup>
                    </m:sSup>
                  </m:oMath>
                </a14:m>
                <a:r>
                  <a:rPr lang="en-US" sz="1600" dirty="0"/>
                  <a: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406947"/>
              </a:xfrm>
              <a:prstGeom prst="rect">
                <a:avLst/>
              </a:prstGeom>
              <a:blipFill>
                <a:blip r:embed="rId2"/>
                <a:stretch>
                  <a:fillRect l="-312" t="-303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Saturn: The Speed of Light Squared</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C805C7-AC5E-400A-89B0-3874CAE551FF}"/>
                  </a:ext>
                </a:extLst>
              </p:cNvPr>
              <p:cNvSpPr txBox="1"/>
              <p:nvPr/>
            </p:nvSpPr>
            <p:spPr>
              <a:xfrm>
                <a:off x="1559911" y="4858884"/>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minimum orbit of Saturn is a </a:t>
                </a:r>
                <a:r>
                  <a:rPr lang="en-US" sz="1600" b="1" dirty="0"/>
                  <a:t>virtual representation </a:t>
                </a:r>
                <a:r>
                  <a:rPr lang="en-US" sz="1600" dirty="0"/>
                  <a:t>of the speed of light squared (</a:t>
                </a:r>
                <a14:m>
                  <m:oMath xmlns:m="http://schemas.openxmlformats.org/officeDocument/2006/math">
                    <m:sSup>
                      <m:sSupPr>
                        <m:ctrlPr>
                          <a:rPr lang="en-US" sz="1600" b="1" i="1" dirty="0">
                            <a:latin typeface="Cambria Math" panose="02040503050406030204" pitchFamily="18" charset="0"/>
                          </a:rPr>
                        </m:ctrlPr>
                      </m:sSupPr>
                      <m:e>
                        <m:r>
                          <a:rPr lang="en-US" sz="1600" b="1" i="1" dirty="0">
                            <a:latin typeface="Cambria Math" panose="02040503050406030204" pitchFamily="18" charset="0"/>
                          </a:rPr>
                          <m:t>𝒄</m:t>
                        </m:r>
                      </m:e>
                      <m:sup>
                        <m:r>
                          <a:rPr lang="en-US" sz="1600" b="1" i="1" dirty="0">
                            <a:latin typeface="Cambria Math" panose="02040503050406030204" pitchFamily="18" charset="0"/>
                          </a:rPr>
                          <m:t>𝟐</m:t>
                        </m:r>
                      </m:sup>
                    </m:sSup>
                  </m:oMath>
                </a14:m>
                <a:r>
                  <a:rPr lang="en-US" sz="1600" dirty="0"/>
                  <a:t>).</a:t>
                </a:r>
              </a:p>
            </p:txBody>
          </p:sp>
        </mc:Choice>
        <mc:Fallback xmlns="">
          <p:sp>
            <p:nvSpPr>
              <p:cNvPr id="9" name="TextBox 8">
                <a:extLst>
                  <a:ext uri="{FF2B5EF4-FFF2-40B4-BE49-F238E27FC236}">
                    <a16:creationId xmlns:a16="http://schemas.microsoft.com/office/drawing/2014/main" id="{38C805C7-AC5E-400A-89B0-3874CAE551FF}"/>
                  </a:ext>
                </a:extLst>
              </p:cNvPr>
              <p:cNvSpPr txBox="1">
                <a:spLocks noRot="1" noChangeAspect="1" noMove="1" noResize="1" noEditPoints="1" noAdjustHandles="1" noChangeArrowheads="1" noChangeShapeType="1" noTextEdit="1"/>
              </p:cNvSpPr>
              <p:nvPr/>
            </p:nvSpPr>
            <p:spPr>
              <a:xfrm>
                <a:off x="1559911" y="4858884"/>
                <a:ext cx="9782799" cy="1406947"/>
              </a:xfrm>
              <a:prstGeom prst="rect">
                <a:avLst/>
              </a:prstGeom>
              <a:blipFill>
                <a:blip r:embed="rId3"/>
                <a:stretch>
                  <a:fillRect l="-374" t="-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nvGraphicFramePr>
            <p:xfrm>
              <a:off x="1667596" y="2555668"/>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600" b="1" i="1" dirty="0" smtClean="0">
                                        <a:latin typeface="Cambria Math" panose="02040503050406030204" pitchFamily="18" charset="0"/>
                                      </a:rPr>
                                    </m:ctrlPr>
                                  </m:sSupPr>
                                  <m:e>
                                    <m:r>
                                      <a:rPr lang="en-US" sz="1600" b="1" i="0" dirty="0" smtClean="0">
                                        <a:latin typeface="Cambria Math" panose="02040503050406030204" pitchFamily="18" charset="0"/>
                                      </a:rPr>
                                      <m:t>𝐒𝐩𝐞𝐞𝐝</m:t>
                                    </m:r>
                                    <m:r>
                                      <a:rPr lang="en-US" sz="1600" b="1" i="0" dirty="0" smtClean="0">
                                        <a:latin typeface="Cambria Math" panose="02040503050406030204" pitchFamily="18" charset="0"/>
                                      </a:rPr>
                                      <m:t> </m:t>
                                    </m:r>
                                    <m:r>
                                      <a:rPr lang="en-US" sz="1600" b="1" i="0" dirty="0" smtClean="0">
                                        <a:latin typeface="Cambria Math" panose="02040503050406030204" pitchFamily="18" charset="0"/>
                                      </a:rPr>
                                      <m:t>𝐨𝐟</m:t>
                                    </m:r>
                                    <m:r>
                                      <a:rPr lang="en-US" sz="1600" b="1" i="0" dirty="0" smtClean="0">
                                        <a:latin typeface="Cambria Math" panose="02040503050406030204" pitchFamily="18" charset="0"/>
                                      </a:rPr>
                                      <m:t> </m:t>
                                    </m:r>
                                    <m:r>
                                      <a:rPr lang="en-US" sz="1600" b="1" i="0" dirty="0" smtClean="0">
                                        <a:latin typeface="Cambria Math" panose="02040503050406030204" pitchFamily="18" charset="0"/>
                                      </a:rPr>
                                      <m:t>𝐋𝐢𝐠𝐡𝐭</m:t>
                                    </m:r>
                                  </m:e>
                                  <m:sup>
                                    <m:r>
                                      <a:rPr lang="en-US" sz="1600" b="1" i="0" dirty="0" smtClean="0">
                                        <a:latin typeface="Cambria Math" panose="02040503050406030204" pitchFamily="18" charset="0"/>
                                      </a:rPr>
                                      <m:t>𝟐</m:t>
                                    </m:r>
                                  </m:sup>
                                </m:sSup>
                              </m:oMath>
                            </m:oMathPara>
                          </a14:m>
                          <a:endParaRPr lang="en-US" sz="1400" b="1" i="0" dirty="0">
                            <a:latin typeface="+mn-lt"/>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𝒄</m:t>
                                    </m:r>
                                  </m:e>
                                  <m:sup>
                                    <m:r>
                                      <a:rPr lang="en-US" sz="1600" b="1" i="1" dirty="0" smtClean="0">
                                        <a:latin typeface="Cambria Math" panose="02040503050406030204" pitchFamily="18" charset="0"/>
                                      </a:rPr>
                                      <m:t>𝟐</m:t>
                                    </m:r>
                                  </m:sup>
                                </m:sSup>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𝟎𝟐𝟓</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𝟏𝟕</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𝒔</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𝒄</m:t>
                                    </m:r>
                                  </m:e>
                                  <m:sup>
                                    <m:r>
                                      <a:rPr lang="en-US" sz="1600" b="1" i="1" dirty="0" smtClean="0">
                                        <a:latin typeface="Cambria Math" panose="02040503050406030204" pitchFamily="18" charset="0"/>
                                      </a:rPr>
                                      <m:t>𝟐</m:t>
                                    </m:r>
                                  </m:sup>
                                </m:sSup>
                                <m:r>
                                  <a:rPr lang="en-US" sz="1600" b="1" i="1" dirty="0" smtClean="0">
                                    <a:latin typeface="Cambria Math" panose="02040503050406030204" pitchFamily="18" charset="0"/>
                                  </a:rPr>
                                  <m:t>=</m:t>
                                </m:r>
                                <m:r>
                                  <a:rPr lang="en-US" sz="1600" b="1" i="1" dirty="0" smtClean="0">
                                    <a:latin typeface="Cambria Math" panose="02040503050406030204" pitchFamily="18" charset="0"/>
                                  </a:rPr>
                                  <m:t>𝟐𝟎𝟐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r>
                                  <a:rPr lang="en-US" sz="1600" b="1" i="1" dirty="0" smtClean="0">
                                    <a:latin typeface="Cambria Math" panose="02040503050406030204" pitchFamily="18" charset="0"/>
                                  </a:rPr>
                                  <m:t>/</m:t>
                                </m:r>
                                <m:r>
                                  <a:rPr lang="en-US" sz="1600" b="1" i="1" dirty="0" smtClean="0">
                                    <a:latin typeface="Cambria Math" panose="02040503050406030204" pitchFamily="18" charset="0"/>
                                  </a:rPr>
                                  <m:t>𝒔</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31341324"/>
                  </p:ext>
                </p:extLst>
              </p:nvPr>
            </p:nvGraphicFramePr>
            <p:xfrm>
              <a:off x="1667596" y="2555668"/>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endParaRPr lang="en-US"/>
                        </a:p>
                      </a:txBody>
                      <a:tcPr>
                        <a:blipFill>
                          <a:blip r:embed="rId4"/>
                          <a:stretch>
                            <a:fillRect l="-94" t="-1639" r="-376" b="-104918"/>
                          </a:stretch>
                        </a:blip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4"/>
                          <a:stretch>
                            <a:fillRect l="-243" t="-101639" r="-158981" b="-4918"/>
                          </a:stretch>
                        </a:blipFill>
                      </a:tcPr>
                    </a:tc>
                    <a:tc>
                      <a:txBody>
                        <a:bodyPr/>
                        <a:lstStyle/>
                        <a:p>
                          <a:endParaRPr lang="en-US"/>
                        </a:p>
                      </a:txBody>
                      <a:tcPr>
                        <a:blipFill>
                          <a:blip r:embed="rId4"/>
                          <a:stretch>
                            <a:fillRect l="-63441" t="-101639" r="-614" b="-4918"/>
                          </a:stretch>
                        </a:blipFill>
                      </a:tcPr>
                    </a:tc>
                    <a:extLst>
                      <a:ext uri="{0D108BD9-81ED-4DB2-BD59-A6C34878D82A}">
                        <a16:rowId xmlns:a16="http://schemas.microsoft.com/office/drawing/2014/main" val="410346192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BA7C7D74-F5C7-42A0-86C7-8919EA7FB2B2}"/>
                  </a:ext>
                </a:extLst>
              </p:cNvPr>
              <p:cNvGraphicFramePr>
                <a:graphicFrameLocks noGrp="1"/>
              </p:cNvGraphicFramePr>
              <p:nvPr/>
            </p:nvGraphicFramePr>
            <p:xfrm>
              <a:off x="1667596" y="3754121"/>
              <a:ext cx="6475540" cy="675640"/>
            </p:xfrm>
            <a:graphic>
              <a:graphicData uri="http://schemas.openxmlformats.org/drawingml/2006/table">
                <a:tbl>
                  <a:tblPr firstRow="1" bandRow="1">
                    <a:tableStyleId>{073A0DAA-6AF3-43AB-8588-CEC1D06C72B9}</a:tableStyleId>
                  </a:tblPr>
                  <a:tblGrid>
                    <a:gridCol w="2513140">
                      <a:extLst>
                        <a:ext uri="{9D8B030D-6E8A-4147-A177-3AD203B41FA5}">
                          <a16:colId xmlns:a16="http://schemas.microsoft.com/office/drawing/2014/main" val="218188306"/>
                        </a:ext>
                      </a:extLst>
                    </a:gridCol>
                    <a:gridCol w="3962400">
                      <a:extLst>
                        <a:ext uri="{9D8B030D-6E8A-4147-A177-3AD203B41FA5}">
                          <a16:colId xmlns:a16="http://schemas.microsoft.com/office/drawing/2014/main" val="4249674538"/>
                        </a:ext>
                      </a:extLst>
                    </a:gridCol>
                  </a:tblGrid>
                  <a:tr h="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Saturn Min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𝟎𝟐𝟓</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𝟎𝟐𝟓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0" name="Table 3">
                <a:extLst>
                  <a:ext uri="{FF2B5EF4-FFF2-40B4-BE49-F238E27FC236}">
                    <a16:creationId xmlns:a16="http://schemas.microsoft.com/office/drawing/2014/main" id="{BA7C7D74-F5C7-42A0-86C7-8919EA7FB2B2}"/>
                  </a:ext>
                </a:extLst>
              </p:cNvPr>
              <p:cNvGraphicFramePr>
                <a:graphicFrameLocks noGrp="1"/>
              </p:cNvGraphicFramePr>
              <p:nvPr>
                <p:extLst>
                  <p:ext uri="{D42A27DB-BD31-4B8C-83A1-F6EECF244321}">
                    <p14:modId xmlns:p14="http://schemas.microsoft.com/office/powerpoint/2010/main" val="1778680619"/>
                  </p:ext>
                </p:extLst>
              </p:nvPr>
            </p:nvGraphicFramePr>
            <p:xfrm>
              <a:off x="1667596" y="3754121"/>
              <a:ext cx="6475540" cy="675640"/>
            </p:xfrm>
            <a:graphic>
              <a:graphicData uri="http://schemas.openxmlformats.org/drawingml/2006/table">
                <a:tbl>
                  <a:tblPr firstRow="1" bandRow="1">
                    <a:tableStyleId>{073A0DAA-6AF3-43AB-8588-CEC1D06C72B9}</a:tableStyleId>
                  </a:tblPr>
                  <a:tblGrid>
                    <a:gridCol w="2513140">
                      <a:extLst>
                        <a:ext uri="{9D8B030D-6E8A-4147-A177-3AD203B41FA5}">
                          <a16:colId xmlns:a16="http://schemas.microsoft.com/office/drawing/2014/main" val="218188306"/>
                        </a:ext>
                      </a:extLst>
                    </a:gridCol>
                    <a:gridCol w="3962400">
                      <a:extLst>
                        <a:ext uri="{9D8B030D-6E8A-4147-A177-3AD203B41FA5}">
                          <a16:colId xmlns:a16="http://schemas.microsoft.com/office/drawing/2014/main" val="4249674538"/>
                        </a:ext>
                      </a:extLst>
                    </a:gridCol>
                  </a:tblGrid>
                  <a:tr h="30480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Saturn Min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5"/>
                          <a:stretch>
                            <a:fillRect l="-242" t="-85246" r="-158354" b="-3279"/>
                          </a:stretch>
                        </a:blipFill>
                      </a:tcPr>
                    </a:tc>
                    <a:tc>
                      <a:txBody>
                        <a:bodyPr/>
                        <a:lstStyle/>
                        <a:p>
                          <a:endParaRPr lang="en-US"/>
                        </a:p>
                      </a:txBody>
                      <a:tcPr>
                        <a:blipFill>
                          <a:blip r:embed="rId5"/>
                          <a:stretch>
                            <a:fillRect l="-63692" t="-85246" r="-615" b="-3279"/>
                          </a:stretch>
                        </a:blipFill>
                      </a:tcPr>
                    </a:tc>
                    <a:extLst>
                      <a:ext uri="{0D108BD9-81ED-4DB2-BD59-A6C34878D82A}">
                        <a16:rowId xmlns:a16="http://schemas.microsoft.com/office/drawing/2014/main" val="4103461920"/>
                      </a:ext>
                    </a:extLst>
                  </a:tr>
                </a:tbl>
              </a:graphicData>
            </a:graphic>
          </p:graphicFrame>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872B069-C727-4E60-9707-353F037CC4B2}"/>
                  </a:ext>
                </a:extLst>
              </p:cNvPr>
              <p:cNvSpPr txBox="1"/>
              <p:nvPr/>
            </p:nvSpPr>
            <p:spPr>
              <a:xfrm>
                <a:off x="8304212" y="2503943"/>
                <a:ext cx="2889458" cy="1341906"/>
              </a:xfrm>
              <a:prstGeom prst="rect">
                <a:avLst/>
              </a:prstGeom>
              <a:noFill/>
            </p:spPr>
            <p:txBody>
              <a:bodyPr wrap="square" rtlCol="0">
                <a:spAutoFit/>
              </a:bodyPr>
              <a:lstStyle/>
              <a:p>
                <a:r>
                  <a:rPr lang="en-US" sz="1600" dirty="0"/>
                  <a:t>The difference in the quantitative value (</a:t>
                </a:r>
                <a14:m>
                  <m:oMath xmlns:m="http://schemas.openxmlformats.org/officeDocument/2006/math">
                    <m:r>
                      <a:rPr lang="en-US" sz="1600" b="1" i="1" dirty="0">
                        <a:latin typeface="Cambria Math" panose="02040503050406030204" pitchFamily="18" charset="0"/>
                        <a:ea typeface="Cambria Math" panose="02040503050406030204" pitchFamily="18" charset="0"/>
                      </a:rPr>
                      <m:t>𝚫</m:t>
                    </m:r>
                  </m:oMath>
                </a14:m>
                <a:r>
                  <a:rPr lang="en-US" sz="1600" dirty="0"/>
                  <a:t>) is a factor of </a:t>
                </a:r>
                <a14:m>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𝟏𝟎</m:t>
                        </m:r>
                      </m:e>
                      <m:sup>
                        <m:r>
                          <a:rPr lang="en-US" sz="1600" b="1" i="1" dirty="0" smtClean="0">
                            <a:latin typeface="Cambria Math" panose="02040503050406030204" pitchFamily="18" charset="0"/>
                          </a:rPr>
                          <m:t>𝟓</m:t>
                        </m:r>
                      </m:sup>
                    </m:sSup>
                  </m:oMath>
                </a14:m>
                <a:r>
                  <a:rPr lang="en-US" sz="1600" dirty="0"/>
                  <a:t>.</a:t>
                </a:r>
              </a:p>
              <a:p>
                <a:endParaRPr lang="en-US" sz="16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𝚫</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rPr>
                          </m:ctrlPr>
                        </m:sSupPr>
                        <m:e>
                          <m:r>
                            <a:rPr lang="en-US" sz="1600" b="1" i="1" dirty="0">
                              <a:latin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𝟏𝟎</m:t>
                          </m:r>
                        </m:e>
                        <m:sup>
                          <m:r>
                            <a:rPr lang="en-US" sz="1600" b="1" i="1" dirty="0">
                              <a:latin typeface="Cambria Math" panose="02040503050406030204" pitchFamily="18" charset="0"/>
                            </a:rPr>
                            <m:t>𝟓</m:t>
                          </m:r>
                        </m:sup>
                      </m:sSup>
                      <m:r>
                        <a:rPr lang="en-US" sz="1600"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𝑮</m:t>
                      </m:r>
                      <m:r>
                        <a:rPr lang="en-US" sz="1600" b="1" i="1" dirty="0">
                          <a:latin typeface="Cambria Math" panose="02040503050406030204" pitchFamily="18" charset="0"/>
                        </a:rPr>
                        <m:t>=</m:t>
                      </m:r>
                      <m:f>
                        <m:fPr>
                          <m:type m:val="lin"/>
                          <m:ctrlPr>
                            <a:rPr lang="en-US" sz="1600" b="1" i="1" dirty="0">
                              <a:latin typeface="Cambria Math" panose="02040503050406030204" pitchFamily="18" charset="0"/>
                            </a:rPr>
                          </m:ctrlPr>
                        </m:fPr>
                        <m:num>
                          <m:r>
                            <a:rPr lang="en-US" sz="1600" b="1" i="1" dirty="0">
                              <a:latin typeface="Cambria Math" panose="02040503050406030204" pitchFamily="18" charset="0"/>
                            </a:rPr>
                            <m:t>𝟏</m:t>
                          </m:r>
                        </m:num>
                        <m:den>
                          <m:sSup>
                            <m:sSupPr>
                              <m:ctrlPr>
                                <a:rPr lang="en-US" sz="1600" b="1" i="1" dirty="0">
                                  <a:latin typeface="Cambria Math" panose="02040503050406030204" pitchFamily="18" charset="0"/>
                                </a:rPr>
                              </m:ctrlPr>
                            </m:sSupPr>
                            <m:e>
                              <m:r>
                                <a:rPr lang="el-GR" sz="1600" b="1" i="1" dirty="0">
                                  <a:latin typeface="Cambria Math" panose="02040503050406030204" pitchFamily="18" charset="0"/>
                                  <a:ea typeface="Cambria Math" panose="02040503050406030204" pitchFamily="18" charset="0"/>
                                </a:rPr>
                                <m:t>𝜟</m:t>
                              </m:r>
                            </m:e>
                            <m:sup>
                              <m:r>
                                <a:rPr lang="en-US" sz="1600" b="1" i="1" dirty="0">
                                  <a:latin typeface="Cambria Math" panose="02040503050406030204" pitchFamily="18" charset="0"/>
                                </a:rPr>
                                <m:t>𝟐</m:t>
                              </m:r>
                            </m:sup>
                          </m:sSup>
                        </m:den>
                      </m:f>
                    </m:oMath>
                  </m:oMathPara>
                </a14:m>
                <a:endParaRPr lang="en-US" sz="1600" b="1" dirty="0"/>
              </a:p>
            </p:txBody>
          </p:sp>
        </mc:Choice>
        <mc:Fallback xmlns="">
          <p:sp>
            <p:nvSpPr>
              <p:cNvPr id="16" name="TextBox 15">
                <a:extLst>
                  <a:ext uri="{FF2B5EF4-FFF2-40B4-BE49-F238E27FC236}">
                    <a16:creationId xmlns:a16="http://schemas.microsoft.com/office/drawing/2014/main" id="{9872B069-C727-4E60-9707-353F037CC4B2}"/>
                  </a:ext>
                </a:extLst>
              </p:cNvPr>
              <p:cNvSpPr txBox="1">
                <a:spLocks noRot="1" noChangeAspect="1" noMove="1" noResize="1" noEditPoints="1" noAdjustHandles="1" noChangeArrowheads="1" noChangeShapeType="1" noTextEdit="1"/>
              </p:cNvSpPr>
              <p:nvPr/>
            </p:nvSpPr>
            <p:spPr>
              <a:xfrm>
                <a:off x="8304212" y="2503943"/>
                <a:ext cx="2889458" cy="1341906"/>
              </a:xfrm>
              <a:prstGeom prst="rect">
                <a:avLst/>
              </a:prstGeom>
              <a:blipFill>
                <a:blip r:embed="rId6"/>
                <a:stretch>
                  <a:fillRect l="-1055" t="-1364" r="-4852" b="-41818"/>
                </a:stretch>
              </a:blipFill>
            </p:spPr>
            <p:txBody>
              <a:bodyPr/>
              <a:lstStyle/>
              <a:p>
                <a:r>
                  <a:rPr lang="en-US">
                    <a:noFill/>
                  </a:rPr>
                  <a:t> </a:t>
                </a:r>
              </a:p>
            </p:txBody>
          </p:sp>
        </mc:Fallback>
      </mc:AlternateContent>
    </p:spTree>
    <p:extLst>
      <p:ext uri="{BB962C8B-B14F-4D97-AF65-F5344CB8AC3E}">
        <p14:creationId xmlns:p14="http://schemas.microsoft.com/office/powerpoint/2010/main" val="365752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average orbital radius of Saturn has same </a:t>
                </a:r>
                <a:r>
                  <a:rPr lang="en-US" sz="1600" b="1" dirty="0"/>
                  <a:t>decimal value </a:t>
                </a:r>
                <a:r>
                  <a:rPr lang="en-US" sz="1600" dirty="0"/>
                  <a:t>(</a:t>
                </a:r>
                <a14:m>
                  <m:oMath xmlns:m="http://schemas.openxmlformats.org/officeDocument/2006/math">
                    <m:r>
                      <a:rPr lang="en-US" sz="1600" b="1" i="1" dirty="0">
                        <a:latin typeface="Cambria Math" panose="02040503050406030204" pitchFamily="18" charset="0"/>
                      </a:rPr>
                      <m:t>𝟐</m:t>
                    </m:r>
                    <m:r>
                      <a:rPr lang="en-US" sz="1600" b="1" i="1" dirty="0">
                        <a:latin typeface="Cambria Math" panose="02040503050406030204" pitchFamily="18" charset="0"/>
                      </a:rPr>
                      <m:t>.</m:t>
                    </m:r>
                    <m:r>
                      <a:rPr lang="en-US" sz="1600" b="1" i="1" dirty="0" smtClean="0">
                        <a:latin typeface="Cambria Math" panose="02040503050406030204" pitchFamily="18" charset="0"/>
                      </a:rPr>
                      <m:t>𝟏𝟒𝟕</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𝒍𝒂</m:t>
                    </m:r>
                  </m:oMath>
                </a14:m>
                <a:r>
                  <a:rPr lang="en-US" sz="1600" dirty="0"/>
                  <a:t>) as the </a:t>
                </a:r>
                <a14:m>
                  <m:oMath xmlns:m="http://schemas.openxmlformats.org/officeDocument/2006/math">
                    <m:r>
                      <a:rPr lang="en-US" sz="1600" b="1" i="1" dirty="0" smtClean="0">
                        <a:latin typeface="Cambria Math" panose="02040503050406030204" pitchFamily="18" charset="0"/>
                      </a:rPr>
                      <m:t>𝟖</m:t>
                    </m:r>
                    <m:r>
                      <a:rPr lang="en-US" sz="1600" b="1" i="1" dirty="0" smtClean="0">
                        <a:latin typeface="Cambria Math" panose="02040503050406030204" pitchFamily="18" charset="0"/>
                      </a:rPr>
                      <m:t>𝒕𝒉</m:t>
                    </m:r>
                  </m:oMath>
                </a14:m>
                <a:r>
                  <a:rPr lang="en-US" sz="1600" dirty="0"/>
                  <a:t> Mersenne prime number.</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406947"/>
              </a:xfrm>
              <a:prstGeom prst="rect">
                <a:avLst/>
              </a:prstGeom>
              <a:blipFill>
                <a:blip r:embed="rId2"/>
                <a:stretch>
                  <a:fillRect l="-312" t="-303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Saturn: The 8</a:t>
            </a:r>
            <a:r>
              <a:rPr kumimoji="0" lang="en-US" sz="1800" b="1" u="none" strike="noStrike" kern="1200" cap="none" spc="0" normalizeH="0" baseline="30000" noProof="0" dirty="0">
                <a:ln>
                  <a:noFill/>
                </a:ln>
                <a:solidFill>
                  <a:srgbClr val="465562"/>
                </a:solidFill>
                <a:effectLst/>
                <a:uLnTx/>
                <a:uFillTx/>
                <a:latin typeface="Euphemia"/>
                <a:ea typeface="+mn-ea"/>
                <a:cs typeface="+mn-cs"/>
              </a:rPr>
              <a:t>th</a:t>
            </a:r>
            <a:r>
              <a:rPr kumimoji="0" lang="en-US" sz="1800" b="1" u="none" strike="noStrike" kern="1200" cap="none" spc="0" normalizeH="0" baseline="0" noProof="0" dirty="0">
                <a:ln>
                  <a:noFill/>
                </a:ln>
                <a:solidFill>
                  <a:srgbClr val="465562"/>
                </a:solidFill>
                <a:effectLst/>
                <a:uLnTx/>
                <a:uFillTx/>
                <a:latin typeface="Euphemia"/>
                <a:ea typeface="+mn-ea"/>
                <a:cs typeface="+mn-cs"/>
              </a:rPr>
              <a:t> Mersenne Prime Number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C805C7-AC5E-400A-89B0-3874CAE551FF}"/>
                  </a:ext>
                </a:extLst>
              </p:cNvPr>
              <p:cNvSpPr txBox="1"/>
              <p:nvPr/>
            </p:nvSpPr>
            <p:spPr>
              <a:xfrm>
                <a:off x="1559911" y="4858884"/>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average orbit of Saturn is a </a:t>
                </a:r>
                <a:r>
                  <a:rPr lang="en-US" sz="1600" b="1" dirty="0"/>
                  <a:t>virtual representation </a:t>
                </a:r>
                <a:r>
                  <a:rPr lang="en-US" sz="1600" dirty="0"/>
                  <a:t>of the </a:t>
                </a:r>
                <a14:m>
                  <m:oMath xmlns:m="http://schemas.openxmlformats.org/officeDocument/2006/math">
                    <m:r>
                      <a:rPr lang="en-US" sz="1600" b="1" i="1" dirty="0" smtClean="0">
                        <a:latin typeface="Cambria Math" panose="02040503050406030204" pitchFamily="18" charset="0"/>
                      </a:rPr>
                      <m:t>𝟖</m:t>
                    </m:r>
                    <m:r>
                      <a:rPr lang="en-US" sz="1600" b="1" i="1" dirty="0" smtClean="0">
                        <a:latin typeface="Cambria Math" panose="02040503050406030204" pitchFamily="18" charset="0"/>
                      </a:rPr>
                      <m:t>𝒕𝒉</m:t>
                    </m:r>
                  </m:oMath>
                </a14:m>
                <a:r>
                  <a:rPr lang="en-US" sz="1600" dirty="0"/>
                  <a:t> Mersenne prime number.</a:t>
                </a:r>
              </a:p>
            </p:txBody>
          </p:sp>
        </mc:Choice>
        <mc:Fallback xmlns="">
          <p:sp>
            <p:nvSpPr>
              <p:cNvPr id="9" name="TextBox 8">
                <a:extLst>
                  <a:ext uri="{FF2B5EF4-FFF2-40B4-BE49-F238E27FC236}">
                    <a16:creationId xmlns:a16="http://schemas.microsoft.com/office/drawing/2014/main" id="{38C805C7-AC5E-400A-89B0-3874CAE551FF}"/>
                  </a:ext>
                </a:extLst>
              </p:cNvPr>
              <p:cNvSpPr txBox="1">
                <a:spLocks noRot="1" noChangeAspect="1" noMove="1" noResize="1" noEditPoints="1" noAdjustHandles="1" noChangeArrowheads="1" noChangeShapeType="1" noTextEdit="1"/>
              </p:cNvSpPr>
              <p:nvPr/>
            </p:nvSpPr>
            <p:spPr>
              <a:xfrm>
                <a:off x="1559911" y="4858884"/>
                <a:ext cx="9782799" cy="1406947"/>
              </a:xfrm>
              <a:prstGeom prst="rect">
                <a:avLst/>
              </a:prstGeom>
              <a:blipFill>
                <a:blip r:embed="rId3"/>
                <a:stretch>
                  <a:fillRect l="-374" t="-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2732441458"/>
                  </p:ext>
                </p:extLst>
              </p:nvPr>
            </p:nvGraphicFramePr>
            <p:xfrm>
              <a:off x="2856642" y="2596381"/>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1" i="0" u="none" strike="noStrike" kern="1200" cap="none" spc="0" normalizeH="0" baseline="0" noProof="0" dirty="0" smtClean="0">
                                    <a:ln>
                                      <a:noFill/>
                                    </a:ln>
                                    <a:solidFill>
                                      <a:schemeClr val="bg1"/>
                                    </a:solidFill>
                                    <a:effectLst/>
                                    <a:uLnTx/>
                                    <a:uFillTx/>
                                    <a:latin typeface="+mn-lt"/>
                                    <a:ea typeface="+mn-ea"/>
                                    <a:cs typeface="+mn-cs"/>
                                  </a:rPr>
                                  <m:t>8</m:t>
                                </m:r>
                                <m:r>
                                  <m:rPr>
                                    <m:nor/>
                                  </m:rPr>
                                  <a:rPr kumimoji="0" lang="en-US" sz="1400" b="1" i="0" u="none" strike="noStrike" kern="1200" cap="none" spc="0" normalizeH="0" baseline="30000" noProof="0" dirty="0" smtClean="0">
                                    <a:ln>
                                      <a:noFill/>
                                    </a:ln>
                                    <a:solidFill>
                                      <a:schemeClr val="bg1"/>
                                    </a:solidFill>
                                    <a:effectLst/>
                                    <a:uLnTx/>
                                    <a:uFillTx/>
                                    <a:latin typeface="+mn-lt"/>
                                    <a:ea typeface="+mn-ea"/>
                                    <a:cs typeface="+mn-cs"/>
                                  </a:rPr>
                                  <m:t>th</m:t>
                                </m:r>
                                <m:r>
                                  <m:rPr>
                                    <m:nor/>
                                  </m:rPr>
                                  <a:rPr kumimoji="0" lang="en-US" sz="1400" b="1" i="0" u="none" strike="noStrike" kern="1200" cap="none" spc="0" normalizeH="0" baseline="0" noProof="0" dirty="0" smtClean="0">
                                    <a:ln>
                                      <a:noFill/>
                                    </a:ln>
                                    <a:solidFill>
                                      <a:schemeClr val="bg1"/>
                                    </a:solidFill>
                                    <a:effectLst/>
                                    <a:uLnTx/>
                                    <a:uFillTx/>
                                    <a:latin typeface="+mn-lt"/>
                                    <a:ea typeface="+mn-ea"/>
                                    <a:cs typeface="+mn-cs"/>
                                  </a:rPr>
                                  <m:t> </m:t>
                                </m:r>
                                <m:r>
                                  <m:rPr>
                                    <m:nor/>
                                  </m:rPr>
                                  <a:rPr kumimoji="0" lang="en-US" sz="1400" b="1" i="0" u="none" strike="noStrike" kern="1200" cap="none" spc="0" normalizeH="0" baseline="0" noProof="0" dirty="0" smtClean="0">
                                    <a:ln>
                                      <a:noFill/>
                                    </a:ln>
                                    <a:solidFill>
                                      <a:schemeClr val="bg1"/>
                                    </a:solidFill>
                                    <a:effectLst/>
                                    <a:uLnTx/>
                                    <a:uFillTx/>
                                    <a:latin typeface="+mn-lt"/>
                                    <a:ea typeface="+mn-ea"/>
                                    <a:cs typeface="+mn-cs"/>
                                  </a:rPr>
                                  <m:t>Mersenne</m:t>
                                </m:r>
                                <m:r>
                                  <m:rPr>
                                    <m:nor/>
                                  </m:rPr>
                                  <a:rPr kumimoji="0" lang="en-US" sz="1400" b="1" i="0" u="none" strike="noStrike" kern="1200" cap="none" spc="0" normalizeH="0" baseline="0" noProof="0" dirty="0" smtClean="0">
                                    <a:ln>
                                      <a:noFill/>
                                    </a:ln>
                                    <a:solidFill>
                                      <a:schemeClr val="bg1"/>
                                    </a:solidFill>
                                    <a:effectLst/>
                                    <a:uLnTx/>
                                    <a:uFillTx/>
                                    <a:latin typeface="+mn-lt"/>
                                    <a:ea typeface="+mn-ea"/>
                                    <a:cs typeface="+mn-cs"/>
                                  </a:rPr>
                                  <m:t> </m:t>
                                </m:r>
                                <m:r>
                                  <m:rPr>
                                    <m:nor/>
                                  </m:rPr>
                                  <a:rPr kumimoji="0" lang="en-US" sz="1400" b="1" i="0" u="none" strike="noStrike" kern="1200" cap="none" spc="0" normalizeH="0" baseline="0" noProof="0" dirty="0" smtClean="0">
                                    <a:ln>
                                      <a:noFill/>
                                    </a:ln>
                                    <a:solidFill>
                                      <a:schemeClr val="bg1"/>
                                    </a:solidFill>
                                    <a:effectLst/>
                                    <a:uLnTx/>
                                    <a:uFillTx/>
                                    <a:latin typeface="+mn-lt"/>
                                    <a:ea typeface="+mn-ea"/>
                                    <a:cs typeface="+mn-cs"/>
                                  </a:rPr>
                                  <m:t>Prime</m:t>
                                </m:r>
                                <m:r>
                                  <m:rPr>
                                    <m:nor/>
                                  </m:rPr>
                                  <a:rPr kumimoji="0" lang="en-US" sz="1400" b="1" i="0" u="none" strike="noStrike" kern="1200" cap="none" spc="0" normalizeH="0" baseline="0" noProof="0" dirty="0" smtClean="0">
                                    <a:ln>
                                      <a:noFill/>
                                    </a:ln>
                                    <a:solidFill>
                                      <a:schemeClr val="bg1"/>
                                    </a:solidFill>
                                    <a:effectLst/>
                                    <a:uLnTx/>
                                    <a:uFillTx/>
                                    <a:latin typeface="+mn-lt"/>
                                    <a:ea typeface="+mn-ea"/>
                                    <a:cs typeface="+mn-cs"/>
                                  </a:rPr>
                                  <m:t> </m:t>
                                </m:r>
                                <m:r>
                                  <m:rPr>
                                    <m:nor/>
                                  </m:rPr>
                                  <a:rPr kumimoji="0" lang="en-US" sz="1400" b="1" i="0" u="none" strike="noStrike" kern="1200" cap="none" spc="0" normalizeH="0" baseline="0" noProof="0" dirty="0" smtClean="0">
                                    <a:ln>
                                      <a:noFill/>
                                    </a:ln>
                                    <a:solidFill>
                                      <a:schemeClr val="bg1"/>
                                    </a:solidFill>
                                    <a:effectLst/>
                                    <a:uLnTx/>
                                    <a:uFillTx/>
                                    <a:latin typeface="+mn-lt"/>
                                    <a:ea typeface="+mn-ea"/>
                                    <a:cs typeface="+mn-cs"/>
                                  </a:rPr>
                                  <m:t>Number</m:t>
                                </m:r>
                              </m:oMath>
                            </m:oMathPara>
                          </a14:m>
                          <a:endParaRPr lang="en-US" sz="1100" b="1" i="0" dirty="0">
                            <a:solidFill>
                              <a:schemeClr val="bg1"/>
                            </a:solidFill>
                            <a:latin typeface="+mn-lt"/>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𝟐</m:t>
                                    </m:r>
                                  </m:e>
                                  <m:sup>
                                    <m:r>
                                      <a:rPr lang="en-US" sz="1600" b="1" i="1" dirty="0" smtClean="0">
                                        <a:latin typeface="Cambria Math" panose="02040503050406030204" pitchFamily="18" charset="0"/>
                                      </a:rPr>
                                      <m:t>𝟑𝟏</m:t>
                                    </m:r>
                                  </m:sup>
                                </m:sSup>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𝟏𝟒𝟕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𝟒𝟖𝟑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𝟔𝟒𝟕</m:t>
                                </m:r>
                              </m:oMath>
                            </m:oMathPara>
                          </a14:m>
                          <a:endParaRPr lang="en-US" sz="1600" b="1" dirty="0">
                            <a:ea typeface="Cambria Math" panose="02040503050406030204" pitchFamily="18" charset="0"/>
                          </a:endParaRPr>
                        </a:p>
                      </a:txBody>
                      <a:tcPr/>
                    </a:tc>
                    <a:extLst>
                      <a:ext uri="{0D108BD9-81ED-4DB2-BD59-A6C34878D82A}">
                        <a16:rowId xmlns:a16="http://schemas.microsoft.com/office/drawing/2014/main" val="4103461920"/>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2732441458"/>
                  </p:ext>
                </p:extLst>
              </p:nvPr>
            </p:nvGraphicFramePr>
            <p:xfrm>
              <a:off x="2856642" y="2596381"/>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endParaRPr lang="en-US"/>
                        </a:p>
                      </a:txBody>
                      <a:tcPr>
                        <a:blipFill>
                          <a:blip r:embed="rId4"/>
                          <a:stretch>
                            <a:fillRect l="-94" t="-1613" r="-470" b="-101613"/>
                          </a:stretch>
                        </a:blipFill>
                      </a:tcPr>
                    </a:tc>
                    <a:extLst>
                      <a:ext uri="{0D108BD9-81ED-4DB2-BD59-A6C34878D82A}">
                        <a16:rowId xmlns:a16="http://schemas.microsoft.com/office/drawing/2014/main" val="3496991546"/>
                      </a:ext>
                    </a:extLst>
                  </a:tr>
                  <a:tr h="370840">
                    <a:tc>
                      <a:txBody>
                        <a:bodyPr/>
                        <a:lstStyle/>
                        <a:p>
                          <a:endParaRPr lang="en-US"/>
                        </a:p>
                      </a:txBody>
                      <a:tcPr>
                        <a:blipFill>
                          <a:blip r:embed="rId4"/>
                          <a:stretch>
                            <a:fillRect l="-94" t="-103279" r="-470" b="-3279"/>
                          </a:stretch>
                        </a:blipFill>
                      </a:tcPr>
                    </a:tc>
                    <a:extLst>
                      <a:ext uri="{0D108BD9-81ED-4DB2-BD59-A6C34878D82A}">
                        <a16:rowId xmlns:a16="http://schemas.microsoft.com/office/drawing/2014/main" val="410346192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BA7C7D74-F5C7-42A0-86C7-8919EA7FB2B2}"/>
                  </a:ext>
                </a:extLst>
              </p:cNvPr>
              <p:cNvGraphicFramePr>
                <a:graphicFrameLocks noGrp="1"/>
              </p:cNvGraphicFramePr>
              <p:nvPr>
                <p:extLst>
                  <p:ext uri="{D42A27DB-BD31-4B8C-83A1-F6EECF244321}">
                    <p14:modId xmlns:p14="http://schemas.microsoft.com/office/powerpoint/2010/main" val="1473844305"/>
                  </p:ext>
                </p:extLst>
              </p:nvPr>
            </p:nvGraphicFramePr>
            <p:xfrm>
              <a:off x="2856642" y="3760652"/>
              <a:ext cx="6475540" cy="675640"/>
            </p:xfrm>
            <a:graphic>
              <a:graphicData uri="http://schemas.openxmlformats.org/drawingml/2006/table">
                <a:tbl>
                  <a:tblPr firstRow="1" bandRow="1">
                    <a:tableStyleId>{073A0DAA-6AF3-43AB-8588-CEC1D06C72B9}</a:tableStyleId>
                  </a:tblPr>
                  <a:tblGrid>
                    <a:gridCol w="2513140">
                      <a:extLst>
                        <a:ext uri="{9D8B030D-6E8A-4147-A177-3AD203B41FA5}">
                          <a16:colId xmlns:a16="http://schemas.microsoft.com/office/drawing/2014/main" val="218188306"/>
                        </a:ext>
                      </a:extLst>
                    </a:gridCol>
                    <a:gridCol w="3962400">
                      <a:extLst>
                        <a:ext uri="{9D8B030D-6E8A-4147-A177-3AD203B41FA5}">
                          <a16:colId xmlns:a16="http://schemas.microsoft.com/office/drawing/2014/main" val="4249674538"/>
                        </a:ext>
                      </a:extLst>
                    </a:gridCol>
                  </a:tblGrid>
                  <a:tr h="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Saturn Average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𝟏𝟒𝟕</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𝟏𝟒𝟕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𝟒𝟖𝟑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𝟔𝟒𝟕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0" name="Table 3">
                <a:extLst>
                  <a:ext uri="{FF2B5EF4-FFF2-40B4-BE49-F238E27FC236}">
                    <a16:creationId xmlns:a16="http://schemas.microsoft.com/office/drawing/2014/main" id="{BA7C7D74-F5C7-42A0-86C7-8919EA7FB2B2}"/>
                  </a:ext>
                </a:extLst>
              </p:cNvPr>
              <p:cNvGraphicFramePr>
                <a:graphicFrameLocks noGrp="1"/>
              </p:cNvGraphicFramePr>
              <p:nvPr>
                <p:extLst>
                  <p:ext uri="{D42A27DB-BD31-4B8C-83A1-F6EECF244321}">
                    <p14:modId xmlns:p14="http://schemas.microsoft.com/office/powerpoint/2010/main" val="1473844305"/>
                  </p:ext>
                </p:extLst>
              </p:nvPr>
            </p:nvGraphicFramePr>
            <p:xfrm>
              <a:off x="2856642" y="3760652"/>
              <a:ext cx="6475540" cy="675640"/>
            </p:xfrm>
            <a:graphic>
              <a:graphicData uri="http://schemas.openxmlformats.org/drawingml/2006/table">
                <a:tbl>
                  <a:tblPr firstRow="1" bandRow="1">
                    <a:tableStyleId>{073A0DAA-6AF3-43AB-8588-CEC1D06C72B9}</a:tableStyleId>
                  </a:tblPr>
                  <a:tblGrid>
                    <a:gridCol w="2513140">
                      <a:extLst>
                        <a:ext uri="{9D8B030D-6E8A-4147-A177-3AD203B41FA5}">
                          <a16:colId xmlns:a16="http://schemas.microsoft.com/office/drawing/2014/main" val="218188306"/>
                        </a:ext>
                      </a:extLst>
                    </a:gridCol>
                    <a:gridCol w="3962400">
                      <a:extLst>
                        <a:ext uri="{9D8B030D-6E8A-4147-A177-3AD203B41FA5}">
                          <a16:colId xmlns:a16="http://schemas.microsoft.com/office/drawing/2014/main" val="4249674538"/>
                        </a:ext>
                      </a:extLst>
                    </a:gridCol>
                  </a:tblGrid>
                  <a:tr h="30480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Saturn Average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5"/>
                          <a:stretch>
                            <a:fillRect l="-242" t="-85246" r="-158596" b="-3279"/>
                          </a:stretch>
                        </a:blipFill>
                      </a:tcPr>
                    </a:tc>
                    <a:tc>
                      <a:txBody>
                        <a:bodyPr/>
                        <a:lstStyle/>
                        <a:p>
                          <a:endParaRPr lang="en-US"/>
                        </a:p>
                      </a:txBody>
                      <a:tcPr>
                        <a:blipFill>
                          <a:blip r:embed="rId5"/>
                          <a:stretch>
                            <a:fillRect l="-63692" t="-85246" r="-769" b="-3279"/>
                          </a:stretch>
                        </a:blipFill>
                      </a:tcPr>
                    </a:tc>
                    <a:extLst>
                      <a:ext uri="{0D108BD9-81ED-4DB2-BD59-A6C34878D82A}">
                        <a16:rowId xmlns:a16="http://schemas.microsoft.com/office/drawing/2014/main" val="4103461920"/>
                      </a:ext>
                    </a:extLst>
                  </a:tr>
                </a:tbl>
              </a:graphicData>
            </a:graphic>
          </p:graphicFrame>
        </mc:Fallback>
      </mc:AlternateContent>
      <p:sp>
        <p:nvSpPr>
          <p:cNvPr id="12" name="TextBox 11">
            <a:extLst>
              <a:ext uri="{FF2B5EF4-FFF2-40B4-BE49-F238E27FC236}">
                <a16:creationId xmlns:a16="http://schemas.microsoft.com/office/drawing/2014/main" id="{44E82A9B-8689-4C21-BECD-14C48214809E}"/>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6"/>
              </a:rPr>
              <a:t>https://en.wikipedia.org/wiki/2,147,483,647</a:t>
            </a:r>
            <a:endParaRPr lang="en-US" sz="1200" dirty="0"/>
          </a:p>
        </p:txBody>
      </p:sp>
    </p:spTree>
    <p:extLst>
      <p:ext uri="{BB962C8B-B14F-4D97-AF65-F5344CB8AC3E}">
        <p14:creationId xmlns:p14="http://schemas.microsoft.com/office/powerpoint/2010/main" val="3157538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inverse squared (</a:t>
                </a:r>
                <a14:m>
                  <m:oMath xmlns:m="http://schemas.openxmlformats.org/officeDocument/2006/math">
                    <m:f>
                      <m:fPr>
                        <m:type m:val="skw"/>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𝟏</m:t>
                        </m:r>
                      </m:num>
                      <m:den>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𝒙</m:t>
                            </m:r>
                          </m:e>
                          <m:sup>
                            <m:r>
                              <a:rPr lang="en-US" sz="1600" b="1" i="1" dirty="0" smtClean="0">
                                <a:latin typeface="Cambria Math" panose="02040503050406030204" pitchFamily="18" charset="0"/>
                              </a:rPr>
                              <m:t>𝟐</m:t>
                            </m:r>
                          </m:sup>
                        </m:sSup>
                      </m:den>
                    </m:f>
                  </m:oMath>
                </a14:m>
                <a:r>
                  <a:rPr lang="en-US" sz="1600" dirty="0"/>
                  <a:t>) of the minimum orbital radius of Saturn has the same </a:t>
                </a:r>
                <a:r>
                  <a:rPr lang="en-US" sz="1600" b="1" dirty="0"/>
                  <a:t>decimal value </a:t>
                </a:r>
                <a:r>
                  <a:rPr lang="en-US" sz="1600" dirty="0"/>
                  <a:t>as the Planck length (in ants).</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406947"/>
              </a:xfrm>
              <a:prstGeom prst="rect">
                <a:avLst/>
              </a:prstGeom>
              <a:blipFill>
                <a:blip r:embed="rId2"/>
                <a:stretch>
                  <a:fillRect l="-312" t="-3506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Saturn: The Planck Length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38C805C7-AC5E-400A-89B0-3874CAE551FF}"/>
              </a:ext>
            </a:extLst>
          </p:cNvPr>
          <p:cNvSpPr txBox="1"/>
          <p:nvPr/>
        </p:nvSpPr>
        <p:spPr>
          <a:xfrm>
            <a:off x="1583806" y="5563977"/>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minimum orbit of Saturn (inverse squared) is a </a:t>
            </a:r>
            <a:r>
              <a:rPr lang="en-US" sz="1600" b="1" dirty="0"/>
              <a:t>virtual representation </a:t>
            </a:r>
            <a:r>
              <a:rPr lang="en-US" sz="1600" dirty="0"/>
              <a:t>of the Planck length.</a:t>
            </a:r>
          </a:p>
        </p:txBody>
      </p:sp>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nvGraphicFramePr>
            <p:xfrm>
              <a:off x="1674812" y="2445293"/>
              <a:ext cx="6475540" cy="1546606"/>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dirty="0">
                              <a:latin typeface="+mn-lt"/>
                            </a:rPr>
                            <a:t>The Planck Length (</a:t>
                          </a:r>
                          <a14:m>
                            <m:oMath xmlns:m="http://schemas.openxmlformats.org/officeDocument/2006/math">
                              <m:sSub>
                                <m:sSubPr>
                                  <m:ctrlPr>
                                    <a:rPr lang="en-US" sz="1400" b="1" i="1" dirty="0" smtClean="0">
                                      <a:latin typeface="Cambria Math" panose="02040503050406030204" pitchFamily="18" charset="0"/>
                                    </a:rPr>
                                  </m:ctrlPr>
                                </m:sSubPr>
                                <m:e>
                                  <m:r>
                                    <a:rPr lang="en-US" sz="1400" b="1" i="1" dirty="0" smtClean="0">
                                      <a:latin typeface="Cambria Math" panose="02040503050406030204" pitchFamily="18" charset="0"/>
                                      <a:ea typeface="Cambria Math" panose="02040503050406030204" pitchFamily="18" charset="0"/>
                                    </a:rPr>
                                    <m:t>ℓ</m:t>
                                  </m:r>
                                </m:e>
                                <m:sub>
                                  <m:r>
                                    <a:rPr lang="en-US" sz="1400" b="1" i="1" dirty="0" smtClean="0">
                                      <a:latin typeface="Cambria Math" panose="02040503050406030204" pitchFamily="18" charset="0"/>
                                    </a:rPr>
                                    <m:t>𝑷</m:t>
                                  </m:r>
                                </m:sub>
                              </m:sSub>
                            </m:oMath>
                          </a14:m>
                          <a:r>
                            <a:rPr lang="en-US" sz="1400" b="1" i="0" dirty="0">
                              <a:latin typeface="+mn-lt"/>
                            </a:rPr>
                            <a:t>)</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1" i="1" dirty="0" smtClean="0">
                                        <a:latin typeface="Cambria Math" panose="02040503050406030204" pitchFamily="18" charset="0"/>
                                      </a:rPr>
                                    </m:ctrlPr>
                                  </m:sSubPr>
                                  <m:e>
                                    <m:r>
                                      <a:rPr lang="en-US" sz="1600" b="1" i="1" dirty="0" smtClean="0">
                                        <a:latin typeface="Cambria Math" panose="02040503050406030204" pitchFamily="18" charset="0"/>
                                        <a:ea typeface="Cambria Math" panose="02040503050406030204" pitchFamily="18" charset="0"/>
                                      </a:rPr>
                                      <m:t>ℓ</m:t>
                                    </m:r>
                                  </m:e>
                                  <m:sub>
                                    <m:r>
                                      <a:rPr lang="en-US" sz="1600" b="1" i="1" dirty="0" smtClean="0">
                                        <a:latin typeface="Cambria Math" panose="02040503050406030204" pitchFamily="18" charset="0"/>
                                      </a:rPr>
                                      <m:t>𝑷</m:t>
                                    </m:r>
                                  </m:sub>
                                </m:sSub>
                                <m:r>
                                  <a:rPr lang="en-US" sz="1600" b="0" i="1" dirty="0" smtClean="0">
                                    <a:latin typeface="Cambria Math" panose="02040503050406030204" pitchFamily="18" charset="0"/>
                                  </a:rPr>
                                  <m:t>=1.616255</m:t>
                                </m:r>
                                <m:r>
                                  <a:rPr lang="en-US" sz="1600" b="0" i="1" dirty="0" smtClean="0">
                                    <a:latin typeface="Cambria Math" panose="02040503050406030204" pitchFamily="18" charset="0"/>
                                    <a:ea typeface="Cambria Math" panose="02040503050406030204" pitchFamily="18" charset="0"/>
                                  </a:rPr>
                                  <m:t>×</m:t>
                                </m:r>
                                <m:sSup>
                                  <m:sSupPr>
                                    <m:ctrlPr>
                                      <a:rPr lang="en-US" sz="1600" b="0" i="1" dirty="0">
                                        <a:latin typeface="Cambria Math" panose="02040503050406030204" pitchFamily="18" charset="0"/>
                                        <a:ea typeface="Cambria Math" panose="02040503050406030204" pitchFamily="18" charset="0"/>
                                      </a:rPr>
                                    </m:ctrlPr>
                                  </m:sSupPr>
                                  <m:e>
                                    <m:r>
                                      <a:rPr lang="en-US" sz="1600" b="0" i="1" dirty="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−35</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𝑚</m:t>
                                </m:r>
                                <m:r>
                                  <a:rPr lang="en-US" sz="1600" b="0" i="1" dirty="0" smtClean="0">
                                    <a:latin typeface="Cambria Math" panose="02040503050406030204" pitchFamily="18" charset="0"/>
                                    <a:ea typeface="Cambria Math" panose="02040503050406030204" pitchFamily="18" charset="0"/>
                                  </a:rPr>
                                  <m:t>=2.42115×</m:t>
                                </m:r>
                                <m:sSup>
                                  <m:sSupPr>
                                    <m:ctrlPr>
                                      <a:rPr lang="en-US" sz="1600" b="0" i="1" dirty="0">
                                        <a:latin typeface="Cambria Math" panose="02040503050406030204" pitchFamily="18" charset="0"/>
                                        <a:ea typeface="Cambria Math" panose="02040503050406030204" pitchFamily="18" charset="0"/>
                                      </a:rPr>
                                    </m:ctrlPr>
                                  </m:sSupPr>
                                  <m:e>
                                    <m:r>
                                      <a:rPr lang="en-US" sz="1600" b="0" i="1" dirty="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−35</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𝑎</m:t>
                                </m:r>
                              </m:oMath>
                            </m:oMathPara>
                          </a14:m>
                          <a:endParaRPr lang="en-US" sz="1600" b="1" dirty="0">
                            <a:ea typeface="Cambria Math" panose="02040503050406030204" pitchFamily="18" charset="0"/>
                          </a:endParaRPr>
                        </a:p>
                      </a:txBody>
                      <a:tcPr/>
                    </a:tc>
                    <a:extLst>
                      <a:ext uri="{0D108BD9-81ED-4DB2-BD59-A6C34878D82A}">
                        <a16:rowId xmlns:a16="http://schemas.microsoft.com/office/drawing/2014/main" val="25884705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1" i="1" dirty="0" smtClean="0">
                                        <a:latin typeface="Cambria Math" panose="02040503050406030204" pitchFamily="18" charset="0"/>
                                      </a:rPr>
                                    </m:ctrlPr>
                                  </m:sSubPr>
                                  <m:e>
                                    <m:r>
                                      <a:rPr lang="en-US" sz="1600" b="1" i="1" dirty="0" smtClean="0">
                                        <a:latin typeface="Cambria Math" panose="02040503050406030204" pitchFamily="18" charset="0"/>
                                        <a:ea typeface="Cambria Math" panose="02040503050406030204" pitchFamily="18" charset="0"/>
                                      </a:rPr>
                                      <m:t>ℓ</m:t>
                                    </m:r>
                                  </m:e>
                                  <m:sub>
                                    <m:r>
                                      <a:rPr lang="en-US" sz="1600" b="1" i="1" dirty="0" smtClean="0">
                                        <a:latin typeface="Cambria Math" panose="02040503050406030204" pitchFamily="18" charset="0"/>
                                      </a:rPr>
                                      <m:t>𝑷</m:t>
                                    </m:r>
                                  </m:sub>
                                </m:sSub>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𝟒𝟐𝟏𝟏𝟓</m:t>
                                </m:r>
                                <m:r>
                                  <a:rPr lang="en-US" sz="1600" b="1" i="1" dirty="0" smtClean="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𝟑𝟓</m:t>
                                    </m:r>
                                  </m:sup>
                                </m:sSup>
                                <m:r>
                                  <a:rPr lang="en-US" sz="1600" b="1" i="1" dirty="0" smtClean="0">
                                    <a:latin typeface="Cambria Math" panose="02040503050406030204" pitchFamily="18" charset="0"/>
                                  </a:rPr>
                                  <m:t>=</m:t>
                                </m:r>
                                <m:f>
                                  <m:fPr>
                                    <m:type m:val="skw"/>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𝟏</m:t>
                                    </m:r>
                                  </m:num>
                                  <m:den>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𝒙</m:t>
                                        </m:r>
                                      </m:e>
                                      <m:sup>
                                        <m:r>
                                          <a:rPr lang="en-US" sz="1600" b="1" i="1" dirty="0" smtClean="0">
                                            <a:latin typeface="Cambria Math" panose="02040503050406030204" pitchFamily="18" charset="0"/>
                                          </a:rPr>
                                          <m:t>𝟐</m:t>
                                        </m:r>
                                      </m:sup>
                                    </m:sSup>
                                  </m:den>
                                </m:f>
                              </m:oMath>
                            </m:oMathPara>
                          </a14:m>
                          <a:endParaRPr lang="en-US" sz="1600" b="1" dirty="0">
                            <a:ea typeface="Cambria Math" panose="02040503050406030204" pitchFamily="18" charset="0"/>
                          </a:endParaRPr>
                        </a:p>
                      </a:txBody>
                      <a:tcPr/>
                    </a:tc>
                    <a:extLst>
                      <a:ext uri="{0D108BD9-81ED-4DB2-BD59-A6C34878D82A}">
                        <a16:rowId xmlns:a16="http://schemas.microsoft.com/office/drawing/2014/main" val="1368561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𝒙</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𝟎𝟑𝟐𝟏𝟓𝟒</m:t>
                                </m:r>
                                <m:r>
                                  <a:rPr lang="en-US" sz="1600" b="1" i="1" dirty="0" smtClean="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𝟏𝟕</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r>
                                  <a:rPr lang="en-US" sz="1600" b="1" i="1" dirty="0" smtClean="0">
                                    <a:latin typeface="Cambria Math" panose="02040503050406030204" pitchFamily="18" charset="0"/>
                                    <a:ea typeface="Cambria Math" panose="02040503050406030204" pitchFamily="18" charset="0"/>
                                  </a:rPr>
                                  <m:t> </m:t>
                                </m:r>
                              </m:oMath>
                            </m:oMathPara>
                          </a14:m>
                          <a:endParaRPr lang="en-US" sz="1600" b="1" dirty="0">
                            <a:ea typeface="Cambria Math" panose="02040503050406030204" pitchFamily="18" charset="0"/>
                          </a:endParaRPr>
                        </a:p>
                      </a:txBody>
                      <a:tcPr/>
                    </a:tc>
                    <a:extLst>
                      <a:ext uri="{0D108BD9-81ED-4DB2-BD59-A6C34878D82A}">
                        <a16:rowId xmlns:a16="http://schemas.microsoft.com/office/drawing/2014/main" val="31276617"/>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1826356072"/>
                  </p:ext>
                </p:extLst>
              </p:nvPr>
            </p:nvGraphicFramePr>
            <p:xfrm>
              <a:off x="1674812" y="2445293"/>
              <a:ext cx="6475540" cy="1546606"/>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endParaRPr lang="en-US"/>
                        </a:p>
                      </a:txBody>
                      <a:tcPr>
                        <a:blipFill>
                          <a:blip r:embed="rId3"/>
                          <a:stretch>
                            <a:fillRect l="-94" t="-3279" r="-470" b="-406557"/>
                          </a:stretch>
                        </a:blipFill>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94" t="-103279" r="-470" b="-306557"/>
                          </a:stretch>
                        </a:blipFill>
                      </a:tcPr>
                    </a:tc>
                    <a:extLst>
                      <a:ext uri="{0D108BD9-81ED-4DB2-BD59-A6C34878D82A}">
                        <a16:rowId xmlns:a16="http://schemas.microsoft.com/office/drawing/2014/main" val="2588470591"/>
                      </a:ext>
                    </a:extLst>
                  </a:tr>
                  <a:tr h="434086">
                    <a:tc>
                      <a:txBody>
                        <a:bodyPr/>
                        <a:lstStyle/>
                        <a:p>
                          <a:endParaRPr lang="en-US"/>
                        </a:p>
                      </a:txBody>
                      <a:tcPr>
                        <a:blipFill>
                          <a:blip r:embed="rId3"/>
                          <a:stretch>
                            <a:fillRect l="-94" t="-174648" r="-470" b="-163380"/>
                          </a:stretch>
                        </a:blipFill>
                      </a:tcPr>
                    </a:tc>
                    <a:extLst>
                      <a:ext uri="{0D108BD9-81ED-4DB2-BD59-A6C34878D82A}">
                        <a16:rowId xmlns:a16="http://schemas.microsoft.com/office/drawing/2014/main" val="136856187"/>
                      </a:ext>
                    </a:extLst>
                  </a:tr>
                  <a:tr h="370840">
                    <a:tc>
                      <a:txBody>
                        <a:bodyPr/>
                        <a:lstStyle/>
                        <a:p>
                          <a:endParaRPr lang="en-US"/>
                        </a:p>
                      </a:txBody>
                      <a:tcPr>
                        <a:blipFill>
                          <a:blip r:embed="rId3"/>
                          <a:stretch>
                            <a:fillRect l="-94" t="-319672" r="-470" b="-90164"/>
                          </a:stretch>
                        </a:blipFill>
                      </a:tcPr>
                    </a:tc>
                    <a:extLst>
                      <a:ext uri="{0D108BD9-81ED-4DB2-BD59-A6C34878D82A}">
                        <a16:rowId xmlns:a16="http://schemas.microsoft.com/office/drawing/2014/main" val="31276617"/>
                      </a:ext>
                    </a:extLst>
                  </a:tr>
                </a:tbl>
              </a:graphicData>
            </a:graphic>
          </p:graphicFrame>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12840B4-1545-4E67-8E63-BE4F440B3B4A}"/>
                  </a:ext>
                </a:extLst>
              </p:cNvPr>
              <p:cNvSpPr txBox="1"/>
              <p:nvPr/>
            </p:nvSpPr>
            <p:spPr>
              <a:xfrm>
                <a:off x="8339108" y="2419115"/>
                <a:ext cx="2889458" cy="1341906"/>
              </a:xfrm>
              <a:prstGeom prst="rect">
                <a:avLst/>
              </a:prstGeom>
              <a:noFill/>
            </p:spPr>
            <p:txBody>
              <a:bodyPr wrap="square" rtlCol="0">
                <a:spAutoFit/>
              </a:bodyPr>
              <a:lstStyle/>
              <a:p>
                <a:r>
                  <a:rPr lang="en-US" sz="1600" dirty="0"/>
                  <a:t>The difference in the quantitative value (</a:t>
                </a:r>
                <a14:m>
                  <m:oMath xmlns:m="http://schemas.openxmlformats.org/officeDocument/2006/math">
                    <m:r>
                      <a:rPr lang="en-US" sz="1600" b="1" i="1" dirty="0">
                        <a:latin typeface="Cambria Math" panose="02040503050406030204" pitchFamily="18" charset="0"/>
                        <a:ea typeface="Cambria Math" panose="02040503050406030204" pitchFamily="18" charset="0"/>
                      </a:rPr>
                      <m:t>𝚫</m:t>
                    </m:r>
                  </m:oMath>
                </a14:m>
                <a:r>
                  <a:rPr lang="en-US" sz="1600" dirty="0"/>
                  <a:t>) is a factor of </a:t>
                </a:r>
                <a14:m>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𝟏𝟎</m:t>
                        </m:r>
                      </m:e>
                      <m:sup>
                        <m:r>
                          <a:rPr lang="en-US" sz="1600" b="1" i="1" dirty="0" smtClean="0">
                            <a:latin typeface="Cambria Math" panose="02040503050406030204" pitchFamily="18" charset="0"/>
                          </a:rPr>
                          <m:t>𝟓</m:t>
                        </m:r>
                      </m:sup>
                    </m:sSup>
                  </m:oMath>
                </a14:m>
                <a:r>
                  <a:rPr lang="en-US" sz="1600" dirty="0"/>
                  <a:t>.</a:t>
                </a:r>
              </a:p>
              <a:p>
                <a:endParaRPr lang="en-US" sz="16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𝚫</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rPr>
                          </m:ctrlPr>
                        </m:sSupPr>
                        <m:e>
                          <m:r>
                            <a:rPr lang="en-US" sz="1600" b="1" i="1" dirty="0">
                              <a:latin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𝟏𝟎</m:t>
                          </m:r>
                        </m:e>
                        <m:sup>
                          <m:r>
                            <a:rPr lang="en-US" sz="1600" b="1" i="1" dirty="0">
                              <a:latin typeface="Cambria Math" panose="02040503050406030204" pitchFamily="18" charset="0"/>
                            </a:rPr>
                            <m:t>𝟓</m:t>
                          </m:r>
                        </m:sup>
                      </m:sSup>
                      <m:r>
                        <a:rPr lang="en-US" sz="1600"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𝑮</m:t>
                      </m:r>
                      <m:r>
                        <a:rPr lang="en-US" sz="1600" b="1" i="1" dirty="0">
                          <a:latin typeface="Cambria Math" panose="02040503050406030204" pitchFamily="18" charset="0"/>
                        </a:rPr>
                        <m:t>=</m:t>
                      </m:r>
                      <m:f>
                        <m:fPr>
                          <m:type m:val="lin"/>
                          <m:ctrlPr>
                            <a:rPr lang="en-US" sz="1600" b="1" i="1" dirty="0">
                              <a:latin typeface="Cambria Math" panose="02040503050406030204" pitchFamily="18" charset="0"/>
                            </a:rPr>
                          </m:ctrlPr>
                        </m:fPr>
                        <m:num>
                          <m:r>
                            <a:rPr lang="en-US" sz="1600" b="1" i="1" dirty="0">
                              <a:latin typeface="Cambria Math" panose="02040503050406030204" pitchFamily="18" charset="0"/>
                            </a:rPr>
                            <m:t>𝟏</m:t>
                          </m:r>
                        </m:num>
                        <m:den>
                          <m:sSup>
                            <m:sSupPr>
                              <m:ctrlPr>
                                <a:rPr lang="en-US" sz="1600" b="1" i="1" dirty="0">
                                  <a:latin typeface="Cambria Math" panose="02040503050406030204" pitchFamily="18" charset="0"/>
                                </a:rPr>
                              </m:ctrlPr>
                            </m:sSupPr>
                            <m:e>
                              <m:r>
                                <a:rPr lang="el-GR" sz="1600" b="1" i="1" dirty="0">
                                  <a:latin typeface="Cambria Math" panose="02040503050406030204" pitchFamily="18" charset="0"/>
                                  <a:ea typeface="Cambria Math" panose="02040503050406030204" pitchFamily="18" charset="0"/>
                                </a:rPr>
                                <m:t>𝜟</m:t>
                              </m:r>
                            </m:e>
                            <m:sup>
                              <m:r>
                                <a:rPr lang="en-US" sz="1600" b="1" i="1" dirty="0">
                                  <a:latin typeface="Cambria Math" panose="02040503050406030204" pitchFamily="18" charset="0"/>
                                </a:rPr>
                                <m:t>𝟐</m:t>
                              </m:r>
                            </m:sup>
                          </m:sSup>
                        </m:den>
                      </m:f>
                    </m:oMath>
                  </m:oMathPara>
                </a14:m>
                <a:endParaRPr lang="en-US" sz="1600" b="1" dirty="0"/>
              </a:p>
            </p:txBody>
          </p:sp>
        </mc:Choice>
        <mc:Fallback xmlns="">
          <p:sp>
            <p:nvSpPr>
              <p:cNvPr id="12" name="TextBox 11">
                <a:extLst>
                  <a:ext uri="{FF2B5EF4-FFF2-40B4-BE49-F238E27FC236}">
                    <a16:creationId xmlns:a16="http://schemas.microsoft.com/office/drawing/2014/main" id="{E12840B4-1545-4E67-8E63-BE4F440B3B4A}"/>
                  </a:ext>
                </a:extLst>
              </p:cNvPr>
              <p:cNvSpPr txBox="1">
                <a:spLocks noRot="1" noChangeAspect="1" noMove="1" noResize="1" noEditPoints="1" noAdjustHandles="1" noChangeArrowheads="1" noChangeShapeType="1" noTextEdit="1"/>
              </p:cNvSpPr>
              <p:nvPr/>
            </p:nvSpPr>
            <p:spPr>
              <a:xfrm>
                <a:off x="8339108" y="2419115"/>
                <a:ext cx="2889458" cy="1341906"/>
              </a:xfrm>
              <a:prstGeom prst="rect">
                <a:avLst/>
              </a:prstGeom>
              <a:blipFill>
                <a:blip r:embed="rId4"/>
                <a:stretch>
                  <a:fillRect l="-1266" t="-1364" r="-4641" b="-41818"/>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0D636D2F-9B17-4437-8FE6-E28B5BD3673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5"/>
              </a:rPr>
              <a:t>https://en.wikipedia.org/wiki/Planck_length</a:t>
            </a:r>
            <a:endParaRPr lang="en-US" sz="1200" dirty="0"/>
          </a:p>
        </p:txBody>
      </p:sp>
      <mc:AlternateContent xmlns:mc="http://schemas.openxmlformats.org/markup-compatibility/2006" xmlns:a14="http://schemas.microsoft.com/office/drawing/2010/main">
        <mc:Choice Requires="a14">
          <p:graphicFrame>
            <p:nvGraphicFramePr>
              <p:cNvPr id="17" name="Table 3">
                <a:extLst>
                  <a:ext uri="{FF2B5EF4-FFF2-40B4-BE49-F238E27FC236}">
                    <a16:creationId xmlns:a16="http://schemas.microsoft.com/office/drawing/2014/main" id="{2C9EFBBD-0542-4BEB-B4ED-9195A87D5E34}"/>
                  </a:ext>
                </a:extLst>
              </p:cNvPr>
              <p:cNvGraphicFramePr>
                <a:graphicFrameLocks noGrp="1"/>
              </p:cNvGraphicFramePr>
              <p:nvPr/>
            </p:nvGraphicFramePr>
            <p:xfrm>
              <a:off x="1678540" y="4369419"/>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dirty="0">
                              <a:latin typeface="+mn-lt"/>
                            </a:rPr>
                            <a:t>Saturn Minimum Orbital Radius</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𝟎𝟑</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𝒂</m:t>
                                </m:r>
                              </m:oMath>
                            </m:oMathPara>
                          </a14:m>
                          <a:endParaRPr lang="en-US" sz="1600" dirty="0"/>
                        </a:p>
                      </a:txBody>
                      <a:tcPr/>
                    </a:tc>
                    <a:extLst>
                      <a:ext uri="{0D108BD9-81ED-4DB2-BD59-A6C34878D82A}">
                        <a16:rowId xmlns:a16="http://schemas.microsoft.com/office/drawing/2014/main" val="1886560362"/>
                      </a:ext>
                    </a:extLst>
                  </a:tr>
                </a:tbl>
              </a:graphicData>
            </a:graphic>
          </p:graphicFrame>
        </mc:Choice>
        <mc:Fallback xmlns="">
          <p:graphicFrame>
            <p:nvGraphicFramePr>
              <p:cNvPr id="17" name="Table 3">
                <a:extLst>
                  <a:ext uri="{FF2B5EF4-FFF2-40B4-BE49-F238E27FC236}">
                    <a16:creationId xmlns:a16="http://schemas.microsoft.com/office/drawing/2014/main" id="{2C9EFBBD-0542-4BEB-B4ED-9195A87D5E34}"/>
                  </a:ext>
                </a:extLst>
              </p:cNvPr>
              <p:cNvGraphicFramePr>
                <a:graphicFrameLocks noGrp="1"/>
              </p:cNvGraphicFramePr>
              <p:nvPr>
                <p:extLst>
                  <p:ext uri="{D42A27DB-BD31-4B8C-83A1-F6EECF244321}">
                    <p14:modId xmlns:p14="http://schemas.microsoft.com/office/powerpoint/2010/main" val="4282881076"/>
                  </p:ext>
                </p:extLst>
              </p:nvPr>
            </p:nvGraphicFramePr>
            <p:xfrm>
              <a:off x="1678540" y="4369419"/>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dirty="0">
                              <a:latin typeface="+mn-lt"/>
                            </a:rPr>
                            <a:t>Saturn Minimum Orbital Radius</a:t>
                          </a:r>
                        </a:p>
                      </a:txBody>
                      <a:tcPr/>
                    </a:tc>
                    <a:extLst>
                      <a:ext uri="{0D108BD9-81ED-4DB2-BD59-A6C34878D82A}">
                        <a16:rowId xmlns:a16="http://schemas.microsoft.com/office/drawing/2014/main" val="3496991546"/>
                      </a:ext>
                    </a:extLst>
                  </a:tr>
                  <a:tr h="370840">
                    <a:tc>
                      <a:txBody>
                        <a:bodyPr/>
                        <a:lstStyle/>
                        <a:p>
                          <a:endParaRPr lang="en-US"/>
                        </a:p>
                      </a:txBody>
                      <a:tcPr>
                        <a:blipFill>
                          <a:blip r:embed="rId6"/>
                          <a:stretch>
                            <a:fillRect l="-94" t="-103279" r="-376" b="-3279"/>
                          </a:stretch>
                        </a:blipFill>
                      </a:tcPr>
                    </a:tc>
                    <a:extLst>
                      <a:ext uri="{0D108BD9-81ED-4DB2-BD59-A6C34878D82A}">
                        <a16:rowId xmlns:a16="http://schemas.microsoft.com/office/drawing/2014/main" val="1886560362"/>
                      </a:ext>
                    </a:extLst>
                  </a:tr>
                </a:tbl>
              </a:graphicData>
            </a:graphic>
          </p:graphicFrame>
        </mc:Fallback>
      </mc:AlternateContent>
    </p:spTree>
    <p:extLst>
      <p:ext uri="{BB962C8B-B14F-4D97-AF65-F5344CB8AC3E}">
        <p14:creationId xmlns:p14="http://schemas.microsoft.com/office/powerpoint/2010/main" val="1631425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inverse (</a:t>
                </a:r>
                <a14:m>
                  <m:oMath xmlns:m="http://schemas.openxmlformats.org/officeDocument/2006/math">
                    <m:f>
                      <m:fPr>
                        <m:type m:val="skw"/>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𝟏</m:t>
                        </m:r>
                      </m:num>
                      <m:den>
                        <m:r>
                          <a:rPr lang="en-US" sz="1600" b="1" i="1" dirty="0" smtClean="0">
                            <a:latin typeface="Cambria Math" panose="02040503050406030204" pitchFamily="18" charset="0"/>
                          </a:rPr>
                          <m:t>𝒙</m:t>
                        </m:r>
                      </m:den>
                    </m:f>
                  </m:oMath>
                </a14:m>
                <a:r>
                  <a:rPr lang="en-US" sz="1600" dirty="0"/>
                  <a:t>) of the minimum orbital radius of Saturn has the same </a:t>
                </a:r>
                <a:r>
                  <a:rPr lang="en-US" sz="1600" b="1" dirty="0"/>
                  <a:t>decimal value </a:t>
                </a:r>
                <a:r>
                  <a:rPr lang="en-US" sz="1600" dirty="0"/>
                  <a:t>as the Planck mass (in kilotenna).</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406947"/>
              </a:xfrm>
              <a:prstGeom prst="rect">
                <a:avLst/>
              </a:prstGeom>
              <a:blipFill>
                <a:blip r:embed="rId2"/>
                <a:stretch>
                  <a:fillRect l="-312" t="-2640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Saturn: The Planck Mass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38C805C7-AC5E-400A-89B0-3874CAE551FF}"/>
              </a:ext>
            </a:extLst>
          </p:cNvPr>
          <p:cNvSpPr txBox="1"/>
          <p:nvPr/>
        </p:nvSpPr>
        <p:spPr>
          <a:xfrm>
            <a:off x="1583806" y="5563977"/>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minimum orbit of Saturn (inverse) is a </a:t>
            </a:r>
            <a:r>
              <a:rPr lang="en-US" sz="1600" b="1" dirty="0"/>
              <a:t>virtual representation </a:t>
            </a:r>
            <a:r>
              <a:rPr lang="en-US" sz="1600" dirty="0"/>
              <a:t>of the Planck mass.</a:t>
            </a:r>
          </a:p>
        </p:txBody>
      </p:sp>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nvGraphicFramePr>
            <p:xfrm>
              <a:off x="1674812" y="2445293"/>
              <a:ext cx="6475540" cy="1485583"/>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dirty="0">
                              <a:latin typeface="+mn-lt"/>
                            </a:rPr>
                            <a:t>The Planck Mass (</a:t>
                          </a:r>
                          <a14:m>
                            <m:oMath xmlns:m="http://schemas.openxmlformats.org/officeDocument/2006/math">
                              <m:sSub>
                                <m:sSubPr>
                                  <m:ctrlPr>
                                    <a:rPr lang="en-US" sz="1400" b="1" i="1" dirty="0" smtClean="0">
                                      <a:latin typeface="Cambria Math" panose="02040503050406030204" pitchFamily="18" charset="0"/>
                                    </a:rPr>
                                  </m:ctrlPr>
                                </m:sSubPr>
                                <m:e>
                                  <m:r>
                                    <a:rPr lang="en-US" sz="1400" b="1" i="1" dirty="0" smtClean="0">
                                      <a:latin typeface="Cambria Math" panose="02040503050406030204" pitchFamily="18" charset="0"/>
                                      <a:ea typeface="Cambria Math" panose="02040503050406030204" pitchFamily="18" charset="0"/>
                                    </a:rPr>
                                    <m:t>𝒎</m:t>
                                  </m:r>
                                </m:e>
                                <m:sub>
                                  <m:r>
                                    <a:rPr lang="en-US" sz="1400" b="1" i="1" dirty="0" smtClean="0">
                                      <a:latin typeface="Cambria Math" panose="02040503050406030204" pitchFamily="18" charset="0"/>
                                    </a:rPr>
                                    <m:t>𝑷</m:t>
                                  </m:r>
                                </m:sub>
                              </m:sSub>
                            </m:oMath>
                          </a14:m>
                          <a:r>
                            <a:rPr lang="en-US" sz="1400" b="1" i="0" dirty="0">
                              <a:latin typeface="+mn-lt"/>
                            </a:rPr>
                            <a:t>)</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1" i="1" dirty="0" smtClean="0">
                                        <a:latin typeface="Cambria Math" panose="02040503050406030204" pitchFamily="18" charset="0"/>
                                      </a:rPr>
                                    </m:ctrlPr>
                                  </m:sSubPr>
                                  <m:e>
                                    <m:r>
                                      <a:rPr lang="en-US" sz="1600" b="1" i="1" dirty="0" smtClean="0">
                                        <a:latin typeface="Cambria Math" panose="02040503050406030204" pitchFamily="18" charset="0"/>
                                        <a:ea typeface="Cambria Math" panose="02040503050406030204" pitchFamily="18" charset="0"/>
                                      </a:rPr>
                                      <m:t>𝒎</m:t>
                                    </m:r>
                                  </m:e>
                                  <m:sub>
                                    <m:r>
                                      <a:rPr lang="en-US" sz="1600" b="1" i="1" dirty="0" smtClean="0">
                                        <a:latin typeface="Cambria Math" panose="02040503050406030204" pitchFamily="18" charset="0"/>
                                      </a:rPr>
                                      <m:t>𝑷</m:t>
                                    </m:r>
                                  </m:sub>
                                </m:sSub>
                                <m:r>
                                  <a:rPr lang="en-US" sz="1600" b="0" i="1" dirty="0" smtClean="0">
                                    <a:latin typeface="Cambria Math" panose="02040503050406030204" pitchFamily="18" charset="0"/>
                                  </a:rPr>
                                  <m:t>=2.176434×</m:t>
                                </m:r>
                                <m:sSup>
                                  <m:sSupPr>
                                    <m:ctrlPr>
                                      <a:rPr lang="en-US" sz="1600" b="0" i="1" dirty="0">
                                        <a:latin typeface="Cambria Math" panose="02040503050406030204" pitchFamily="18" charset="0"/>
                                        <a:ea typeface="Cambria Math" panose="02040503050406030204" pitchFamily="18" charset="0"/>
                                      </a:rPr>
                                    </m:ctrlPr>
                                  </m:sSupPr>
                                  <m:e>
                                    <m:r>
                                      <a:rPr lang="en-US" sz="1600" b="0" i="1" dirty="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−8</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𝑘𝑔</m:t>
                                </m:r>
                                <m:r>
                                  <a:rPr lang="en-US" sz="1600" b="0" i="1" dirty="0" smtClean="0">
                                    <a:latin typeface="Cambria Math" panose="02040503050406030204" pitchFamily="18" charset="0"/>
                                    <a:ea typeface="Cambria Math" panose="02040503050406030204" pitchFamily="18" charset="0"/>
                                  </a:rPr>
                                  <m:t>=4.88539×</m:t>
                                </m:r>
                                <m:sSup>
                                  <m:sSupPr>
                                    <m:ctrlPr>
                                      <a:rPr lang="en-US" sz="1600" b="0" i="1" dirty="0">
                                        <a:latin typeface="Cambria Math" panose="02040503050406030204" pitchFamily="18" charset="0"/>
                                        <a:ea typeface="Cambria Math" panose="02040503050406030204" pitchFamily="18" charset="0"/>
                                      </a:rPr>
                                    </m:ctrlPr>
                                  </m:sSupPr>
                                  <m:e>
                                    <m:r>
                                      <a:rPr lang="en-US" sz="1600" b="0" i="1" dirty="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−8</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m:oMathPara>
                          </a14:m>
                          <a:endParaRPr lang="en-US" sz="1600" b="1" dirty="0">
                            <a:ea typeface="Cambria Math" panose="02040503050406030204" pitchFamily="18" charset="0"/>
                          </a:endParaRPr>
                        </a:p>
                      </a:txBody>
                      <a:tcPr/>
                    </a:tc>
                    <a:extLst>
                      <a:ext uri="{0D108BD9-81ED-4DB2-BD59-A6C34878D82A}">
                        <a16:rowId xmlns:a16="http://schemas.microsoft.com/office/drawing/2014/main" val="25884705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1" i="1" dirty="0" smtClean="0">
                                        <a:latin typeface="Cambria Math" panose="02040503050406030204" pitchFamily="18" charset="0"/>
                                      </a:rPr>
                                    </m:ctrlPr>
                                  </m:sSubPr>
                                  <m:e>
                                    <m:r>
                                      <a:rPr lang="en-US" sz="1600" b="1" i="1" dirty="0" smtClean="0">
                                        <a:latin typeface="Cambria Math" panose="02040503050406030204" pitchFamily="18" charset="0"/>
                                        <a:ea typeface="Cambria Math" panose="02040503050406030204" pitchFamily="18" charset="0"/>
                                      </a:rPr>
                                      <m:t>𝒎</m:t>
                                    </m:r>
                                  </m:e>
                                  <m:sub>
                                    <m:r>
                                      <a:rPr lang="en-US" sz="1600" b="1" i="1" dirty="0" smtClean="0">
                                        <a:latin typeface="Cambria Math" panose="02040503050406030204" pitchFamily="18" charset="0"/>
                                      </a:rPr>
                                      <m:t>𝑷</m:t>
                                    </m:r>
                                  </m:sub>
                                </m:sSub>
                                <m:r>
                                  <a:rPr lang="en-US" sz="1600" b="1" i="1" dirty="0" smtClean="0">
                                    <a:latin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𝟖𝟖𝟓𝟑𝟗</m:t>
                                </m:r>
                                <m:r>
                                  <a:rPr lang="en-US" sz="1600" b="1" i="1" dirty="0" smtClean="0">
                                    <a:latin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𝟖</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rPr>
                                  <m:t>=</m:t>
                                </m:r>
                                <m:f>
                                  <m:fPr>
                                    <m:type m:val="skw"/>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𝟏</m:t>
                                    </m:r>
                                  </m:num>
                                  <m:den>
                                    <m:r>
                                      <a:rPr lang="en-US" sz="1600" b="1" i="1" dirty="0" smtClean="0">
                                        <a:latin typeface="Cambria Math" panose="02040503050406030204" pitchFamily="18" charset="0"/>
                                      </a:rPr>
                                      <m:t>𝒙</m:t>
                                    </m:r>
                                  </m:den>
                                </m:f>
                              </m:oMath>
                            </m:oMathPara>
                          </a14:m>
                          <a:endParaRPr lang="en-US" sz="1600" b="1" dirty="0">
                            <a:ea typeface="Cambria Math" panose="02040503050406030204" pitchFamily="18" charset="0"/>
                          </a:endParaRPr>
                        </a:p>
                      </a:txBody>
                      <a:tcPr/>
                    </a:tc>
                    <a:extLst>
                      <a:ext uri="{0D108BD9-81ED-4DB2-BD59-A6C34878D82A}">
                        <a16:rowId xmlns:a16="http://schemas.microsoft.com/office/drawing/2014/main" val="1368561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𝒙</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𝟎𝟒𝟔𝟗𝟏</m:t>
                                </m:r>
                                <m:r>
                                  <a:rPr lang="en-US" sz="1600" b="1" i="1" dirty="0" smtClean="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𝟕</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r>
                                  <a:rPr lang="en-US" sz="1600" b="1" i="1" dirty="0" smtClean="0">
                                    <a:latin typeface="Cambria Math" panose="02040503050406030204" pitchFamily="18" charset="0"/>
                                    <a:ea typeface="Cambria Math" panose="02040503050406030204" pitchFamily="18" charset="0"/>
                                  </a:rPr>
                                  <m:t> </m:t>
                                </m:r>
                              </m:oMath>
                            </m:oMathPara>
                          </a14:m>
                          <a:endParaRPr lang="en-US" sz="1600" b="1" dirty="0">
                            <a:ea typeface="Cambria Math" panose="02040503050406030204" pitchFamily="18" charset="0"/>
                          </a:endParaRPr>
                        </a:p>
                      </a:txBody>
                      <a:tcPr/>
                    </a:tc>
                    <a:extLst>
                      <a:ext uri="{0D108BD9-81ED-4DB2-BD59-A6C34878D82A}">
                        <a16:rowId xmlns:a16="http://schemas.microsoft.com/office/drawing/2014/main" val="31276617"/>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2449251989"/>
                  </p:ext>
                </p:extLst>
              </p:nvPr>
            </p:nvGraphicFramePr>
            <p:xfrm>
              <a:off x="1674812" y="2445293"/>
              <a:ext cx="6475540" cy="1485583"/>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endParaRPr lang="en-US"/>
                        </a:p>
                      </a:txBody>
                      <a:tcPr>
                        <a:blipFill>
                          <a:blip r:embed="rId3"/>
                          <a:stretch>
                            <a:fillRect l="-94" t="-3279" r="-470" b="-400000"/>
                          </a:stretch>
                        </a:blipFill>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94" t="-103279" r="-470" b="-300000"/>
                          </a:stretch>
                        </a:blipFill>
                      </a:tcPr>
                    </a:tc>
                    <a:extLst>
                      <a:ext uri="{0D108BD9-81ED-4DB2-BD59-A6C34878D82A}">
                        <a16:rowId xmlns:a16="http://schemas.microsoft.com/office/drawing/2014/main" val="2588470591"/>
                      </a:ext>
                    </a:extLst>
                  </a:tr>
                  <a:tr h="373063">
                    <a:tc>
                      <a:txBody>
                        <a:bodyPr/>
                        <a:lstStyle/>
                        <a:p>
                          <a:endParaRPr lang="en-US"/>
                        </a:p>
                      </a:txBody>
                      <a:tcPr>
                        <a:blipFill>
                          <a:blip r:embed="rId3"/>
                          <a:stretch>
                            <a:fillRect l="-94" t="-203279" r="-470" b="-200000"/>
                          </a:stretch>
                        </a:blipFill>
                      </a:tcPr>
                    </a:tc>
                    <a:extLst>
                      <a:ext uri="{0D108BD9-81ED-4DB2-BD59-A6C34878D82A}">
                        <a16:rowId xmlns:a16="http://schemas.microsoft.com/office/drawing/2014/main" val="136856187"/>
                      </a:ext>
                    </a:extLst>
                  </a:tr>
                  <a:tr h="370840">
                    <a:tc>
                      <a:txBody>
                        <a:bodyPr/>
                        <a:lstStyle/>
                        <a:p>
                          <a:endParaRPr lang="en-US"/>
                        </a:p>
                      </a:txBody>
                      <a:tcPr>
                        <a:blipFill>
                          <a:blip r:embed="rId3"/>
                          <a:stretch>
                            <a:fillRect l="-94" t="-303279" r="-470" b="-100000"/>
                          </a:stretch>
                        </a:blipFill>
                      </a:tcPr>
                    </a:tc>
                    <a:extLst>
                      <a:ext uri="{0D108BD9-81ED-4DB2-BD59-A6C34878D82A}">
                        <a16:rowId xmlns:a16="http://schemas.microsoft.com/office/drawing/2014/main" val="31276617"/>
                      </a:ext>
                    </a:extLst>
                  </a:tr>
                </a:tbl>
              </a:graphicData>
            </a:graphic>
          </p:graphicFrame>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12840B4-1545-4E67-8E63-BE4F440B3B4A}"/>
                  </a:ext>
                </a:extLst>
              </p:cNvPr>
              <p:cNvSpPr txBox="1"/>
              <p:nvPr/>
            </p:nvSpPr>
            <p:spPr>
              <a:xfrm>
                <a:off x="8339108" y="2419115"/>
                <a:ext cx="2889458" cy="1341906"/>
              </a:xfrm>
              <a:prstGeom prst="rect">
                <a:avLst/>
              </a:prstGeom>
              <a:noFill/>
            </p:spPr>
            <p:txBody>
              <a:bodyPr wrap="square" rtlCol="0">
                <a:spAutoFit/>
              </a:bodyPr>
              <a:lstStyle/>
              <a:p>
                <a:r>
                  <a:rPr lang="en-US" sz="1600" dirty="0"/>
                  <a:t>The difference in the quantitative value (</a:t>
                </a:r>
                <a14:m>
                  <m:oMath xmlns:m="http://schemas.openxmlformats.org/officeDocument/2006/math">
                    <m:r>
                      <a:rPr lang="en-US" sz="1600" b="1" i="1" dirty="0">
                        <a:latin typeface="Cambria Math" panose="02040503050406030204" pitchFamily="18" charset="0"/>
                        <a:ea typeface="Cambria Math" panose="02040503050406030204" pitchFamily="18" charset="0"/>
                      </a:rPr>
                      <m:t>𝚫</m:t>
                    </m:r>
                  </m:oMath>
                </a14:m>
                <a:r>
                  <a:rPr lang="en-US" sz="1600" dirty="0"/>
                  <a:t>) is a factor of </a:t>
                </a:r>
                <a14:m>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𝟏𝟎</m:t>
                        </m:r>
                      </m:e>
                      <m:sup>
                        <m:r>
                          <a:rPr lang="en-US" sz="1600" b="1" i="1" dirty="0" smtClean="0">
                            <a:latin typeface="Cambria Math" panose="02040503050406030204" pitchFamily="18" charset="0"/>
                          </a:rPr>
                          <m:t>𝟓</m:t>
                        </m:r>
                      </m:sup>
                    </m:sSup>
                  </m:oMath>
                </a14:m>
                <a:r>
                  <a:rPr lang="en-US" sz="1600" dirty="0"/>
                  <a:t>.</a:t>
                </a:r>
              </a:p>
              <a:p>
                <a:endParaRPr lang="en-US" sz="16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𝚫</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rPr>
                          </m:ctrlPr>
                        </m:sSupPr>
                        <m:e>
                          <m:r>
                            <a:rPr lang="en-US" sz="1600" b="1" i="1" dirty="0">
                              <a:latin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𝟏𝟎</m:t>
                          </m:r>
                        </m:e>
                        <m:sup>
                          <m:r>
                            <a:rPr lang="en-US" sz="1600" b="1" i="1" dirty="0">
                              <a:latin typeface="Cambria Math" panose="02040503050406030204" pitchFamily="18" charset="0"/>
                            </a:rPr>
                            <m:t>𝟓</m:t>
                          </m:r>
                        </m:sup>
                      </m:sSup>
                      <m:r>
                        <a:rPr lang="en-US" sz="1600"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𝑮</m:t>
                      </m:r>
                      <m:r>
                        <a:rPr lang="en-US" sz="1600" b="1" i="1" dirty="0">
                          <a:latin typeface="Cambria Math" panose="02040503050406030204" pitchFamily="18" charset="0"/>
                        </a:rPr>
                        <m:t>=</m:t>
                      </m:r>
                      <m:f>
                        <m:fPr>
                          <m:type m:val="lin"/>
                          <m:ctrlPr>
                            <a:rPr lang="en-US" sz="1600" b="1" i="1" dirty="0">
                              <a:latin typeface="Cambria Math" panose="02040503050406030204" pitchFamily="18" charset="0"/>
                            </a:rPr>
                          </m:ctrlPr>
                        </m:fPr>
                        <m:num>
                          <m:r>
                            <a:rPr lang="en-US" sz="1600" b="1" i="1" dirty="0">
                              <a:latin typeface="Cambria Math" panose="02040503050406030204" pitchFamily="18" charset="0"/>
                            </a:rPr>
                            <m:t>𝟏</m:t>
                          </m:r>
                        </m:num>
                        <m:den>
                          <m:sSup>
                            <m:sSupPr>
                              <m:ctrlPr>
                                <a:rPr lang="en-US" sz="1600" b="1" i="1" dirty="0">
                                  <a:latin typeface="Cambria Math" panose="02040503050406030204" pitchFamily="18" charset="0"/>
                                </a:rPr>
                              </m:ctrlPr>
                            </m:sSupPr>
                            <m:e>
                              <m:r>
                                <a:rPr lang="el-GR" sz="1600" b="1" i="1" dirty="0">
                                  <a:latin typeface="Cambria Math" panose="02040503050406030204" pitchFamily="18" charset="0"/>
                                  <a:ea typeface="Cambria Math" panose="02040503050406030204" pitchFamily="18" charset="0"/>
                                </a:rPr>
                                <m:t>𝜟</m:t>
                              </m:r>
                            </m:e>
                            <m:sup>
                              <m:r>
                                <a:rPr lang="en-US" sz="1600" b="1" i="1" dirty="0">
                                  <a:latin typeface="Cambria Math" panose="02040503050406030204" pitchFamily="18" charset="0"/>
                                </a:rPr>
                                <m:t>𝟐</m:t>
                              </m:r>
                            </m:sup>
                          </m:sSup>
                        </m:den>
                      </m:f>
                    </m:oMath>
                  </m:oMathPara>
                </a14:m>
                <a:endParaRPr lang="en-US" sz="1600" b="1" dirty="0"/>
              </a:p>
            </p:txBody>
          </p:sp>
        </mc:Choice>
        <mc:Fallback xmlns="">
          <p:sp>
            <p:nvSpPr>
              <p:cNvPr id="12" name="TextBox 11">
                <a:extLst>
                  <a:ext uri="{FF2B5EF4-FFF2-40B4-BE49-F238E27FC236}">
                    <a16:creationId xmlns:a16="http://schemas.microsoft.com/office/drawing/2014/main" id="{E12840B4-1545-4E67-8E63-BE4F440B3B4A}"/>
                  </a:ext>
                </a:extLst>
              </p:cNvPr>
              <p:cNvSpPr txBox="1">
                <a:spLocks noRot="1" noChangeAspect="1" noMove="1" noResize="1" noEditPoints="1" noAdjustHandles="1" noChangeArrowheads="1" noChangeShapeType="1" noTextEdit="1"/>
              </p:cNvSpPr>
              <p:nvPr/>
            </p:nvSpPr>
            <p:spPr>
              <a:xfrm>
                <a:off x="8339108" y="2419115"/>
                <a:ext cx="2889458" cy="1341906"/>
              </a:xfrm>
              <a:prstGeom prst="rect">
                <a:avLst/>
              </a:prstGeom>
              <a:blipFill>
                <a:blip r:embed="rId4"/>
                <a:stretch>
                  <a:fillRect l="-1266" t="-1364" r="-4641" b="-41818"/>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0D636D2F-9B17-4437-8FE6-E28B5BD3673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5"/>
              </a:rPr>
              <a:t>https://en.wikipedia.org/wiki/Planck</a:t>
            </a:r>
            <a:r>
              <a:rPr lang="en-US" sz="1200" dirty="0">
                <a:hlinkClick r:id="rId6"/>
              </a:rPr>
              <a:t>_</a:t>
            </a:r>
            <a:r>
              <a:rPr lang="en-US" sz="1200" dirty="0">
                <a:hlinkClick r:id="rId5"/>
              </a:rPr>
              <a:t>length</a:t>
            </a:r>
            <a:endParaRPr lang="en-US" sz="1200" dirty="0"/>
          </a:p>
        </p:txBody>
      </p:sp>
      <mc:AlternateContent xmlns:mc="http://schemas.openxmlformats.org/markup-compatibility/2006" xmlns:a14="http://schemas.microsoft.com/office/drawing/2010/main">
        <mc:Choice Requires="a14">
          <p:graphicFrame>
            <p:nvGraphicFramePr>
              <p:cNvPr id="17" name="Table 3">
                <a:extLst>
                  <a:ext uri="{FF2B5EF4-FFF2-40B4-BE49-F238E27FC236}">
                    <a16:creationId xmlns:a16="http://schemas.microsoft.com/office/drawing/2014/main" id="{2C9EFBBD-0542-4BEB-B4ED-9195A87D5E34}"/>
                  </a:ext>
                </a:extLst>
              </p:cNvPr>
              <p:cNvGraphicFramePr>
                <a:graphicFrameLocks noGrp="1"/>
              </p:cNvGraphicFramePr>
              <p:nvPr/>
            </p:nvGraphicFramePr>
            <p:xfrm>
              <a:off x="1678540" y="4369419"/>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dirty="0">
                              <a:latin typeface="+mn-lt"/>
                            </a:rPr>
                            <a:t>Saturn Minimum Orbital Radius</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𝟎𝟒</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𝒂</m:t>
                                </m:r>
                              </m:oMath>
                            </m:oMathPara>
                          </a14:m>
                          <a:endParaRPr lang="en-US" sz="1600" dirty="0"/>
                        </a:p>
                      </a:txBody>
                      <a:tcPr/>
                    </a:tc>
                    <a:extLst>
                      <a:ext uri="{0D108BD9-81ED-4DB2-BD59-A6C34878D82A}">
                        <a16:rowId xmlns:a16="http://schemas.microsoft.com/office/drawing/2014/main" val="1886560362"/>
                      </a:ext>
                    </a:extLst>
                  </a:tr>
                </a:tbl>
              </a:graphicData>
            </a:graphic>
          </p:graphicFrame>
        </mc:Choice>
        <mc:Fallback xmlns="">
          <p:graphicFrame>
            <p:nvGraphicFramePr>
              <p:cNvPr id="17" name="Table 3">
                <a:extLst>
                  <a:ext uri="{FF2B5EF4-FFF2-40B4-BE49-F238E27FC236}">
                    <a16:creationId xmlns:a16="http://schemas.microsoft.com/office/drawing/2014/main" id="{2C9EFBBD-0542-4BEB-B4ED-9195A87D5E34}"/>
                  </a:ext>
                </a:extLst>
              </p:cNvPr>
              <p:cNvGraphicFramePr>
                <a:graphicFrameLocks noGrp="1"/>
              </p:cNvGraphicFramePr>
              <p:nvPr>
                <p:extLst>
                  <p:ext uri="{D42A27DB-BD31-4B8C-83A1-F6EECF244321}">
                    <p14:modId xmlns:p14="http://schemas.microsoft.com/office/powerpoint/2010/main" val="3645576457"/>
                  </p:ext>
                </p:extLst>
              </p:nvPr>
            </p:nvGraphicFramePr>
            <p:xfrm>
              <a:off x="1678540" y="4369419"/>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dirty="0">
                              <a:latin typeface="+mn-lt"/>
                            </a:rPr>
                            <a:t>Saturn Minimum Orbital Radius</a:t>
                          </a:r>
                        </a:p>
                      </a:txBody>
                      <a:tcPr/>
                    </a:tc>
                    <a:extLst>
                      <a:ext uri="{0D108BD9-81ED-4DB2-BD59-A6C34878D82A}">
                        <a16:rowId xmlns:a16="http://schemas.microsoft.com/office/drawing/2014/main" val="3496991546"/>
                      </a:ext>
                    </a:extLst>
                  </a:tr>
                  <a:tr h="370840">
                    <a:tc>
                      <a:txBody>
                        <a:bodyPr/>
                        <a:lstStyle/>
                        <a:p>
                          <a:endParaRPr lang="en-US"/>
                        </a:p>
                      </a:txBody>
                      <a:tcPr>
                        <a:blipFill>
                          <a:blip r:embed="rId7"/>
                          <a:stretch>
                            <a:fillRect l="-94" t="-103279" r="-376" b="-3279"/>
                          </a:stretch>
                        </a:blipFill>
                      </a:tcPr>
                    </a:tc>
                    <a:extLst>
                      <a:ext uri="{0D108BD9-81ED-4DB2-BD59-A6C34878D82A}">
                        <a16:rowId xmlns:a16="http://schemas.microsoft.com/office/drawing/2014/main" val="1886560362"/>
                      </a:ext>
                    </a:extLst>
                  </a:tr>
                </a:tbl>
              </a:graphicData>
            </a:graphic>
          </p:graphicFrame>
        </mc:Fallback>
      </mc:AlternateContent>
    </p:spTree>
    <p:extLst>
      <p:ext uri="{BB962C8B-B14F-4D97-AF65-F5344CB8AC3E}">
        <p14:creationId xmlns:p14="http://schemas.microsoft.com/office/powerpoint/2010/main" val="2648058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mass of the Uranus is equal to both the decimal and quantitative value for the inverse of the mass of the charm quark fermion particle. Values are shown in kilotenna (kt).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Uranus: The Mass of the Charm Quark</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nvGraphicFramePr>
            <p:xfrm>
              <a:off x="2971672" y="377692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Uranus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𝟗𝟓𝟎𝟎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𝟐𝟔</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𝑖𝑛𝑣𝑒𝑟𝑠𝑒</m:t>
                                </m:r>
                                <m:r>
                                  <a:rPr lang="en-US" sz="1600" b="0" i="1" dirty="0" smtClean="0">
                                    <a:latin typeface="Cambria Math" panose="02040503050406030204" pitchFamily="18" charset="0"/>
                                  </a:rPr>
                                  <m:t>=5.1318×</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−27</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m:oMathPara>
                          </a14:m>
                          <a:endParaRPr lang="en-US" sz="1600" b="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extLst>
                  <p:ext uri="{D42A27DB-BD31-4B8C-83A1-F6EECF244321}">
                    <p14:modId xmlns:p14="http://schemas.microsoft.com/office/powerpoint/2010/main" val="1443678542"/>
                  </p:ext>
                </p:extLst>
              </p:nvPr>
            </p:nvGraphicFramePr>
            <p:xfrm>
              <a:off x="2971672" y="377692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Uranus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2"/>
                          <a:stretch>
                            <a:fillRect l="-243" t="-103279" r="-158981" b="-3279"/>
                          </a:stretch>
                        </a:blipFill>
                      </a:tcPr>
                    </a:tc>
                    <a:tc>
                      <a:txBody>
                        <a:bodyPr/>
                        <a:lstStyle/>
                        <a:p>
                          <a:endParaRPr lang="en-US"/>
                        </a:p>
                      </a:txBody>
                      <a:tcPr>
                        <a:blipFill>
                          <a:blip r:embed="rId2"/>
                          <a:stretch>
                            <a:fillRect l="-63441" t="-103279" r="-614" b="-3279"/>
                          </a:stretch>
                        </a:blipFill>
                      </a:tcPr>
                    </a:tc>
                    <a:extLst>
                      <a:ext uri="{0D108BD9-81ED-4DB2-BD59-A6C34878D82A}">
                        <a16:rowId xmlns:a16="http://schemas.microsoft.com/office/drawing/2014/main" val="4103461920"/>
                      </a:ext>
                    </a:extLst>
                  </a:tr>
                </a:tbl>
              </a:graphicData>
            </a:graphic>
          </p:graphicFrame>
        </mc:Fallback>
      </mc:AlternateContent>
      <p:sp>
        <p:nvSpPr>
          <p:cNvPr id="9" name="TextBox 8">
            <a:extLst>
              <a:ext uri="{FF2B5EF4-FFF2-40B4-BE49-F238E27FC236}">
                <a16:creationId xmlns:a16="http://schemas.microsoft.com/office/drawing/2014/main" id="{38C805C7-AC5E-400A-89B0-3874CAE551FF}"/>
              </a:ext>
            </a:extLst>
          </p:cNvPr>
          <p:cNvSpPr txBox="1"/>
          <p:nvPr/>
        </p:nvSpPr>
        <p:spPr>
          <a:xfrm>
            <a:off x="1563270" y="4974437"/>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mass of Uranus is a </a:t>
            </a:r>
            <a:r>
              <a:rPr lang="en-US" sz="1600" b="1" dirty="0"/>
              <a:t>virtual representation</a:t>
            </a:r>
            <a:r>
              <a:rPr lang="en-US" sz="1600" dirty="0"/>
              <a:t> of the inverse of the mass of the charm quark fermion particle.</a:t>
            </a:r>
          </a:p>
        </p:txBody>
      </p:sp>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903576584"/>
                  </p:ext>
                </p:extLst>
              </p:nvPr>
            </p:nvGraphicFramePr>
            <p:xfrm>
              <a:off x="2971672" y="2559976"/>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Charm Quark</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5.120</m:t>
                                </m:r>
                                <m:r>
                                  <a:rPr lang="en-US" sz="1600" b="0" i="1" dirty="0" smtClean="0">
                                    <a:latin typeface="Cambria Math" panose="02040503050406030204" pitchFamily="18" charset="0"/>
                                    <a:ea typeface="Cambria Math" panose="02040503050406030204" pitchFamily="18" charset="0"/>
                                  </a:rPr>
                                  <m:t>×</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−27</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m:oMathPara>
                          </a14:m>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𝒊𝒏𝒗𝒆𝒓𝒔𝒆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𝟗𝟓𝟐𝟒</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𝟐𝟔</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903576584"/>
                  </p:ext>
                </p:extLst>
              </p:nvPr>
            </p:nvGraphicFramePr>
            <p:xfrm>
              <a:off x="2971672" y="2559976"/>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Charm Quark</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243" t="-103279" r="-158981" b="-3279"/>
                          </a:stretch>
                        </a:blipFill>
                      </a:tcPr>
                    </a:tc>
                    <a:tc>
                      <a:txBody>
                        <a:bodyPr/>
                        <a:lstStyle/>
                        <a:p>
                          <a:endParaRPr lang="en-US"/>
                        </a:p>
                      </a:txBody>
                      <a:tcPr>
                        <a:blipFill>
                          <a:blip r:embed="rId3"/>
                          <a:stretch>
                            <a:fillRect l="-63441" t="-103279" r="-614" b="-3279"/>
                          </a:stretch>
                        </a:blipFill>
                      </a:tcPr>
                    </a:tc>
                    <a:extLst>
                      <a:ext uri="{0D108BD9-81ED-4DB2-BD59-A6C34878D82A}">
                        <a16:rowId xmlns:a16="http://schemas.microsoft.com/office/drawing/2014/main" val="4103461920"/>
                      </a:ext>
                    </a:extLst>
                  </a:tr>
                </a:tbl>
              </a:graphicData>
            </a:graphic>
          </p:graphicFrame>
        </mc:Fallback>
      </mc:AlternateContent>
      <p:sp>
        <p:nvSpPr>
          <p:cNvPr id="12" name="TextBox 11">
            <a:extLst>
              <a:ext uri="{FF2B5EF4-FFF2-40B4-BE49-F238E27FC236}">
                <a16:creationId xmlns:a16="http://schemas.microsoft.com/office/drawing/2014/main" id="{04D1CE75-FF9D-4AE9-A08E-F88BD4FBA34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https://en.wikipedia.org/wiki/Charm_quark</a:t>
            </a:r>
            <a:endParaRPr lang="en-US" sz="1200" dirty="0"/>
          </a:p>
        </p:txBody>
      </p:sp>
    </p:spTree>
    <p:extLst>
      <p:ext uri="{BB962C8B-B14F-4D97-AF65-F5344CB8AC3E}">
        <p14:creationId xmlns:p14="http://schemas.microsoft.com/office/powerpoint/2010/main" val="2093290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maximum orbital radius of Uranus has the same </a:t>
                </a:r>
                <a:r>
                  <a:rPr lang="en-US" sz="1600" b="1" dirty="0"/>
                  <a:t>decimal value</a:t>
                </a:r>
                <a:r>
                  <a:rPr lang="en-US" sz="1600" dirty="0"/>
                  <a:t> (</a:t>
                </a:r>
                <a14:m>
                  <m:oMath xmlns:m="http://schemas.openxmlformats.org/officeDocument/2006/math">
                    <m:r>
                      <a:rPr lang="en-US" sz="1600" b="1" i="1" dirty="0">
                        <a:latin typeface="Cambria Math" panose="02040503050406030204" pitchFamily="18" charset="0"/>
                      </a:rPr>
                      <m:t>𝟒</m:t>
                    </m:r>
                    <m:r>
                      <a:rPr lang="en-US" sz="1600" b="1" i="1" dirty="0">
                        <a:latin typeface="Cambria Math" panose="02040503050406030204" pitchFamily="18" charset="0"/>
                      </a:rPr>
                      <m:t>.</m:t>
                    </m:r>
                    <m:r>
                      <a:rPr lang="en-US" sz="1600" b="1" i="1" dirty="0">
                        <a:latin typeface="Cambria Math" panose="02040503050406030204" pitchFamily="18" charset="0"/>
                      </a:rPr>
                      <m:t>𝟓𝟎</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𝒍𝒂</m:t>
                    </m:r>
                  </m:oMath>
                </a14:m>
                <a:r>
                  <a:rPr lang="en-US" sz="1600" dirty="0"/>
                  <a:t>) as the speed of light.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406947"/>
              </a:xfrm>
              <a:prstGeom prst="rect">
                <a:avLst/>
              </a:prstGeom>
              <a:blipFill>
                <a:blip r:embed="rId2"/>
                <a:stretch>
                  <a:fillRect l="-312" t="-303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Uranus: The Speed of Light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nvGraphicFramePr>
            <p:xfrm>
              <a:off x="2971672" y="364751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Uranus Max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𝟏𝟐</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nvGraphicFramePr>
            <p:xfrm>
              <a:off x="2971672" y="364751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Uranus Max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243" t="-103279" r="-158981" b="-3279"/>
                          </a:stretch>
                        </a:blipFill>
                      </a:tcPr>
                    </a:tc>
                    <a:tc>
                      <a:txBody>
                        <a:bodyPr/>
                        <a:lstStyle/>
                        <a:p>
                          <a:endParaRPr lang="en-US"/>
                        </a:p>
                      </a:txBody>
                      <a:tcPr>
                        <a:blipFill>
                          <a:blip r:embed="rId3"/>
                          <a:stretch>
                            <a:fillRect l="-63441" t="-103279" r="-614" b="-3279"/>
                          </a:stretch>
                        </a:blipFill>
                      </a:tcPr>
                    </a:tc>
                    <a:extLst>
                      <a:ext uri="{0D108BD9-81ED-4DB2-BD59-A6C34878D82A}">
                        <a16:rowId xmlns:a16="http://schemas.microsoft.com/office/drawing/2014/main" val="4103461920"/>
                      </a:ext>
                    </a:extLst>
                  </a:tr>
                </a:tbl>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C805C7-AC5E-400A-89B0-3874CAE551FF}"/>
                  </a:ext>
                </a:extLst>
              </p:cNvPr>
              <p:cNvSpPr txBox="1"/>
              <p:nvPr/>
            </p:nvSpPr>
            <p:spPr>
              <a:xfrm>
                <a:off x="1559911" y="4846327"/>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maximum orbit of Uranus is a </a:t>
                </a:r>
                <a:r>
                  <a:rPr lang="en-US" sz="1600" b="1" dirty="0"/>
                  <a:t>virtual representation</a:t>
                </a:r>
                <a:r>
                  <a:rPr lang="en-US" sz="1600" dirty="0"/>
                  <a:t> of the speed of light (</a:t>
                </a:r>
                <a14:m>
                  <m:oMath xmlns:m="http://schemas.openxmlformats.org/officeDocument/2006/math">
                    <m:r>
                      <a:rPr lang="en-US" sz="1600" b="1" i="1" dirty="0" smtClean="0">
                        <a:latin typeface="Cambria Math" panose="02040503050406030204" pitchFamily="18" charset="0"/>
                      </a:rPr>
                      <m:t>𝒄</m:t>
                    </m:r>
                  </m:oMath>
                </a14:m>
                <a:r>
                  <a:rPr lang="en-US" sz="1600" dirty="0"/>
                  <a:t>).</a:t>
                </a:r>
              </a:p>
            </p:txBody>
          </p:sp>
        </mc:Choice>
        <mc:Fallback xmlns="">
          <p:sp>
            <p:nvSpPr>
              <p:cNvPr id="9" name="TextBox 8">
                <a:extLst>
                  <a:ext uri="{FF2B5EF4-FFF2-40B4-BE49-F238E27FC236}">
                    <a16:creationId xmlns:a16="http://schemas.microsoft.com/office/drawing/2014/main" id="{38C805C7-AC5E-400A-89B0-3874CAE551FF}"/>
                  </a:ext>
                </a:extLst>
              </p:cNvPr>
              <p:cNvSpPr txBox="1">
                <a:spLocks noRot="1" noChangeAspect="1" noMove="1" noResize="1" noEditPoints="1" noAdjustHandles="1" noChangeArrowheads="1" noChangeShapeType="1" noTextEdit="1"/>
              </p:cNvSpPr>
              <p:nvPr/>
            </p:nvSpPr>
            <p:spPr>
              <a:xfrm>
                <a:off x="1559911" y="4846327"/>
                <a:ext cx="9782799" cy="1406947"/>
              </a:xfrm>
              <a:prstGeom prst="rect">
                <a:avLst/>
              </a:prstGeom>
              <a:blipFill>
                <a:blip r:embed="rId4"/>
                <a:stretch>
                  <a:fillRect l="-374" t="-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nvGraphicFramePr>
            <p:xfrm>
              <a:off x="2943503" y="2400406"/>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Speed of Light (c)</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𝒄</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𝟖</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𝒔</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𝒄</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𝟒𝟓𝟎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r>
                                  <a:rPr lang="en-US" sz="1600" b="1" i="1" dirty="0" smtClean="0">
                                    <a:latin typeface="Cambria Math" panose="02040503050406030204" pitchFamily="18" charset="0"/>
                                  </a:rPr>
                                  <m:t>/</m:t>
                                </m:r>
                                <m:r>
                                  <a:rPr lang="en-US" sz="1600" b="1" i="1" dirty="0" smtClean="0">
                                    <a:latin typeface="Cambria Math" panose="02040503050406030204" pitchFamily="18" charset="0"/>
                                  </a:rPr>
                                  <m:t>𝒔</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nvGraphicFramePr>
            <p:xfrm>
              <a:off x="2943503" y="2400406"/>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Speed of Light (c)</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5"/>
                          <a:stretch>
                            <a:fillRect l="-243" t="-103279" r="-159223" b="-4918"/>
                          </a:stretch>
                        </a:blipFill>
                      </a:tcPr>
                    </a:tc>
                    <a:tc>
                      <a:txBody>
                        <a:bodyPr/>
                        <a:lstStyle/>
                        <a:p>
                          <a:endParaRPr lang="en-US"/>
                        </a:p>
                      </a:txBody>
                      <a:tcPr>
                        <a:blipFill>
                          <a:blip r:embed="rId5"/>
                          <a:stretch>
                            <a:fillRect l="-63344" t="-103279" r="-613" b="-4918"/>
                          </a:stretch>
                        </a:blipFill>
                      </a:tcPr>
                    </a:tc>
                    <a:extLst>
                      <a:ext uri="{0D108BD9-81ED-4DB2-BD59-A6C34878D82A}">
                        <a16:rowId xmlns:a16="http://schemas.microsoft.com/office/drawing/2014/main" val="4103461920"/>
                      </a:ext>
                    </a:extLst>
                  </a:tr>
                </a:tbl>
              </a:graphicData>
            </a:graphic>
          </p:graphicFrame>
        </mc:Fallback>
      </mc:AlternateContent>
    </p:spTree>
    <p:extLst>
      <p:ext uri="{BB962C8B-B14F-4D97-AF65-F5344CB8AC3E}">
        <p14:creationId xmlns:p14="http://schemas.microsoft.com/office/powerpoint/2010/main" val="1734725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minimum orbital radius of Uranus (P-Ratio) has the same </a:t>
            </a:r>
            <a:r>
              <a:rPr lang="en-US" sz="1600" b="1" dirty="0"/>
              <a:t>decimal value</a:t>
            </a:r>
            <a:r>
              <a:rPr lang="en-US" sz="1600" dirty="0"/>
              <a:t> as the inverse of the fine-structure constant.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Uranus: The Fine-Structure Constant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extLst>
                  <p:ext uri="{D42A27DB-BD31-4B8C-83A1-F6EECF244321}">
                    <p14:modId xmlns:p14="http://schemas.microsoft.com/office/powerpoint/2010/main" val="1230247518"/>
                  </p:ext>
                </p:extLst>
              </p:nvPr>
            </p:nvGraphicFramePr>
            <p:xfrm>
              <a:off x="2971672" y="3647510"/>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Uranus Min Orbital Radius</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𝟏𝟑𝟕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m:oMathPara>
                          </a14:m>
                          <a:endParaRPr lang="en-US" sz="1600" b="1" dirty="0">
                            <a:ea typeface="Cambria Math" panose="02040503050406030204" pitchFamily="18" charset="0"/>
                          </a:endParaRPr>
                        </a:p>
                      </a:txBody>
                      <a:tcPr/>
                    </a:tc>
                    <a:extLst>
                      <a:ext uri="{0D108BD9-81ED-4DB2-BD59-A6C34878D82A}">
                        <a16:rowId xmlns:a16="http://schemas.microsoft.com/office/drawing/2014/main" val="4103461920"/>
                      </a:ext>
                    </a:extLst>
                  </a:tr>
                </a:tbl>
              </a:graphicData>
            </a:graphic>
          </p:graphicFrame>
        </mc:Choice>
        <mc:Fallback xmlns="">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extLst>
                  <p:ext uri="{D42A27DB-BD31-4B8C-83A1-F6EECF244321}">
                    <p14:modId xmlns:p14="http://schemas.microsoft.com/office/powerpoint/2010/main" val="1230247518"/>
                  </p:ext>
                </p:extLst>
              </p:nvPr>
            </p:nvGraphicFramePr>
            <p:xfrm>
              <a:off x="2971672" y="3647510"/>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Uranus Min Orbital Radius</a:t>
                          </a:r>
                        </a:p>
                      </a:txBody>
                      <a:tcPr/>
                    </a:tc>
                    <a:extLst>
                      <a:ext uri="{0D108BD9-81ED-4DB2-BD59-A6C34878D82A}">
                        <a16:rowId xmlns:a16="http://schemas.microsoft.com/office/drawing/2014/main" val="3496991546"/>
                      </a:ext>
                    </a:extLst>
                  </a:tr>
                  <a:tr h="370840">
                    <a:tc>
                      <a:txBody>
                        <a:bodyPr/>
                        <a:lstStyle/>
                        <a:p>
                          <a:endParaRPr lang="en-US"/>
                        </a:p>
                      </a:txBody>
                      <a:tcPr>
                        <a:blipFill>
                          <a:blip r:embed="rId2"/>
                          <a:stretch>
                            <a:fillRect l="-94" t="-103279" r="-376" b="-3279"/>
                          </a:stretch>
                        </a:blipFill>
                      </a:tcPr>
                    </a:tc>
                    <a:extLst>
                      <a:ext uri="{0D108BD9-81ED-4DB2-BD59-A6C34878D82A}">
                        <a16:rowId xmlns:a16="http://schemas.microsoft.com/office/drawing/2014/main" val="4103461920"/>
                      </a:ext>
                    </a:extLst>
                  </a:tr>
                </a:tbl>
              </a:graphicData>
            </a:graphic>
          </p:graphicFrame>
        </mc:Fallback>
      </mc:AlternateContent>
      <p:sp>
        <p:nvSpPr>
          <p:cNvPr id="9" name="TextBox 8">
            <a:extLst>
              <a:ext uri="{FF2B5EF4-FFF2-40B4-BE49-F238E27FC236}">
                <a16:creationId xmlns:a16="http://schemas.microsoft.com/office/drawing/2014/main" id="{38C805C7-AC5E-400A-89B0-3874CAE551FF}"/>
              </a:ext>
            </a:extLst>
          </p:cNvPr>
          <p:cNvSpPr txBox="1"/>
          <p:nvPr/>
        </p:nvSpPr>
        <p:spPr>
          <a:xfrm>
            <a:off x="1559911" y="4846327"/>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minimum orbit of Uranus is a </a:t>
            </a:r>
            <a:r>
              <a:rPr lang="en-US" sz="1600" b="1" dirty="0"/>
              <a:t>virtual representation</a:t>
            </a:r>
            <a:r>
              <a:rPr lang="en-US" sz="1600" dirty="0"/>
              <a:t> of the inverse of the fine-structure constant.</a:t>
            </a:r>
          </a:p>
        </p:txBody>
      </p:sp>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3314885700"/>
                  </p:ext>
                </p:extLst>
              </p:nvPr>
            </p:nvGraphicFramePr>
            <p:xfrm>
              <a:off x="2943503" y="2400406"/>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Fine-Structure Constant</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𝜶</m:t>
                                </m:r>
                                <m:r>
                                  <a:rPr lang="en-US" sz="1400" b="1" i="1" dirty="0" smtClean="0">
                                    <a:latin typeface="Cambria Math" panose="02040503050406030204" pitchFamily="18" charset="0"/>
                                  </a:rPr>
                                  <m:t>=</m:t>
                                </m:r>
                                <m:f>
                                  <m:fPr>
                                    <m:type m:val="skw"/>
                                    <m:ctrlPr>
                                      <a:rPr lang="en-US" sz="1400" b="1" i="1" dirty="0" smtClean="0">
                                        <a:latin typeface="Cambria Math" panose="02040503050406030204" pitchFamily="18" charset="0"/>
                                      </a:rPr>
                                    </m:ctrlPr>
                                  </m:fPr>
                                  <m:num>
                                    <m:r>
                                      <a:rPr lang="en-US" sz="1400" b="1" i="1" dirty="0" smtClean="0">
                                        <a:latin typeface="Cambria Math" panose="02040503050406030204" pitchFamily="18" charset="0"/>
                                      </a:rPr>
                                      <m:t>𝟏</m:t>
                                    </m:r>
                                  </m:num>
                                  <m:den>
                                    <m:r>
                                      <a:rPr lang="en-US" sz="1400" b="1" i="1" dirty="0" smtClean="0">
                                        <a:latin typeface="Cambria Math" panose="02040503050406030204" pitchFamily="18" charset="0"/>
                                      </a:rPr>
                                      <m:t>𝟏𝟑𝟕</m:t>
                                    </m:r>
                                  </m:den>
                                </m:f>
                              </m:oMath>
                            </m:oMathPara>
                          </a14:m>
                          <a:endParaRPr lang="en-US" sz="14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3314885700"/>
                  </p:ext>
                </p:extLst>
              </p:nvPr>
            </p:nvGraphicFramePr>
            <p:xfrm>
              <a:off x="2943503" y="2400406"/>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Fine-Structure Constant</a:t>
                          </a: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94" t="-108197" r="-376" b="-172131"/>
                          </a:stretch>
                        </a:blipFill>
                      </a:tcPr>
                    </a:tc>
                    <a:extLst>
                      <a:ext uri="{0D108BD9-81ED-4DB2-BD59-A6C34878D82A}">
                        <a16:rowId xmlns:a16="http://schemas.microsoft.com/office/drawing/2014/main" val="4103461920"/>
                      </a:ext>
                    </a:extLst>
                  </a:tr>
                </a:tbl>
              </a:graphicData>
            </a:graphic>
          </p:graphicFrame>
        </mc:Fallback>
      </mc:AlternateContent>
      <p:sp>
        <p:nvSpPr>
          <p:cNvPr id="10" name="TextBox 9">
            <a:extLst>
              <a:ext uri="{FF2B5EF4-FFF2-40B4-BE49-F238E27FC236}">
                <a16:creationId xmlns:a16="http://schemas.microsoft.com/office/drawing/2014/main" id="{349974A4-94D7-41F5-917A-1D3F949FC9FA}"/>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https://en.wikipedia.org/wiki/Fine-structure_constant</a:t>
            </a:r>
            <a:endParaRPr lang="en-US" sz="1200" dirty="0"/>
          </a:p>
        </p:txBody>
      </p:sp>
    </p:spTree>
    <p:extLst>
      <p:ext uri="{BB962C8B-B14F-4D97-AF65-F5344CB8AC3E}">
        <p14:creationId xmlns:p14="http://schemas.microsoft.com/office/powerpoint/2010/main" val="229499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Arrayed with the Sun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orbital information for </a:t>
                </a:r>
                <a14:m>
                  <m:oMath xmlns:m="http://schemas.openxmlformats.org/officeDocument/2006/math">
                    <m:r>
                      <a:rPr lang="en-US" sz="1600" b="1" i="1" dirty="0" smtClean="0">
                        <a:latin typeface="Cambria Math" panose="02040503050406030204" pitchFamily="18" charset="0"/>
                      </a:rPr>
                      <m:t>𝟏𝟎</m:t>
                    </m:r>
                  </m:oMath>
                </a14:m>
                <a:r>
                  <a:rPr lang="en-US" sz="1600" dirty="0"/>
                  <a:t> of the planets/dwarf planets of the solar system. Note that the abbreviation for P-Ratio is </a:t>
                </a:r>
                <a:r>
                  <a:rPr lang="en-US" sz="1600" b="1" dirty="0"/>
                  <a:t>pr</a:t>
                </a:r>
                <a:r>
                  <a:rPr lang="en-US" sz="1600" dirty="0"/>
                  <a: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970067"/>
              </a:xfrm>
              <a:prstGeom prst="rect">
                <a:avLst/>
              </a:prstGeom>
              <a:blipFill>
                <a:blip r:embed="rId2"/>
                <a:stretch>
                  <a:fillRect l="-312" t="-437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Usual Suspects (and Ceres)</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702029227"/>
                  </p:ext>
                </p:extLst>
              </p:nvPr>
            </p:nvGraphicFramePr>
            <p:xfrm>
              <a:off x="2132012" y="2387600"/>
              <a:ext cx="9214058" cy="4079240"/>
            </p:xfrm>
            <a:graphic>
              <a:graphicData uri="http://schemas.openxmlformats.org/drawingml/2006/table">
                <a:tbl>
                  <a:tblPr firstRow="1" bandRow="1">
                    <a:tableStyleId>{073A0DAA-6AF3-43AB-8588-CEC1D06C72B9}</a:tableStyleId>
                  </a:tblPr>
                  <a:tblGrid>
                    <a:gridCol w="2401436">
                      <a:extLst>
                        <a:ext uri="{9D8B030D-6E8A-4147-A177-3AD203B41FA5}">
                          <a16:colId xmlns:a16="http://schemas.microsoft.com/office/drawing/2014/main" val="647043331"/>
                        </a:ext>
                      </a:extLst>
                    </a:gridCol>
                    <a:gridCol w="2270874">
                      <a:extLst>
                        <a:ext uri="{9D8B030D-6E8A-4147-A177-3AD203B41FA5}">
                          <a16:colId xmlns:a16="http://schemas.microsoft.com/office/drawing/2014/main" val="942920816"/>
                        </a:ext>
                      </a:extLst>
                    </a:gridCol>
                    <a:gridCol w="2270874">
                      <a:extLst>
                        <a:ext uri="{9D8B030D-6E8A-4147-A177-3AD203B41FA5}">
                          <a16:colId xmlns:a16="http://schemas.microsoft.com/office/drawing/2014/main" val="2089465188"/>
                        </a:ext>
                      </a:extLst>
                    </a:gridCol>
                    <a:gridCol w="2270874">
                      <a:extLst>
                        <a:ext uri="{9D8B030D-6E8A-4147-A177-3AD203B41FA5}">
                          <a16:colId xmlns:a16="http://schemas.microsoft.com/office/drawing/2014/main" val="2886636609"/>
                        </a:ext>
                      </a:extLst>
                    </a:gridCol>
                  </a:tblGrid>
                  <a:tr h="370840">
                    <a:tc>
                      <a:txBody>
                        <a:bodyPr/>
                        <a:lstStyle/>
                        <a:p>
                          <a:r>
                            <a:rPr lang="en-US" sz="1600" dirty="0"/>
                            <a:t>Planet</a:t>
                          </a:r>
                        </a:p>
                      </a:txBody>
                      <a:tcPr/>
                    </a:tc>
                    <a:tc>
                      <a:txBody>
                        <a:bodyPr/>
                        <a:lstStyle/>
                        <a:p>
                          <a:r>
                            <a:rPr lang="en-US" sz="1600" dirty="0"/>
                            <a:t>Min Orbit P-Ratio</a:t>
                          </a:r>
                        </a:p>
                      </a:txBody>
                      <a:tcPr/>
                    </a:tc>
                    <a:tc>
                      <a:txBody>
                        <a:bodyPr/>
                        <a:lstStyle/>
                        <a:p>
                          <a:r>
                            <a:rPr lang="en-US" sz="1600" dirty="0"/>
                            <a:t>Avg Orbit P-Ratio</a:t>
                          </a:r>
                        </a:p>
                      </a:txBody>
                      <a:tcPr/>
                    </a:tc>
                    <a:tc>
                      <a:txBody>
                        <a:bodyPr/>
                        <a:lstStyle/>
                        <a:p>
                          <a:r>
                            <a:rPr lang="en-US" sz="1600" dirty="0"/>
                            <a:t>Max Orbit P-Ratio</a:t>
                          </a:r>
                        </a:p>
                      </a:txBody>
                      <a:tcPr/>
                    </a:tc>
                    <a:extLst>
                      <a:ext uri="{0D108BD9-81ED-4DB2-BD59-A6C34878D82A}">
                        <a16:rowId xmlns:a16="http://schemas.microsoft.com/office/drawing/2014/main" val="1745595342"/>
                      </a:ext>
                    </a:extLst>
                  </a:tr>
                  <a:tr h="370840">
                    <a:tc>
                      <a:txBody>
                        <a:bodyPr/>
                        <a:lstStyle/>
                        <a:p>
                          <a:r>
                            <a:rPr lang="en-US" sz="1600" b="1" dirty="0"/>
                            <a:t>Mercury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𝟐𝟗</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𝟖𝟗</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𝟒𝟗</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600" b="1" dirty="0"/>
                            <a:t>Venus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𝟒𝟒</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47536387"/>
                      </a:ext>
                    </a:extLst>
                  </a:tr>
                  <a:tr h="370840">
                    <a:tc>
                      <a:txBody>
                        <a:bodyPr/>
                        <a:lstStyle/>
                        <a:p>
                          <a:r>
                            <a:rPr lang="en-US" sz="1600" b="1" dirty="0"/>
                            <a:t>Earth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𝟒𝟕</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5664869"/>
                      </a:ext>
                    </a:extLst>
                  </a:tr>
                  <a:tr h="370840">
                    <a:tc>
                      <a:txBody>
                        <a:bodyPr/>
                        <a:lstStyle/>
                        <a:p>
                          <a:r>
                            <a:rPr lang="en-US" sz="1600" b="1" dirty="0"/>
                            <a:t>Mars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𝟑𝟗</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600" b="1" dirty="0"/>
                            <a:t>Jupiter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𝟖𝟕</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12688943"/>
                      </a:ext>
                    </a:extLst>
                  </a:tr>
                  <a:tr h="370840">
                    <a:tc>
                      <a:txBody>
                        <a:bodyPr/>
                        <a:lstStyle/>
                        <a:p>
                          <a:r>
                            <a:rPr lang="en-US" sz="1600" b="1" dirty="0"/>
                            <a:t>Saturn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𝟔𝟕</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𝟕𝟏</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𝟓𝟗</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𝟎𝟒</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661485940"/>
                      </a:ext>
                    </a:extLst>
                  </a:tr>
                  <a:tr h="370840">
                    <a:tc>
                      <a:txBody>
                        <a:bodyPr/>
                        <a:lstStyle/>
                        <a:p>
                          <a:r>
                            <a:rPr lang="en-US" sz="1600" b="1" dirty="0"/>
                            <a:t>Uranus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𝟏𝟑𝟔</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𝟕𝟗</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𝟏𝟒𝟑</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𝟒𝟒</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𝟏𝟒𝟗</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𝟗𝟒</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897177790"/>
                      </a:ext>
                    </a:extLst>
                  </a:tr>
                  <a:tr h="370840">
                    <a:tc>
                      <a:txBody>
                        <a:bodyPr/>
                        <a:lstStyle/>
                        <a:p>
                          <a:r>
                            <a:rPr lang="en-US" sz="1600" b="1" dirty="0"/>
                            <a:t>Neptune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𝟐𝟐𝟐</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𝟐𝟐𝟒</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𝟐𝟐𝟔</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𝟖𝟐</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415698550"/>
                      </a:ext>
                    </a:extLst>
                  </a:tr>
                  <a:tr h="370840">
                    <a:tc>
                      <a:txBody>
                        <a:bodyPr/>
                        <a:lstStyle/>
                        <a:p>
                          <a:r>
                            <a:rPr lang="en-US" sz="1600" b="1" dirty="0"/>
                            <a:t>Pluto (dwarf planet)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𝟐𝟐𝟐</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𝟐𝟗𝟒</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𝟗𝟔</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𝟑𝟔𝟖</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289932342"/>
                      </a:ext>
                    </a:extLst>
                  </a:tr>
                  <a:tr h="370840">
                    <a:tc>
                      <a:txBody>
                        <a:bodyPr/>
                        <a:lstStyle/>
                        <a:p>
                          <a:r>
                            <a:rPr lang="en-US" sz="1600" b="1" dirty="0">
                              <a:solidFill>
                                <a:schemeClr val="tx1"/>
                              </a:solidFill>
                            </a:rPr>
                            <a:t>Ceres (dwarf planet)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𝟏𝟖</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𝟓𝟎</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𝟐𝟎</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𝟐𝟏</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𝟓𝟎</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chemeClr val="tx1"/>
                            </a:solidFill>
                            <a:effectLst/>
                            <a:uLnTx/>
                            <a:uFillTx/>
                            <a:latin typeface="Euphemia"/>
                            <a:ea typeface="+mn-ea"/>
                            <a:cs typeface="+mn-cs"/>
                          </a:endParaRPr>
                        </a:p>
                      </a:txBody>
                      <a:tcPr/>
                    </a:tc>
                    <a:extLst>
                      <a:ext uri="{0D108BD9-81ED-4DB2-BD59-A6C34878D82A}">
                        <a16:rowId xmlns:a16="http://schemas.microsoft.com/office/drawing/2014/main" val="2163216385"/>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702029227"/>
                  </p:ext>
                </p:extLst>
              </p:nvPr>
            </p:nvGraphicFramePr>
            <p:xfrm>
              <a:off x="2132012" y="2387600"/>
              <a:ext cx="9214058" cy="4079240"/>
            </p:xfrm>
            <a:graphic>
              <a:graphicData uri="http://schemas.openxmlformats.org/drawingml/2006/table">
                <a:tbl>
                  <a:tblPr firstRow="1" bandRow="1">
                    <a:tableStyleId>{073A0DAA-6AF3-43AB-8588-CEC1D06C72B9}</a:tableStyleId>
                  </a:tblPr>
                  <a:tblGrid>
                    <a:gridCol w="2401436">
                      <a:extLst>
                        <a:ext uri="{9D8B030D-6E8A-4147-A177-3AD203B41FA5}">
                          <a16:colId xmlns:a16="http://schemas.microsoft.com/office/drawing/2014/main" val="647043331"/>
                        </a:ext>
                      </a:extLst>
                    </a:gridCol>
                    <a:gridCol w="2270874">
                      <a:extLst>
                        <a:ext uri="{9D8B030D-6E8A-4147-A177-3AD203B41FA5}">
                          <a16:colId xmlns:a16="http://schemas.microsoft.com/office/drawing/2014/main" val="942920816"/>
                        </a:ext>
                      </a:extLst>
                    </a:gridCol>
                    <a:gridCol w="2270874">
                      <a:extLst>
                        <a:ext uri="{9D8B030D-6E8A-4147-A177-3AD203B41FA5}">
                          <a16:colId xmlns:a16="http://schemas.microsoft.com/office/drawing/2014/main" val="2089465188"/>
                        </a:ext>
                      </a:extLst>
                    </a:gridCol>
                    <a:gridCol w="2270874">
                      <a:extLst>
                        <a:ext uri="{9D8B030D-6E8A-4147-A177-3AD203B41FA5}">
                          <a16:colId xmlns:a16="http://schemas.microsoft.com/office/drawing/2014/main" val="2886636609"/>
                        </a:ext>
                      </a:extLst>
                    </a:gridCol>
                  </a:tblGrid>
                  <a:tr h="370840">
                    <a:tc>
                      <a:txBody>
                        <a:bodyPr/>
                        <a:lstStyle/>
                        <a:p>
                          <a:r>
                            <a:rPr lang="en-US" sz="1600" dirty="0"/>
                            <a:t>Planet</a:t>
                          </a:r>
                        </a:p>
                      </a:txBody>
                      <a:tcPr/>
                    </a:tc>
                    <a:tc>
                      <a:txBody>
                        <a:bodyPr/>
                        <a:lstStyle/>
                        <a:p>
                          <a:r>
                            <a:rPr lang="en-US" sz="1600" dirty="0"/>
                            <a:t>Min Orbit P-Ratio</a:t>
                          </a:r>
                        </a:p>
                      </a:txBody>
                      <a:tcPr/>
                    </a:tc>
                    <a:tc>
                      <a:txBody>
                        <a:bodyPr/>
                        <a:lstStyle/>
                        <a:p>
                          <a:r>
                            <a:rPr lang="en-US" sz="1600"/>
                            <a:t>Avg Orbit P-Ratio</a:t>
                          </a:r>
                          <a:endParaRPr lang="en-US" sz="1600" dirty="0"/>
                        </a:p>
                      </a:txBody>
                      <a:tcPr/>
                    </a:tc>
                    <a:tc>
                      <a:txBody>
                        <a:bodyPr/>
                        <a:lstStyle/>
                        <a:p>
                          <a:r>
                            <a:rPr lang="en-US" sz="1600"/>
                            <a:t>Max Orbit P-Ratio</a:t>
                          </a:r>
                          <a:endParaRPr lang="en-US" sz="1600" dirty="0"/>
                        </a:p>
                      </a:txBody>
                      <a:tcPr/>
                    </a:tc>
                    <a:extLst>
                      <a:ext uri="{0D108BD9-81ED-4DB2-BD59-A6C34878D82A}">
                        <a16:rowId xmlns:a16="http://schemas.microsoft.com/office/drawing/2014/main" val="1745595342"/>
                      </a:ext>
                    </a:extLst>
                  </a:tr>
                  <a:tr h="370840">
                    <a:tc>
                      <a:txBody>
                        <a:bodyPr/>
                        <a:lstStyle/>
                        <a:p>
                          <a:r>
                            <a:rPr lang="en-US" sz="1600" b="1" dirty="0"/>
                            <a:t>Mercury</a:t>
                          </a:r>
                        </a:p>
                      </a:txBody>
                      <a:tcPr/>
                    </a:tc>
                    <a:tc>
                      <a:txBody>
                        <a:bodyPr/>
                        <a:lstStyle/>
                        <a:p>
                          <a:endParaRPr lang="en-US"/>
                        </a:p>
                      </a:txBody>
                      <a:tcPr>
                        <a:blipFill>
                          <a:blip r:embed="rId3"/>
                          <a:stretch>
                            <a:fillRect l="-105898" t="-103279" r="-201072" b="-909836"/>
                          </a:stretch>
                        </a:blipFill>
                      </a:tcPr>
                    </a:tc>
                    <a:tc>
                      <a:txBody>
                        <a:bodyPr/>
                        <a:lstStyle/>
                        <a:p>
                          <a:endParaRPr lang="en-US"/>
                        </a:p>
                      </a:txBody>
                      <a:tcPr>
                        <a:blipFill>
                          <a:blip r:embed="rId3"/>
                          <a:stretch>
                            <a:fillRect l="-205898" t="-103279" r="-101072" b="-909836"/>
                          </a:stretch>
                        </a:blipFill>
                      </a:tcPr>
                    </a:tc>
                    <a:tc>
                      <a:txBody>
                        <a:bodyPr/>
                        <a:lstStyle/>
                        <a:p>
                          <a:endParaRPr lang="en-US"/>
                        </a:p>
                      </a:txBody>
                      <a:tcPr>
                        <a:blipFill>
                          <a:blip r:embed="rId3"/>
                          <a:stretch>
                            <a:fillRect l="-305898" t="-103279" r="-1072" b="-909836"/>
                          </a:stretch>
                        </a:blipFill>
                      </a:tcPr>
                    </a:tc>
                    <a:extLst>
                      <a:ext uri="{0D108BD9-81ED-4DB2-BD59-A6C34878D82A}">
                        <a16:rowId xmlns:a16="http://schemas.microsoft.com/office/drawing/2014/main" val="2707817830"/>
                      </a:ext>
                    </a:extLst>
                  </a:tr>
                  <a:tr h="370840">
                    <a:tc>
                      <a:txBody>
                        <a:bodyPr/>
                        <a:lstStyle/>
                        <a:p>
                          <a:r>
                            <a:rPr lang="en-US" sz="1600" b="1" dirty="0"/>
                            <a:t>Venus</a:t>
                          </a:r>
                        </a:p>
                      </a:txBody>
                      <a:tcPr/>
                    </a:tc>
                    <a:tc>
                      <a:txBody>
                        <a:bodyPr/>
                        <a:lstStyle/>
                        <a:p>
                          <a:endParaRPr lang="en-US"/>
                        </a:p>
                      </a:txBody>
                      <a:tcPr>
                        <a:blipFill>
                          <a:blip r:embed="rId3"/>
                          <a:stretch>
                            <a:fillRect l="-105898" t="-203279" r="-201072" b="-809836"/>
                          </a:stretch>
                        </a:blipFill>
                      </a:tcPr>
                    </a:tc>
                    <a:tc>
                      <a:txBody>
                        <a:bodyPr/>
                        <a:lstStyle/>
                        <a:p>
                          <a:endParaRPr lang="en-US"/>
                        </a:p>
                      </a:txBody>
                      <a:tcPr>
                        <a:blipFill>
                          <a:blip r:embed="rId3"/>
                          <a:stretch>
                            <a:fillRect l="-205898" t="-203279" r="-101072" b="-809836"/>
                          </a:stretch>
                        </a:blipFill>
                      </a:tcPr>
                    </a:tc>
                    <a:tc>
                      <a:txBody>
                        <a:bodyPr/>
                        <a:lstStyle/>
                        <a:p>
                          <a:endParaRPr lang="en-US"/>
                        </a:p>
                      </a:txBody>
                      <a:tcPr>
                        <a:blipFill>
                          <a:blip r:embed="rId3"/>
                          <a:stretch>
                            <a:fillRect l="-305898" t="-203279" r="-1072" b="-809836"/>
                          </a:stretch>
                        </a:blipFill>
                      </a:tcPr>
                    </a:tc>
                    <a:extLst>
                      <a:ext uri="{0D108BD9-81ED-4DB2-BD59-A6C34878D82A}">
                        <a16:rowId xmlns:a16="http://schemas.microsoft.com/office/drawing/2014/main" val="2747536387"/>
                      </a:ext>
                    </a:extLst>
                  </a:tr>
                  <a:tr h="370840">
                    <a:tc>
                      <a:txBody>
                        <a:bodyPr/>
                        <a:lstStyle/>
                        <a:p>
                          <a:r>
                            <a:rPr lang="en-US" sz="1600" b="1" dirty="0"/>
                            <a:t>Earth</a:t>
                          </a:r>
                        </a:p>
                      </a:txBody>
                      <a:tcPr/>
                    </a:tc>
                    <a:tc>
                      <a:txBody>
                        <a:bodyPr/>
                        <a:lstStyle/>
                        <a:p>
                          <a:endParaRPr lang="en-US"/>
                        </a:p>
                      </a:txBody>
                      <a:tcPr>
                        <a:blipFill>
                          <a:blip r:embed="rId3"/>
                          <a:stretch>
                            <a:fillRect l="-105898" t="-303279" r="-201072" b="-709836"/>
                          </a:stretch>
                        </a:blipFill>
                      </a:tcPr>
                    </a:tc>
                    <a:tc>
                      <a:txBody>
                        <a:bodyPr/>
                        <a:lstStyle/>
                        <a:p>
                          <a:endParaRPr lang="en-US"/>
                        </a:p>
                      </a:txBody>
                      <a:tcPr>
                        <a:blipFill>
                          <a:blip r:embed="rId3"/>
                          <a:stretch>
                            <a:fillRect l="-205898" t="-303279" r="-101072" b="-709836"/>
                          </a:stretch>
                        </a:blipFill>
                      </a:tcPr>
                    </a:tc>
                    <a:tc>
                      <a:txBody>
                        <a:bodyPr/>
                        <a:lstStyle/>
                        <a:p>
                          <a:endParaRPr lang="en-US"/>
                        </a:p>
                      </a:txBody>
                      <a:tcPr>
                        <a:blipFill>
                          <a:blip r:embed="rId3"/>
                          <a:stretch>
                            <a:fillRect l="-305898" t="-303279" r="-1072" b="-709836"/>
                          </a:stretch>
                        </a:blipFill>
                      </a:tcPr>
                    </a:tc>
                    <a:extLst>
                      <a:ext uri="{0D108BD9-81ED-4DB2-BD59-A6C34878D82A}">
                        <a16:rowId xmlns:a16="http://schemas.microsoft.com/office/drawing/2014/main" val="2755664869"/>
                      </a:ext>
                    </a:extLst>
                  </a:tr>
                  <a:tr h="370840">
                    <a:tc>
                      <a:txBody>
                        <a:bodyPr/>
                        <a:lstStyle/>
                        <a:p>
                          <a:r>
                            <a:rPr lang="en-US" sz="1600" b="1" dirty="0"/>
                            <a:t>Mars</a:t>
                          </a:r>
                        </a:p>
                      </a:txBody>
                      <a:tcPr/>
                    </a:tc>
                    <a:tc>
                      <a:txBody>
                        <a:bodyPr/>
                        <a:lstStyle/>
                        <a:p>
                          <a:endParaRPr lang="en-US"/>
                        </a:p>
                      </a:txBody>
                      <a:tcPr>
                        <a:blipFill>
                          <a:blip r:embed="rId3"/>
                          <a:stretch>
                            <a:fillRect l="-105898" t="-403279" r="-201072" b="-609836"/>
                          </a:stretch>
                        </a:blipFill>
                      </a:tcPr>
                    </a:tc>
                    <a:tc>
                      <a:txBody>
                        <a:bodyPr/>
                        <a:lstStyle/>
                        <a:p>
                          <a:endParaRPr lang="en-US"/>
                        </a:p>
                      </a:txBody>
                      <a:tcPr>
                        <a:blipFill>
                          <a:blip r:embed="rId3"/>
                          <a:stretch>
                            <a:fillRect l="-205898" t="-403279" r="-101072" b="-609836"/>
                          </a:stretch>
                        </a:blipFill>
                      </a:tcPr>
                    </a:tc>
                    <a:tc>
                      <a:txBody>
                        <a:bodyPr/>
                        <a:lstStyle/>
                        <a:p>
                          <a:endParaRPr lang="en-US"/>
                        </a:p>
                      </a:txBody>
                      <a:tcPr>
                        <a:blipFill>
                          <a:blip r:embed="rId3"/>
                          <a:stretch>
                            <a:fillRect l="-305898" t="-403279" r="-1072" b="-609836"/>
                          </a:stretch>
                        </a:blipFill>
                      </a:tcPr>
                    </a:tc>
                    <a:extLst>
                      <a:ext uri="{0D108BD9-81ED-4DB2-BD59-A6C34878D82A}">
                        <a16:rowId xmlns:a16="http://schemas.microsoft.com/office/drawing/2014/main" val="1276875488"/>
                      </a:ext>
                    </a:extLst>
                  </a:tr>
                  <a:tr h="370840">
                    <a:tc>
                      <a:txBody>
                        <a:bodyPr/>
                        <a:lstStyle/>
                        <a:p>
                          <a:r>
                            <a:rPr lang="en-US" sz="1600" b="1" dirty="0"/>
                            <a:t>Jupiter</a:t>
                          </a:r>
                        </a:p>
                      </a:txBody>
                      <a:tcPr/>
                    </a:tc>
                    <a:tc>
                      <a:txBody>
                        <a:bodyPr/>
                        <a:lstStyle/>
                        <a:p>
                          <a:endParaRPr lang="en-US"/>
                        </a:p>
                      </a:txBody>
                      <a:tcPr>
                        <a:blipFill>
                          <a:blip r:embed="rId3"/>
                          <a:stretch>
                            <a:fillRect l="-105898" t="-511667" r="-201072" b="-520000"/>
                          </a:stretch>
                        </a:blipFill>
                      </a:tcPr>
                    </a:tc>
                    <a:tc>
                      <a:txBody>
                        <a:bodyPr/>
                        <a:lstStyle/>
                        <a:p>
                          <a:endParaRPr lang="en-US"/>
                        </a:p>
                      </a:txBody>
                      <a:tcPr>
                        <a:blipFill>
                          <a:blip r:embed="rId3"/>
                          <a:stretch>
                            <a:fillRect l="-205898" t="-511667" r="-101072" b="-520000"/>
                          </a:stretch>
                        </a:blipFill>
                      </a:tcPr>
                    </a:tc>
                    <a:tc>
                      <a:txBody>
                        <a:bodyPr/>
                        <a:lstStyle/>
                        <a:p>
                          <a:endParaRPr lang="en-US"/>
                        </a:p>
                      </a:txBody>
                      <a:tcPr>
                        <a:blipFill>
                          <a:blip r:embed="rId3"/>
                          <a:stretch>
                            <a:fillRect l="-305898" t="-511667" r="-1072" b="-520000"/>
                          </a:stretch>
                        </a:blipFill>
                      </a:tcPr>
                    </a:tc>
                    <a:extLst>
                      <a:ext uri="{0D108BD9-81ED-4DB2-BD59-A6C34878D82A}">
                        <a16:rowId xmlns:a16="http://schemas.microsoft.com/office/drawing/2014/main" val="212688943"/>
                      </a:ext>
                    </a:extLst>
                  </a:tr>
                  <a:tr h="370840">
                    <a:tc>
                      <a:txBody>
                        <a:bodyPr/>
                        <a:lstStyle/>
                        <a:p>
                          <a:r>
                            <a:rPr lang="en-US" sz="1600" b="1" dirty="0"/>
                            <a:t>Saturn</a:t>
                          </a:r>
                        </a:p>
                      </a:txBody>
                      <a:tcPr/>
                    </a:tc>
                    <a:tc>
                      <a:txBody>
                        <a:bodyPr/>
                        <a:lstStyle/>
                        <a:p>
                          <a:endParaRPr lang="en-US"/>
                        </a:p>
                      </a:txBody>
                      <a:tcPr>
                        <a:blipFill>
                          <a:blip r:embed="rId3"/>
                          <a:stretch>
                            <a:fillRect l="-105898" t="-601639" r="-201072" b="-411475"/>
                          </a:stretch>
                        </a:blipFill>
                      </a:tcPr>
                    </a:tc>
                    <a:tc>
                      <a:txBody>
                        <a:bodyPr/>
                        <a:lstStyle/>
                        <a:p>
                          <a:endParaRPr lang="en-US"/>
                        </a:p>
                      </a:txBody>
                      <a:tcPr>
                        <a:blipFill>
                          <a:blip r:embed="rId3"/>
                          <a:stretch>
                            <a:fillRect l="-205898" t="-601639" r="-101072" b="-411475"/>
                          </a:stretch>
                        </a:blipFill>
                      </a:tcPr>
                    </a:tc>
                    <a:tc>
                      <a:txBody>
                        <a:bodyPr/>
                        <a:lstStyle/>
                        <a:p>
                          <a:endParaRPr lang="en-US"/>
                        </a:p>
                      </a:txBody>
                      <a:tcPr>
                        <a:blipFill>
                          <a:blip r:embed="rId3"/>
                          <a:stretch>
                            <a:fillRect l="-305898" t="-601639" r="-1072" b="-411475"/>
                          </a:stretch>
                        </a:blipFill>
                      </a:tcPr>
                    </a:tc>
                    <a:extLst>
                      <a:ext uri="{0D108BD9-81ED-4DB2-BD59-A6C34878D82A}">
                        <a16:rowId xmlns:a16="http://schemas.microsoft.com/office/drawing/2014/main" val="661485940"/>
                      </a:ext>
                    </a:extLst>
                  </a:tr>
                  <a:tr h="370840">
                    <a:tc>
                      <a:txBody>
                        <a:bodyPr/>
                        <a:lstStyle/>
                        <a:p>
                          <a:r>
                            <a:rPr lang="en-US" sz="1600" b="1" dirty="0"/>
                            <a:t>Uranus</a:t>
                          </a:r>
                        </a:p>
                      </a:txBody>
                      <a:tcPr/>
                    </a:tc>
                    <a:tc>
                      <a:txBody>
                        <a:bodyPr/>
                        <a:lstStyle/>
                        <a:p>
                          <a:endParaRPr lang="en-US"/>
                        </a:p>
                      </a:txBody>
                      <a:tcPr>
                        <a:blipFill>
                          <a:blip r:embed="rId3"/>
                          <a:stretch>
                            <a:fillRect l="-105898" t="-701639" r="-201072" b="-311475"/>
                          </a:stretch>
                        </a:blipFill>
                      </a:tcPr>
                    </a:tc>
                    <a:tc>
                      <a:txBody>
                        <a:bodyPr/>
                        <a:lstStyle/>
                        <a:p>
                          <a:endParaRPr lang="en-US"/>
                        </a:p>
                      </a:txBody>
                      <a:tcPr>
                        <a:blipFill>
                          <a:blip r:embed="rId3"/>
                          <a:stretch>
                            <a:fillRect l="-205898" t="-701639" r="-101072" b="-311475"/>
                          </a:stretch>
                        </a:blipFill>
                      </a:tcPr>
                    </a:tc>
                    <a:tc>
                      <a:txBody>
                        <a:bodyPr/>
                        <a:lstStyle/>
                        <a:p>
                          <a:endParaRPr lang="en-US"/>
                        </a:p>
                      </a:txBody>
                      <a:tcPr>
                        <a:blipFill>
                          <a:blip r:embed="rId3"/>
                          <a:stretch>
                            <a:fillRect l="-305898" t="-701639" r="-1072" b="-311475"/>
                          </a:stretch>
                        </a:blipFill>
                      </a:tcPr>
                    </a:tc>
                    <a:extLst>
                      <a:ext uri="{0D108BD9-81ED-4DB2-BD59-A6C34878D82A}">
                        <a16:rowId xmlns:a16="http://schemas.microsoft.com/office/drawing/2014/main" val="3897177790"/>
                      </a:ext>
                    </a:extLst>
                  </a:tr>
                  <a:tr h="370840">
                    <a:tc>
                      <a:txBody>
                        <a:bodyPr/>
                        <a:lstStyle/>
                        <a:p>
                          <a:r>
                            <a:rPr lang="en-US" sz="1600" b="1" dirty="0"/>
                            <a:t>Neptune</a:t>
                          </a:r>
                        </a:p>
                      </a:txBody>
                      <a:tcPr/>
                    </a:tc>
                    <a:tc>
                      <a:txBody>
                        <a:bodyPr/>
                        <a:lstStyle/>
                        <a:p>
                          <a:endParaRPr lang="en-US"/>
                        </a:p>
                      </a:txBody>
                      <a:tcPr>
                        <a:blipFill>
                          <a:blip r:embed="rId3"/>
                          <a:stretch>
                            <a:fillRect l="-105898" t="-801639" r="-201072" b="-211475"/>
                          </a:stretch>
                        </a:blipFill>
                      </a:tcPr>
                    </a:tc>
                    <a:tc>
                      <a:txBody>
                        <a:bodyPr/>
                        <a:lstStyle/>
                        <a:p>
                          <a:endParaRPr lang="en-US"/>
                        </a:p>
                      </a:txBody>
                      <a:tcPr>
                        <a:blipFill>
                          <a:blip r:embed="rId3"/>
                          <a:stretch>
                            <a:fillRect l="-205898" t="-801639" r="-101072" b="-211475"/>
                          </a:stretch>
                        </a:blipFill>
                      </a:tcPr>
                    </a:tc>
                    <a:tc>
                      <a:txBody>
                        <a:bodyPr/>
                        <a:lstStyle/>
                        <a:p>
                          <a:endParaRPr lang="en-US"/>
                        </a:p>
                      </a:txBody>
                      <a:tcPr>
                        <a:blipFill>
                          <a:blip r:embed="rId3"/>
                          <a:stretch>
                            <a:fillRect l="-305898" t="-801639" r="-1072" b="-211475"/>
                          </a:stretch>
                        </a:blipFill>
                      </a:tcPr>
                    </a:tc>
                    <a:extLst>
                      <a:ext uri="{0D108BD9-81ED-4DB2-BD59-A6C34878D82A}">
                        <a16:rowId xmlns:a16="http://schemas.microsoft.com/office/drawing/2014/main" val="415698550"/>
                      </a:ext>
                    </a:extLst>
                  </a:tr>
                  <a:tr h="370840">
                    <a:tc>
                      <a:txBody>
                        <a:bodyPr/>
                        <a:lstStyle/>
                        <a:p>
                          <a:r>
                            <a:rPr lang="en-US" sz="1600" b="1" dirty="0"/>
                            <a:t>Pluto (dwarf planet)</a:t>
                          </a:r>
                        </a:p>
                      </a:txBody>
                      <a:tcPr/>
                    </a:tc>
                    <a:tc>
                      <a:txBody>
                        <a:bodyPr/>
                        <a:lstStyle/>
                        <a:p>
                          <a:endParaRPr lang="en-US"/>
                        </a:p>
                      </a:txBody>
                      <a:tcPr>
                        <a:blipFill>
                          <a:blip r:embed="rId3"/>
                          <a:stretch>
                            <a:fillRect l="-105898" t="-901639" r="-201072" b="-111475"/>
                          </a:stretch>
                        </a:blipFill>
                      </a:tcPr>
                    </a:tc>
                    <a:tc>
                      <a:txBody>
                        <a:bodyPr/>
                        <a:lstStyle/>
                        <a:p>
                          <a:endParaRPr lang="en-US"/>
                        </a:p>
                      </a:txBody>
                      <a:tcPr>
                        <a:blipFill>
                          <a:blip r:embed="rId3"/>
                          <a:stretch>
                            <a:fillRect l="-205898" t="-901639" r="-101072" b="-111475"/>
                          </a:stretch>
                        </a:blipFill>
                      </a:tcPr>
                    </a:tc>
                    <a:tc>
                      <a:txBody>
                        <a:bodyPr/>
                        <a:lstStyle/>
                        <a:p>
                          <a:endParaRPr lang="en-US"/>
                        </a:p>
                      </a:txBody>
                      <a:tcPr>
                        <a:blipFill>
                          <a:blip r:embed="rId3"/>
                          <a:stretch>
                            <a:fillRect l="-305898" t="-901639" r="-1072" b="-111475"/>
                          </a:stretch>
                        </a:blipFill>
                      </a:tcPr>
                    </a:tc>
                    <a:extLst>
                      <a:ext uri="{0D108BD9-81ED-4DB2-BD59-A6C34878D82A}">
                        <a16:rowId xmlns:a16="http://schemas.microsoft.com/office/drawing/2014/main" val="3289932342"/>
                      </a:ext>
                    </a:extLst>
                  </a:tr>
                  <a:tr h="370840">
                    <a:tc>
                      <a:txBody>
                        <a:bodyPr/>
                        <a:lstStyle/>
                        <a:p>
                          <a:r>
                            <a:rPr lang="en-US" sz="1600" b="1" dirty="0">
                              <a:solidFill>
                                <a:schemeClr val="tx1"/>
                              </a:solidFill>
                            </a:rPr>
                            <a:t>Ceres (dwarf planet)</a:t>
                          </a:r>
                        </a:p>
                      </a:txBody>
                      <a:tcPr/>
                    </a:tc>
                    <a:tc>
                      <a:txBody>
                        <a:bodyPr/>
                        <a:lstStyle/>
                        <a:p>
                          <a:endParaRPr lang="en-US"/>
                        </a:p>
                      </a:txBody>
                      <a:tcPr>
                        <a:blipFill>
                          <a:blip r:embed="rId3"/>
                          <a:stretch>
                            <a:fillRect l="-105898" t="-1001639" r="-201072" b="-11475"/>
                          </a:stretch>
                        </a:blipFill>
                      </a:tcPr>
                    </a:tc>
                    <a:tc>
                      <a:txBody>
                        <a:bodyPr/>
                        <a:lstStyle/>
                        <a:p>
                          <a:endParaRPr lang="en-US"/>
                        </a:p>
                      </a:txBody>
                      <a:tcPr>
                        <a:blipFill>
                          <a:blip r:embed="rId3"/>
                          <a:stretch>
                            <a:fillRect l="-205898" t="-1001639" r="-101072" b="-11475"/>
                          </a:stretch>
                        </a:blipFill>
                      </a:tcPr>
                    </a:tc>
                    <a:tc>
                      <a:txBody>
                        <a:bodyPr/>
                        <a:lstStyle/>
                        <a:p>
                          <a:endParaRPr lang="en-US"/>
                        </a:p>
                      </a:txBody>
                      <a:tcPr>
                        <a:blipFill>
                          <a:blip r:embed="rId3"/>
                          <a:stretch>
                            <a:fillRect l="-305898" t="-1001639" r="-1072" b="-11475"/>
                          </a:stretch>
                        </a:blipFill>
                      </a:tcPr>
                    </a:tc>
                    <a:extLst>
                      <a:ext uri="{0D108BD9-81ED-4DB2-BD59-A6C34878D82A}">
                        <a16:rowId xmlns:a16="http://schemas.microsoft.com/office/drawing/2014/main" val="2163216385"/>
                      </a:ext>
                    </a:extLst>
                  </a:tr>
                </a:tbl>
              </a:graphicData>
            </a:graphic>
          </p:graphicFrame>
        </mc:Fallback>
      </mc:AlternateContent>
    </p:spTree>
    <p:extLst>
      <p:ext uri="{BB962C8B-B14F-4D97-AF65-F5344CB8AC3E}">
        <p14:creationId xmlns:p14="http://schemas.microsoft.com/office/powerpoint/2010/main" val="409445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ratio of the mass the mass of Uranus to the mass of Neptune is approximately equal to the W-Z boson mass ratio.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Uranus &amp; Neptune: The W-Z Boson Mass Ratio</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C805C7-AC5E-400A-89B0-3874CAE551FF}"/>
                  </a:ext>
                </a:extLst>
              </p:cNvPr>
              <p:cNvSpPr txBox="1"/>
              <p:nvPr/>
            </p:nvSpPr>
            <p:spPr>
              <a:xfrm>
                <a:off x="1559911" y="4846327"/>
                <a:ext cx="9782799" cy="18542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W-Z boson mass ratio is the ratio of the mass of the </a:t>
                </a:r>
                <a14:m>
                  <m:oMath xmlns:m="http://schemas.openxmlformats.org/officeDocument/2006/math">
                    <m:sSup>
                      <m:sSupPr>
                        <m:ctrlPr>
                          <a:rPr lang="en-US" sz="1600" i="1" dirty="0" smtClean="0">
                            <a:latin typeface="Cambria Math" panose="02040503050406030204" pitchFamily="18" charset="0"/>
                          </a:rPr>
                        </m:ctrlPr>
                      </m:sSupPr>
                      <m:e>
                        <m:r>
                          <a:rPr lang="en-US" sz="1600" b="0" i="1" dirty="0" smtClean="0">
                            <a:latin typeface="Cambria Math" panose="02040503050406030204" pitchFamily="18" charset="0"/>
                          </a:rPr>
                          <m:t>𝑊</m:t>
                        </m:r>
                      </m:e>
                      <m:sup>
                        <m:r>
                          <a:rPr lang="en-US" sz="1600" i="1" dirty="0" smtClean="0">
                            <a:latin typeface="Cambria Math" panose="02040503050406030204" pitchFamily="18" charset="0"/>
                            <a:ea typeface="Cambria Math" panose="02040503050406030204" pitchFamily="18" charset="0"/>
                          </a:rPr>
                          <m:t>±</m:t>
                        </m:r>
                      </m:sup>
                    </m:sSup>
                  </m:oMath>
                </a14:m>
                <a:r>
                  <a:rPr lang="en-US" sz="1600" dirty="0"/>
                  <a:t> boson particle to the mass of the Z boson particle. </a:t>
                </a:r>
              </a:p>
              <a:p>
                <a:pPr indent="-246888">
                  <a:lnSpc>
                    <a:spcPct val="90000"/>
                  </a:lnSpc>
                  <a:spcAft>
                    <a:spcPts val="600"/>
                  </a:spcAft>
                </a:pPr>
                <a:endParaRPr lang="en-US" sz="1600" dirty="0"/>
              </a:p>
              <a:p>
                <a:pPr indent="-246888">
                  <a:lnSpc>
                    <a:spcPct val="90000"/>
                  </a:lnSpc>
                  <a:spcAft>
                    <a:spcPts val="600"/>
                  </a:spcAft>
                </a:pPr>
                <a:r>
                  <a:rPr lang="en-US" sz="1600" dirty="0"/>
                  <a:t>The </a:t>
                </a:r>
                <a14:m>
                  <m:oMath xmlns:m="http://schemas.openxmlformats.org/officeDocument/2006/math">
                    <m:sSup>
                      <m:sSupPr>
                        <m:ctrlPr>
                          <a:rPr lang="en-US" sz="1600" i="1" dirty="0" smtClean="0">
                            <a:latin typeface="Cambria Math" panose="02040503050406030204" pitchFamily="18" charset="0"/>
                          </a:rPr>
                        </m:ctrlPr>
                      </m:sSupPr>
                      <m:e>
                        <m:r>
                          <a:rPr lang="en-US" sz="1600" b="0" i="1" dirty="0" smtClean="0">
                            <a:latin typeface="Cambria Math" panose="02040503050406030204" pitchFamily="18" charset="0"/>
                          </a:rPr>
                          <m:t>𝑊</m:t>
                        </m:r>
                      </m:e>
                      <m:sup>
                        <m:r>
                          <a:rPr lang="en-US" sz="1600" i="1" dirty="0" smtClean="0">
                            <a:latin typeface="Cambria Math" panose="02040503050406030204" pitchFamily="18" charset="0"/>
                            <a:ea typeface="Cambria Math" panose="02040503050406030204" pitchFamily="18" charset="0"/>
                          </a:rPr>
                          <m:t>±</m:t>
                        </m:r>
                      </m:sup>
                    </m:sSup>
                  </m:oMath>
                </a14:m>
                <a:r>
                  <a:rPr lang="en-US" sz="1600" dirty="0"/>
                  <a:t> bosons are best known for their role in </a:t>
                </a:r>
                <a:r>
                  <a:rPr lang="en-US" sz="1600" b="1" dirty="0"/>
                  <a:t>nuclear</a:t>
                </a:r>
                <a:r>
                  <a:rPr lang="en-US" sz="1600" dirty="0"/>
                  <a:t> decay. </a:t>
                </a:r>
              </a:p>
            </p:txBody>
          </p:sp>
        </mc:Choice>
        <mc:Fallback xmlns="">
          <p:sp>
            <p:nvSpPr>
              <p:cNvPr id="9" name="TextBox 8">
                <a:extLst>
                  <a:ext uri="{FF2B5EF4-FFF2-40B4-BE49-F238E27FC236}">
                    <a16:creationId xmlns:a16="http://schemas.microsoft.com/office/drawing/2014/main" id="{38C805C7-AC5E-400A-89B0-3874CAE551FF}"/>
                  </a:ext>
                </a:extLst>
              </p:cNvPr>
              <p:cNvSpPr txBox="1">
                <a:spLocks noRot="1" noChangeAspect="1" noMove="1" noResize="1" noEditPoints="1" noAdjustHandles="1" noChangeArrowheads="1" noChangeShapeType="1" noTextEdit="1"/>
              </p:cNvSpPr>
              <p:nvPr/>
            </p:nvSpPr>
            <p:spPr>
              <a:xfrm>
                <a:off x="1559911" y="4846327"/>
                <a:ext cx="9782799" cy="1854200"/>
              </a:xfrm>
              <a:prstGeom prst="rect">
                <a:avLst/>
              </a:prstGeom>
              <a:blipFill>
                <a:blip r:embed="rId2"/>
                <a:stretch>
                  <a:fillRect l="-374" t="-2303" r="-8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nvGraphicFramePr>
            <p:xfrm>
              <a:off x="2943503" y="2400406"/>
              <a:ext cx="6475540" cy="185420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t>Uranus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𝟗𝟓𝟎𝟎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𝟐𝟔</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extLst>
                      <a:ext uri="{0D108BD9-81ED-4DB2-BD59-A6C34878D82A}">
                        <a16:rowId xmlns:a16="http://schemas.microsoft.com/office/drawing/2014/main" val="410346192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t>Neptune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𝟐𝟗</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𝟐𝟔</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extLst>
                      <a:ext uri="{0D108BD9-81ED-4DB2-BD59-A6C34878D82A}">
                        <a16:rowId xmlns:a16="http://schemas.microsoft.com/office/drawing/2014/main" val="387423961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t>Ratio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𝟖𝟓</m:t>
                                </m:r>
                              </m:oMath>
                            </m:oMathPara>
                          </a14:m>
                          <a:endParaRPr lang="en-US" sz="1600" dirty="0"/>
                        </a:p>
                      </a:txBody>
                      <a:tcPr/>
                    </a:tc>
                    <a:extLst>
                      <a:ext uri="{0D108BD9-81ED-4DB2-BD59-A6C34878D82A}">
                        <a16:rowId xmlns:a16="http://schemas.microsoft.com/office/drawing/2014/main" val="356274093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rgbClr val="465562"/>
                              </a:solidFill>
                              <a:effectLst/>
                              <a:uLnTx/>
                              <a:uFillTx/>
                              <a:latin typeface="+mn-lt"/>
                              <a:ea typeface="+mn-ea"/>
                              <a:cs typeface="+mn-cs"/>
                            </a:rPr>
                            <a:t>W-Z Boson Mass Ratio</a:t>
                          </a:r>
                          <a:endParaRPr lang="en-US" sz="16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𝟖𝟖</m:t>
                                </m:r>
                              </m:oMath>
                            </m:oMathPara>
                          </a14:m>
                          <a:endParaRPr lang="en-US" sz="1600" dirty="0"/>
                        </a:p>
                      </a:txBody>
                      <a:tcPr/>
                    </a:tc>
                    <a:extLst>
                      <a:ext uri="{0D108BD9-81ED-4DB2-BD59-A6C34878D82A}">
                        <a16:rowId xmlns:a16="http://schemas.microsoft.com/office/drawing/2014/main" val="2365013493"/>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3725261174"/>
                  </p:ext>
                </p:extLst>
              </p:nvPr>
            </p:nvGraphicFramePr>
            <p:xfrm>
              <a:off x="2943503" y="2400406"/>
              <a:ext cx="6475540" cy="185420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t>Uranus</a:t>
                          </a:r>
                        </a:p>
                      </a:txBody>
                      <a:tcPr/>
                    </a:tc>
                    <a:tc>
                      <a:txBody>
                        <a:bodyPr/>
                        <a:lstStyle/>
                        <a:p>
                          <a:endParaRPr lang="en-US"/>
                        </a:p>
                      </a:txBody>
                      <a:tcPr>
                        <a:blipFill>
                          <a:blip r:embed="rId3"/>
                          <a:stretch>
                            <a:fillRect l="-63344" t="-101639" r="-613" b="-311475"/>
                          </a:stretch>
                        </a:blipFill>
                      </a:tcPr>
                    </a:tc>
                    <a:extLst>
                      <a:ext uri="{0D108BD9-81ED-4DB2-BD59-A6C34878D82A}">
                        <a16:rowId xmlns:a16="http://schemas.microsoft.com/office/drawing/2014/main" val="410346192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t>Neptune</a:t>
                          </a:r>
                        </a:p>
                      </a:txBody>
                      <a:tcPr/>
                    </a:tc>
                    <a:tc>
                      <a:txBody>
                        <a:bodyPr/>
                        <a:lstStyle/>
                        <a:p>
                          <a:endParaRPr lang="en-US"/>
                        </a:p>
                      </a:txBody>
                      <a:tcPr>
                        <a:blipFill>
                          <a:blip r:embed="rId3"/>
                          <a:stretch>
                            <a:fillRect l="-63344" t="-201639" r="-613" b="-211475"/>
                          </a:stretch>
                        </a:blipFill>
                      </a:tcPr>
                    </a:tc>
                    <a:extLst>
                      <a:ext uri="{0D108BD9-81ED-4DB2-BD59-A6C34878D82A}">
                        <a16:rowId xmlns:a16="http://schemas.microsoft.com/office/drawing/2014/main" val="387423961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t>Ratio</a:t>
                          </a:r>
                        </a:p>
                      </a:txBody>
                      <a:tcPr/>
                    </a:tc>
                    <a:tc>
                      <a:txBody>
                        <a:bodyPr/>
                        <a:lstStyle/>
                        <a:p>
                          <a:endParaRPr lang="en-US"/>
                        </a:p>
                      </a:txBody>
                      <a:tcPr>
                        <a:blipFill>
                          <a:blip r:embed="rId3"/>
                          <a:stretch>
                            <a:fillRect l="-63344" t="-301639" r="-613" b="-111475"/>
                          </a:stretch>
                        </a:blipFill>
                      </a:tcPr>
                    </a:tc>
                    <a:extLst>
                      <a:ext uri="{0D108BD9-81ED-4DB2-BD59-A6C34878D82A}">
                        <a16:rowId xmlns:a16="http://schemas.microsoft.com/office/drawing/2014/main" val="356274093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rgbClr val="465562"/>
                              </a:solidFill>
                              <a:effectLst/>
                              <a:uLnTx/>
                              <a:uFillTx/>
                              <a:latin typeface="+mn-lt"/>
                              <a:ea typeface="+mn-ea"/>
                              <a:cs typeface="+mn-cs"/>
                            </a:rPr>
                            <a:t>W-Z Boson Mass Ratio</a:t>
                          </a:r>
                          <a:endParaRPr lang="en-US" sz="1600" b="1" dirty="0"/>
                        </a:p>
                      </a:txBody>
                      <a:tcPr/>
                    </a:tc>
                    <a:tc>
                      <a:txBody>
                        <a:bodyPr/>
                        <a:lstStyle/>
                        <a:p>
                          <a:endParaRPr lang="en-US"/>
                        </a:p>
                      </a:txBody>
                      <a:tcPr>
                        <a:blipFill>
                          <a:blip r:embed="rId3"/>
                          <a:stretch>
                            <a:fillRect l="-63344" t="-401639" r="-613" b="-11475"/>
                          </a:stretch>
                        </a:blipFill>
                      </a:tcPr>
                    </a:tc>
                    <a:extLst>
                      <a:ext uri="{0D108BD9-81ED-4DB2-BD59-A6C34878D82A}">
                        <a16:rowId xmlns:a16="http://schemas.microsoft.com/office/drawing/2014/main" val="2365013493"/>
                      </a:ext>
                    </a:extLst>
                  </a:tr>
                </a:tbl>
              </a:graphicData>
            </a:graphic>
          </p:graphicFrame>
        </mc:Fallback>
      </mc:AlternateContent>
      <p:sp>
        <p:nvSpPr>
          <p:cNvPr id="10" name="TextBox 9">
            <a:extLst>
              <a:ext uri="{FF2B5EF4-FFF2-40B4-BE49-F238E27FC236}">
                <a16:creationId xmlns:a16="http://schemas.microsoft.com/office/drawing/2014/main" id="{A86E655D-8B21-47DC-9584-0E6F1DBE210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https://en.wikipedia.org/wiki/W_and_Z_bosons</a:t>
            </a:r>
            <a:endParaRPr lang="en-US" sz="1200" dirty="0"/>
          </a:p>
        </p:txBody>
      </p:sp>
    </p:spTree>
    <p:extLst>
      <p:ext uri="{BB962C8B-B14F-4D97-AF65-F5344CB8AC3E}">
        <p14:creationId xmlns:p14="http://schemas.microsoft.com/office/powerpoint/2010/main" val="2967952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mass of the Sun (and its inverse) is approximately equal to the ratio of kilotenna to kilograms.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Sun: The Kilotenna to Kilogram Ratio (Water)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C805C7-AC5E-400A-89B0-3874CAE551FF}"/>
                  </a:ext>
                </a:extLst>
              </p:cNvPr>
              <p:cNvSpPr txBox="1"/>
              <p:nvPr/>
            </p:nvSpPr>
            <p:spPr>
              <a:xfrm>
                <a:off x="1563270" y="4435200"/>
                <a:ext cx="9782799" cy="1992180"/>
              </a:xfrm>
              <a:prstGeom prst="rect">
                <a:avLst/>
              </a:prstGeom>
            </p:spPr>
            <p:txBody>
              <a:bodyPr vert="horz" lIns="91440" tIns="45720" rIns="91440" bIns="45720" rtlCol="0">
                <a:normAutofit/>
              </a:bodyPr>
              <a:lstStyle/>
              <a:p>
                <a:pPr indent="-246888">
                  <a:lnSpc>
                    <a:spcPct val="90000"/>
                  </a:lnSpc>
                  <a:spcAft>
                    <a:spcPts val="600"/>
                  </a:spcAft>
                </a:pPr>
                <a:r>
                  <a:rPr lang="en-US" sz="1600" dirty="0"/>
                  <a:t>This correlation relies on the definition of the kilogram (which is tied directly to the size of the meter) and is therefore an </a:t>
                </a:r>
                <a:r>
                  <a:rPr lang="en-US" sz="1600" b="1" dirty="0"/>
                  <a:t>arbitrary mathematical artifact</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However, the meter and the kilogram create a value for the density of water that is almost exactly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b="1" i="1" dirty="0" smtClean="0">
                        <a:latin typeface="Cambria Math" panose="02040503050406030204" pitchFamily="18" charset="0"/>
                      </a:rPr>
                      <m:t> </m:t>
                    </m:r>
                    <m:f>
                      <m:fPr>
                        <m:type m:val="skw"/>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𝒌𝒈</m:t>
                        </m:r>
                      </m:num>
                      <m:den>
                        <m:sSup>
                          <m:sSupPr>
                            <m:ctrlPr>
                              <a:rPr lang="en-US" sz="1600" b="1" i="1" dirty="0">
                                <a:latin typeface="Cambria Math" panose="02040503050406030204" pitchFamily="18" charset="0"/>
                              </a:rPr>
                            </m:ctrlPr>
                          </m:sSupPr>
                          <m:e>
                            <m:r>
                              <a:rPr lang="en-US" sz="1600" b="1" i="1" dirty="0">
                                <a:latin typeface="Cambria Math" panose="02040503050406030204" pitchFamily="18" charset="0"/>
                              </a:rPr>
                              <m:t>𝒄𝒎</m:t>
                            </m:r>
                          </m:e>
                          <m:sup>
                            <m:r>
                              <a:rPr lang="en-US" sz="1600" b="1" i="1" dirty="0">
                                <a:latin typeface="Cambria Math" panose="02040503050406030204" pitchFamily="18" charset="0"/>
                              </a:rPr>
                              <m:t>𝟑</m:t>
                            </m:r>
                          </m:sup>
                        </m:sSup>
                      </m:den>
                    </m:f>
                    <m:r>
                      <a:rPr lang="en-US" sz="1600" b="0" i="0" dirty="0" smtClean="0">
                        <a:latin typeface="Cambria Math" panose="02040503050406030204" pitchFamily="18" charset="0"/>
                      </a:rPr>
                      <m:t>.</m:t>
                    </m:r>
                  </m:oMath>
                </a14:m>
                <a:r>
                  <a:rPr lang="en-US" sz="1600" dirty="0"/>
                  <a:t> Therefore, a measurement system set (distance and mass) “exists” that </a:t>
                </a:r>
                <a:r>
                  <a:rPr lang="en-US" sz="1600" b="1" i="1" dirty="0"/>
                  <a:t>would</a:t>
                </a:r>
                <a:r>
                  <a:rPr lang="en-US" sz="1600" dirty="0"/>
                  <a:t> create a ratio of exactly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oMath>
                </a14:m>
                <a:r>
                  <a:rPr lang="en-US" sz="1600" dirty="0"/>
                  <a:t>. This measurement system set would be very close in size to the kilogram (and meter). </a:t>
                </a:r>
              </a:p>
            </p:txBody>
          </p:sp>
        </mc:Choice>
        <mc:Fallback xmlns="">
          <p:sp>
            <p:nvSpPr>
              <p:cNvPr id="9" name="TextBox 8">
                <a:extLst>
                  <a:ext uri="{FF2B5EF4-FFF2-40B4-BE49-F238E27FC236}">
                    <a16:creationId xmlns:a16="http://schemas.microsoft.com/office/drawing/2014/main" id="{38C805C7-AC5E-400A-89B0-3874CAE551FF}"/>
                  </a:ext>
                </a:extLst>
              </p:cNvPr>
              <p:cNvSpPr txBox="1">
                <a:spLocks noRot="1" noChangeAspect="1" noMove="1" noResize="1" noEditPoints="1" noAdjustHandles="1" noChangeArrowheads="1" noChangeShapeType="1" noTextEdit="1"/>
              </p:cNvSpPr>
              <p:nvPr/>
            </p:nvSpPr>
            <p:spPr>
              <a:xfrm>
                <a:off x="1563270" y="4435200"/>
                <a:ext cx="9782799" cy="1992180"/>
              </a:xfrm>
              <a:prstGeom prst="rect">
                <a:avLst/>
              </a:prstGeom>
              <a:blipFill>
                <a:blip r:embed="rId2"/>
                <a:stretch>
                  <a:fillRect l="-312" t="-2147" b="-76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2" name="Table 3">
                <a:extLst>
                  <a:ext uri="{FF2B5EF4-FFF2-40B4-BE49-F238E27FC236}">
                    <a16:creationId xmlns:a16="http://schemas.microsoft.com/office/drawing/2014/main" id="{F758EAEC-39E9-471E-B13E-711F5CBBD0D6}"/>
                  </a:ext>
                </a:extLst>
              </p:cNvPr>
              <p:cNvGraphicFramePr>
                <a:graphicFrameLocks noGrp="1"/>
              </p:cNvGraphicFramePr>
              <p:nvPr/>
            </p:nvGraphicFramePr>
            <p:xfrm>
              <a:off x="2856642" y="2394721"/>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the Sun</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𝟒𝟔𝟑𝟓</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𝟑𝟎</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𝒊𝒏𝒗𝒆𝒓𝒔𝒆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𝟐𝟒𝟎𝟒</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𝟑𝟏</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b="1"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2" name="Table 3">
                <a:extLst>
                  <a:ext uri="{FF2B5EF4-FFF2-40B4-BE49-F238E27FC236}">
                    <a16:creationId xmlns:a16="http://schemas.microsoft.com/office/drawing/2014/main" id="{F758EAEC-39E9-471E-B13E-711F5CBBD0D6}"/>
                  </a:ext>
                </a:extLst>
              </p:cNvPr>
              <p:cNvGraphicFramePr>
                <a:graphicFrameLocks noGrp="1"/>
              </p:cNvGraphicFramePr>
              <p:nvPr>
                <p:extLst>
                  <p:ext uri="{D42A27DB-BD31-4B8C-83A1-F6EECF244321}">
                    <p14:modId xmlns:p14="http://schemas.microsoft.com/office/powerpoint/2010/main" val="1576198800"/>
                  </p:ext>
                </p:extLst>
              </p:nvPr>
            </p:nvGraphicFramePr>
            <p:xfrm>
              <a:off x="2856642" y="2394721"/>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the Sun</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243" t="-103279" r="-159223" b="-3279"/>
                          </a:stretch>
                        </a:blipFill>
                      </a:tcPr>
                    </a:tc>
                    <a:tc>
                      <a:txBody>
                        <a:bodyPr/>
                        <a:lstStyle/>
                        <a:p>
                          <a:endParaRPr lang="en-US"/>
                        </a:p>
                      </a:txBody>
                      <a:tcPr>
                        <a:blipFill>
                          <a:blip r:embed="rId3"/>
                          <a:stretch>
                            <a:fillRect l="-63441" t="-103279" r="-768" b="-3279"/>
                          </a:stretch>
                        </a:blipFill>
                      </a:tcPr>
                    </a:tc>
                    <a:extLst>
                      <a:ext uri="{0D108BD9-81ED-4DB2-BD59-A6C34878D82A}">
                        <a16:rowId xmlns:a16="http://schemas.microsoft.com/office/drawing/2014/main" val="410346192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3">
                <a:extLst>
                  <a:ext uri="{FF2B5EF4-FFF2-40B4-BE49-F238E27FC236}">
                    <a16:creationId xmlns:a16="http://schemas.microsoft.com/office/drawing/2014/main" id="{8769440D-E38D-460D-AAA9-43EA8E42C268}"/>
                  </a:ext>
                </a:extLst>
              </p:cNvPr>
              <p:cNvGraphicFramePr>
                <a:graphicFrameLocks noGrp="1"/>
              </p:cNvGraphicFramePr>
              <p:nvPr/>
            </p:nvGraphicFramePr>
            <p:xfrm>
              <a:off x="2856642" y="339390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Ratio Kilotenna-to-Kilogram</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𝟒𝟓𝟓𝟎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m:t>
                                    </m:r>
                                  </m:sup>
                                </m:sSup>
                                <m:r>
                                  <a:rPr lang="en-US" sz="1600" b="1" i="1" dirty="0" smtClean="0">
                                    <a:latin typeface="Cambria Math" panose="02040503050406030204" pitchFamily="18" charset="0"/>
                                    <a:ea typeface="Cambria Math" panose="02040503050406030204" pitchFamily="18" charset="0"/>
                                  </a:rPr>
                                  <m:t> </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𝒊𝒏𝒗𝒆𝒓𝒔𝒆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𝟐𝟒𝟒𝟕</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𝟎</m:t>
                                    </m:r>
                                  </m:sup>
                                </m:sSup>
                              </m:oMath>
                            </m:oMathPara>
                          </a14:m>
                          <a:endParaRPr lang="en-US" sz="1600" b="1"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5" name="Table 3">
                <a:extLst>
                  <a:ext uri="{FF2B5EF4-FFF2-40B4-BE49-F238E27FC236}">
                    <a16:creationId xmlns:a16="http://schemas.microsoft.com/office/drawing/2014/main" id="{8769440D-E38D-460D-AAA9-43EA8E42C268}"/>
                  </a:ext>
                </a:extLst>
              </p:cNvPr>
              <p:cNvGraphicFramePr>
                <a:graphicFrameLocks noGrp="1"/>
              </p:cNvGraphicFramePr>
              <p:nvPr>
                <p:extLst>
                  <p:ext uri="{D42A27DB-BD31-4B8C-83A1-F6EECF244321}">
                    <p14:modId xmlns:p14="http://schemas.microsoft.com/office/powerpoint/2010/main" val="1567381338"/>
                  </p:ext>
                </p:extLst>
              </p:nvPr>
            </p:nvGraphicFramePr>
            <p:xfrm>
              <a:off x="2856642" y="339390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Ratio Kilotenna-to-Kilogram</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4"/>
                          <a:stretch>
                            <a:fillRect l="-243" t="-103279" r="-159223" b="-3279"/>
                          </a:stretch>
                        </a:blipFill>
                      </a:tcPr>
                    </a:tc>
                    <a:tc>
                      <a:txBody>
                        <a:bodyPr/>
                        <a:lstStyle/>
                        <a:p>
                          <a:endParaRPr lang="en-US"/>
                        </a:p>
                      </a:txBody>
                      <a:tcPr>
                        <a:blipFill>
                          <a:blip r:embed="rId4"/>
                          <a:stretch>
                            <a:fillRect l="-63441" t="-103279" r="-768" b="-3279"/>
                          </a:stretch>
                        </a:blipFill>
                      </a:tcPr>
                    </a:tc>
                    <a:extLst>
                      <a:ext uri="{0D108BD9-81ED-4DB2-BD59-A6C34878D82A}">
                        <a16:rowId xmlns:a16="http://schemas.microsoft.com/office/drawing/2014/main" val="4103461920"/>
                      </a:ext>
                    </a:extLst>
                  </a:tr>
                </a:tbl>
              </a:graphicData>
            </a:graphic>
          </p:graphicFrame>
        </mc:Fallback>
      </mc:AlternateContent>
      <p:sp>
        <p:nvSpPr>
          <p:cNvPr id="17" name="TextBox 16">
            <a:extLst>
              <a:ext uri="{FF2B5EF4-FFF2-40B4-BE49-F238E27FC236}">
                <a16:creationId xmlns:a16="http://schemas.microsoft.com/office/drawing/2014/main" id="{8BE4827E-1362-4DE1-95B5-8DCBC406E36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5"/>
              </a:rPr>
              <a:t>https://en.wikipedia.org/wiki/Properties_of_water#Density_of_water_and_ice</a:t>
            </a:r>
            <a:endParaRPr lang="en-US" sz="1200" dirty="0"/>
          </a:p>
        </p:txBody>
      </p:sp>
    </p:spTree>
    <p:extLst>
      <p:ext uri="{BB962C8B-B14F-4D97-AF65-F5344CB8AC3E}">
        <p14:creationId xmlns:p14="http://schemas.microsoft.com/office/powerpoint/2010/main" val="182944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inverse of the mass of the Sun is approximately equal to the decimal value of </a:t>
                </a:r>
                <a14:m>
                  <m:oMath xmlns:m="http://schemas.openxmlformats.org/officeDocument/2006/math">
                    <m:rad>
                      <m:radPr>
                        <m:degHide m:val="on"/>
                        <m:ctrlPr>
                          <a:rPr lang="en-US" sz="1600" b="1" i="1" dirty="0" smtClean="0">
                            <a:latin typeface="Cambria Math" panose="02040503050406030204" pitchFamily="18" charset="0"/>
                          </a:rPr>
                        </m:ctrlPr>
                      </m:radPr>
                      <m:deg/>
                      <m:e>
                        <m:r>
                          <a:rPr lang="en-US" sz="1600" b="1" i="1" dirty="0" smtClean="0">
                            <a:latin typeface="Cambria Math" panose="02040503050406030204" pitchFamily="18" charset="0"/>
                          </a:rPr>
                          <m:t>𝟓</m:t>
                        </m:r>
                      </m:e>
                    </m:rad>
                  </m:oMath>
                </a14:m>
                <a:r>
                  <a:rPr lang="en-US" sz="1600" dirty="0"/>
                  <a: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406947"/>
              </a:xfrm>
              <a:prstGeom prst="rect">
                <a:avLst/>
              </a:prstGeom>
              <a:blipFill>
                <a:blip r:embed="rId2"/>
                <a:stretch>
                  <a:fillRect l="-312" t="-173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Sun: The Square Root of Five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2" name="Table 3">
                <a:extLst>
                  <a:ext uri="{FF2B5EF4-FFF2-40B4-BE49-F238E27FC236}">
                    <a16:creationId xmlns:a16="http://schemas.microsoft.com/office/drawing/2014/main" id="{F758EAEC-39E9-471E-B13E-711F5CBBD0D6}"/>
                  </a:ext>
                </a:extLst>
              </p:cNvPr>
              <p:cNvGraphicFramePr>
                <a:graphicFrameLocks noGrp="1"/>
              </p:cNvGraphicFramePr>
              <p:nvPr/>
            </p:nvGraphicFramePr>
            <p:xfrm>
              <a:off x="1587534" y="2342060"/>
              <a:ext cx="9671257" cy="741680"/>
            </p:xfrm>
            <a:graphic>
              <a:graphicData uri="http://schemas.openxmlformats.org/drawingml/2006/table">
                <a:tbl>
                  <a:tblPr firstRow="1" bandRow="1">
                    <a:tableStyleId>{073A0DAA-6AF3-43AB-8588-CEC1D06C72B9}</a:tableStyleId>
                  </a:tblPr>
                  <a:tblGrid>
                    <a:gridCol w="2876840">
                      <a:extLst>
                        <a:ext uri="{9D8B030D-6E8A-4147-A177-3AD203B41FA5}">
                          <a16:colId xmlns:a16="http://schemas.microsoft.com/office/drawing/2014/main" val="218188306"/>
                        </a:ext>
                      </a:extLst>
                    </a:gridCol>
                    <a:gridCol w="4209760">
                      <a:extLst>
                        <a:ext uri="{9D8B030D-6E8A-4147-A177-3AD203B41FA5}">
                          <a16:colId xmlns:a16="http://schemas.microsoft.com/office/drawing/2014/main" val="4249674538"/>
                        </a:ext>
                      </a:extLst>
                    </a:gridCol>
                    <a:gridCol w="2584657">
                      <a:extLst>
                        <a:ext uri="{9D8B030D-6E8A-4147-A177-3AD203B41FA5}">
                          <a16:colId xmlns:a16="http://schemas.microsoft.com/office/drawing/2014/main" val="2237816428"/>
                        </a:ext>
                      </a:extLst>
                    </a:gridCol>
                  </a:tblGrid>
                  <a:tr h="370840">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the Sun</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4.4635</m:t>
                                </m:r>
                                <m:r>
                                  <a:rPr lang="en-US" sz="1600" b="0" i="1" dirty="0" smtClean="0">
                                    <a:latin typeface="Cambria Math" panose="02040503050406030204" pitchFamily="18" charset="0"/>
                                    <a:ea typeface="Cambria Math" panose="02040503050406030204" pitchFamily="18" charset="0"/>
                                  </a:rPr>
                                  <m:t>×</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30</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m:oMathPara>
                          </a14:m>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𝒊𝒏𝒗𝒆𝒓𝒔𝒆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𝟐𝟒</m:t>
                                </m:r>
                                <m:r>
                                  <a:rPr lang="en-US" sz="1600" b="0" i="1" dirty="0" smtClean="0">
                                    <a:latin typeface="Cambria Math" panose="02040503050406030204" pitchFamily="18" charset="0"/>
                                  </a:rPr>
                                  <m:t>04</m:t>
                                </m:r>
                                <m:r>
                                  <a:rPr lang="en-US" sz="1600" b="0" i="1" dirty="0" smtClean="0">
                                    <a:latin typeface="Cambria Math" panose="02040503050406030204" pitchFamily="18" charset="0"/>
                                    <a:ea typeface="Cambria Math" panose="02040503050406030204" pitchFamily="18" charset="0"/>
                                  </a:rPr>
                                  <m:t>×</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−31</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m:oMathPara>
                          </a14:m>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ad>
                                  <m:radPr>
                                    <m:degHide m:val="on"/>
                                    <m:ctrlPr>
                                      <a:rPr lang="en-US" sz="1600" b="1" i="1" dirty="0" smtClean="0">
                                        <a:latin typeface="Cambria Math" panose="02040503050406030204" pitchFamily="18" charset="0"/>
                                      </a:rPr>
                                    </m:ctrlPr>
                                  </m:radPr>
                                  <m:deg/>
                                  <m:e>
                                    <m:r>
                                      <a:rPr lang="en-US" sz="1600" b="1" i="1" dirty="0" smtClean="0">
                                        <a:latin typeface="Cambria Math" panose="02040503050406030204" pitchFamily="18" charset="0"/>
                                      </a:rPr>
                                      <m:t>𝟓</m:t>
                                    </m:r>
                                  </m:e>
                                </m:rad>
                                <m:r>
                                  <a:rPr lang="en-US" sz="1600" b="1" i="1" dirty="0" smtClean="0">
                                    <a:latin typeface="Cambria Math" panose="02040503050406030204" pitchFamily="18" charset="0"/>
                                  </a:rPr>
                                  <m:t>=</m:t>
                                </m:r>
                                <m:r>
                                  <a:rPr lang="en-US" sz="1600" b="0" i="1" dirty="0" smtClean="0">
                                    <a:latin typeface="Cambria Math" panose="02040503050406030204" pitchFamily="18" charset="0"/>
                                  </a:rPr>
                                  <m:t>2.2361</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𝟐𝟒</m:t>
                                </m:r>
                              </m:oMath>
                            </m:oMathPara>
                          </a14:m>
                          <a:endParaRPr lang="en-US" sz="1600" b="1"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2" name="Table 3">
                <a:extLst>
                  <a:ext uri="{FF2B5EF4-FFF2-40B4-BE49-F238E27FC236}">
                    <a16:creationId xmlns:a16="http://schemas.microsoft.com/office/drawing/2014/main" id="{F758EAEC-39E9-471E-B13E-711F5CBBD0D6}"/>
                  </a:ext>
                </a:extLst>
              </p:cNvPr>
              <p:cNvGraphicFramePr>
                <a:graphicFrameLocks noGrp="1"/>
              </p:cNvGraphicFramePr>
              <p:nvPr>
                <p:extLst>
                  <p:ext uri="{D42A27DB-BD31-4B8C-83A1-F6EECF244321}">
                    <p14:modId xmlns:p14="http://schemas.microsoft.com/office/powerpoint/2010/main" val="3327568126"/>
                  </p:ext>
                </p:extLst>
              </p:nvPr>
            </p:nvGraphicFramePr>
            <p:xfrm>
              <a:off x="1587534" y="2342060"/>
              <a:ext cx="9671257" cy="741680"/>
            </p:xfrm>
            <a:graphic>
              <a:graphicData uri="http://schemas.openxmlformats.org/drawingml/2006/table">
                <a:tbl>
                  <a:tblPr firstRow="1" bandRow="1">
                    <a:tableStyleId>{073A0DAA-6AF3-43AB-8588-CEC1D06C72B9}</a:tableStyleId>
                  </a:tblPr>
                  <a:tblGrid>
                    <a:gridCol w="2876840">
                      <a:extLst>
                        <a:ext uri="{9D8B030D-6E8A-4147-A177-3AD203B41FA5}">
                          <a16:colId xmlns:a16="http://schemas.microsoft.com/office/drawing/2014/main" val="218188306"/>
                        </a:ext>
                      </a:extLst>
                    </a:gridCol>
                    <a:gridCol w="4209760">
                      <a:extLst>
                        <a:ext uri="{9D8B030D-6E8A-4147-A177-3AD203B41FA5}">
                          <a16:colId xmlns:a16="http://schemas.microsoft.com/office/drawing/2014/main" val="4249674538"/>
                        </a:ext>
                      </a:extLst>
                    </a:gridCol>
                    <a:gridCol w="2584657">
                      <a:extLst>
                        <a:ext uri="{9D8B030D-6E8A-4147-A177-3AD203B41FA5}">
                          <a16:colId xmlns:a16="http://schemas.microsoft.com/office/drawing/2014/main" val="2237816428"/>
                        </a:ext>
                      </a:extLst>
                    </a:gridCol>
                  </a:tblGrid>
                  <a:tr h="370840">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the Sun</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212" t="-103279" r="-237288" b="-3279"/>
                          </a:stretch>
                        </a:blipFill>
                      </a:tcPr>
                    </a:tc>
                    <a:tc>
                      <a:txBody>
                        <a:bodyPr/>
                        <a:lstStyle/>
                        <a:p>
                          <a:endParaRPr lang="en-US"/>
                        </a:p>
                      </a:txBody>
                      <a:tcPr>
                        <a:blipFill>
                          <a:blip r:embed="rId3"/>
                          <a:stretch>
                            <a:fillRect l="-68452" t="-103279" r="-62084" b="-3279"/>
                          </a:stretch>
                        </a:blipFill>
                      </a:tcPr>
                    </a:tc>
                    <a:tc>
                      <a:txBody>
                        <a:bodyPr/>
                        <a:lstStyle/>
                        <a:p>
                          <a:endParaRPr lang="en-US"/>
                        </a:p>
                      </a:txBody>
                      <a:tcPr>
                        <a:blipFill>
                          <a:blip r:embed="rId3"/>
                          <a:stretch>
                            <a:fillRect l="-274528" t="-103279" r="-1179" b="-3279"/>
                          </a:stretch>
                        </a:blipFill>
                      </a:tcPr>
                    </a:tc>
                    <a:extLst>
                      <a:ext uri="{0D108BD9-81ED-4DB2-BD59-A6C34878D82A}">
                        <a16:rowId xmlns:a16="http://schemas.microsoft.com/office/drawing/2014/main" val="4103461920"/>
                      </a:ext>
                    </a:extLst>
                  </a:tr>
                </a:tbl>
              </a:graphicData>
            </a:graphic>
          </p:graphicFrame>
        </mc:Fallback>
      </mc:AlternateContent>
      <p:grpSp>
        <p:nvGrpSpPr>
          <p:cNvPr id="3" name="Group 2">
            <a:extLst>
              <a:ext uri="{FF2B5EF4-FFF2-40B4-BE49-F238E27FC236}">
                <a16:creationId xmlns:a16="http://schemas.microsoft.com/office/drawing/2014/main" id="{A8161E82-AE49-48CF-A373-58F5AAB9AFEC}"/>
              </a:ext>
            </a:extLst>
          </p:cNvPr>
          <p:cNvGrpSpPr/>
          <p:nvPr/>
        </p:nvGrpSpPr>
        <p:grpSpPr>
          <a:xfrm>
            <a:off x="5159978" y="3749007"/>
            <a:ext cx="1868867" cy="841321"/>
            <a:chOff x="5139945" y="3733800"/>
            <a:chExt cx="1868867" cy="841321"/>
          </a:xfrm>
        </p:grpSpPr>
        <p:pic>
          <p:nvPicPr>
            <p:cNvPr id="10" name="Graphic 9" descr="Raised hand with solid fill">
              <a:extLst>
                <a:ext uri="{FF2B5EF4-FFF2-40B4-BE49-F238E27FC236}">
                  <a16:creationId xmlns:a16="http://schemas.microsoft.com/office/drawing/2014/main" id="{C990D9D4-5CB1-46AB-94A1-53A7DC077E38}"/>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flipH="1">
              <a:off x="6094412" y="4114800"/>
              <a:ext cx="457200" cy="457200"/>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97DF5BC-A9A2-4CC5-AEBF-E675D4C329FE}"/>
                    </a:ext>
                  </a:extLst>
                </p:cNvPr>
                <p:cNvSpPr txBox="1"/>
                <p:nvPr/>
              </p:nvSpPr>
              <p:spPr>
                <a:xfrm>
                  <a:off x="5139945" y="3733800"/>
                  <a:ext cx="1868867" cy="8413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en-US" sz="4800" i="1" smtClean="0">
                                <a:latin typeface="Cambria Math" panose="02040503050406030204" pitchFamily="18" charset="0"/>
                              </a:rPr>
                            </m:ctrlPr>
                          </m:radPr>
                          <m:deg/>
                          <m:e>
                            <m:r>
                              <a:rPr lang="en-US" sz="4800" b="0" i="1" smtClean="0">
                                <a:latin typeface="Cambria Math" panose="02040503050406030204" pitchFamily="18" charset="0"/>
                              </a:rPr>
                              <m:t> </m:t>
                            </m:r>
                          </m:e>
                        </m:rad>
                      </m:oMath>
                    </m:oMathPara>
                  </a14:m>
                  <a:endParaRPr lang="en-US" sz="3200" dirty="0"/>
                </a:p>
              </p:txBody>
            </p:sp>
          </mc:Choice>
          <mc:Fallback xmlns="">
            <p:sp>
              <p:nvSpPr>
                <p:cNvPr id="2" name="TextBox 1">
                  <a:extLst>
                    <a:ext uri="{FF2B5EF4-FFF2-40B4-BE49-F238E27FC236}">
                      <a16:creationId xmlns:a16="http://schemas.microsoft.com/office/drawing/2014/main" id="{F97DF5BC-A9A2-4CC5-AEBF-E675D4C329FE}"/>
                    </a:ext>
                  </a:extLst>
                </p:cNvPr>
                <p:cNvSpPr txBox="1">
                  <a:spLocks noRot="1" noChangeAspect="1" noMove="1" noResize="1" noEditPoints="1" noAdjustHandles="1" noChangeArrowheads="1" noChangeShapeType="1" noTextEdit="1"/>
                </p:cNvSpPr>
                <p:nvPr/>
              </p:nvSpPr>
              <p:spPr>
                <a:xfrm>
                  <a:off x="5139945" y="3733800"/>
                  <a:ext cx="1868867" cy="841321"/>
                </a:xfrm>
                <a:prstGeom prst="rect">
                  <a:avLst/>
                </a:prstGeom>
                <a:blipFill>
                  <a:blip r:embed="rId6"/>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B1A8F8-30EC-4433-885A-75BF53360A02}"/>
                  </a:ext>
                </a:extLst>
              </p:cNvPr>
              <p:cNvSpPr txBox="1"/>
              <p:nvPr/>
            </p:nvSpPr>
            <p:spPr>
              <a:xfrm>
                <a:off x="1587534" y="5235455"/>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inverse of the mass of the Sun is a </a:t>
                </a:r>
                <a:r>
                  <a:rPr lang="en-US" sz="1600" b="1" dirty="0"/>
                  <a:t>virtual representation</a:t>
                </a:r>
                <a:r>
                  <a:rPr lang="en-US" sz="1600" dirty="0"/>
                  <a:t> of </a:t>
                </a:r>
                <a14:m>
                  <m:oMath xmlns:m="http://schemas.openxmlformats.org/officeDocument/2006/math">
                    <m:rad>
                      <m:radPr>
                        <m:degHide m:val="on"/>
                        <m:ctrlPr>
                          <a:rPr lang="en-US" sz="1600" b="1" i="1" dirty="0">
                            <a:latin typeface="Cambria Math" panose="02040503050406030204" pitchFamily="18" charset="0"/>
                          </a:rPr>
                        </m:ctrlPr>
                      </m:radPr>
                      <m:deg/>
                      <m:e>
                        <m:r>
                          <a:rPr lang="en-US" sz="1600" b="1" i="1" dirty="0">
                            <a:latin typeface="Cambria Math" panose="02040503050406030204" pitchFamily="18" charset="0"/>
                          </a:rPr>
                          <m:t>𝟓</m:t>
                        </m:r>
                      </m:e>
                    </m:rad>
                  </m:oMath>
                </a14:m>
                <a:r>
                  <a:rPr lang="en-US" sz="1600" dirty="0"/>
                  <a:t>.</a:t>
                </a:r>
              </a:p>
            </p:txBody>
          </p:sp>
        </mc:Choice>
        <mc:Fallback xmlns="">
          <p:sp>
            <p:nvSpPr>
              <p:cNvPr id="16" name="TextBox 15">
                <a:extLst>
                  <a:ext uri="{FF2B5EF4-FFF2-40B4-BE49-F238E27FC236}">
                    <a16:creationId xmlns:a16="http://schemas.microsoft.com/office/drawing/2014/main" id="{19B1A8F8-30EC-4433-885A-75BF53360A02}"/>
                  </a:ext>
                </a:extLst>
              </p:cNvPr>
              <p:cNvSpPr txBox="1">
                <a:spLocks noRot="1" noChangeAspect="1" noMove="1" noResize="1" noEditPoints="1" noAdjustHandles="1" noChangeArrowheads="1" noChangeShapeType="1" noTextEdit="1"/>
              </p:cNvSpPr>
              <p:nvPr/>
            </p:nvSpPr>
            <p:spPr>
              <a:xfrm>
                <a:off x="1587534" y="5235455"/>
                <a:ext cx="9782799" cy="1406947"/>
              </a:xfrm>
              <a:prstGeom prst="rect">
                <a:avLst/>
              </a:prstGeom>
              <a:blipFill>
                <a:blip r:embed="rId7"/>
                <a:stretch>
                  <a:fillRect l="-312" t="-1732"/>
                </a:stretch>
              </a:blipFill>
            </p:spPr>
            <p:txBody>
              <a:bodyPr/>
              <a:lstStyle/>
              <a:p>
                <a:r>
                  <a:rPr lang="en-US">
                    <a:noFill/>
                  </a:rPr>
                  <a:t> </a:t>
                </a:r>
              </a:p>
            </p:txBody>
          </p:sp>
        </mc:Fallback>
      </mc:AlternateContent>
    </p:spTree>
    <p:extLst>
      <p:ext uri="{BB962C8B-B14F-4D97-AF65-F5344CB8AC3E}">
        <p14:creationId xmlns:p14="http://schemas.microsoft.com/office/powerpoint/2010/main" val="212072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800"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mass ratio information for the “major” objects in the solar system. Mass values are shown in kilotenna (kt).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Solar System Mass Ratio: Reference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aphicFrame>
        <p:nvGraphicFramePr>
          <p:cNvPr id="5" name="Table 4">
            <a:extLst>
              <a:ext uri="{FF2B5EF4-FFF2-40B4-BE49-F238E27FC236}">
                <a16:creationId xmlns:a16="http://schemas.microsoft.com/office/drawing/2014/main" id="{26E69ED7-9A28-4C88-8C03-A727A2511A39}"/>
              </a:ext>
            </a:extLst>
          </p:cNvPr>
          <p:cNvGraphicFramePr>
            <a:graphicFrameLocks noGrp="1"/>
          </p:cNvGraphicFramePr>
          <p:nvPr>
            <p:extLst>
              <p:ext uri="{D42A27DB-BD31-4B8C-83A1-F6EECF244321}">
                <p14:modId xmlns:p14="http://schemas.microsoft.com/office/powerpoint/2010/main" val="1677136230"/>
              </p:ext>
            </p:extLst>
          </p:nvPr>
        </p:nvGraphicFramePr>
        <p:xfrm>
          <a:off x="1518042" y="2362196"/>
          <a:ext cx="9873256" cy="4343404"/>
        </p:xfrm>
        <a:graphic>
          <a:graphicData uri="http://schemas.openxmlformats.org/drawingml/2006/table">
            <a:tbl>
              <a:tblPr firstRow="1" firstCol="1" bandCol="1">
                <a:tableStyleId>{073A0DAA-6AF3-43AB-8588-CEC1D06C72B9}</a:tableStyleId>
              </a:tblPr>
              <a:tblGrid>
                <a:gridCol w="891094">
                  <a:extLst>
                    <a:ext uri="{9D8B030D-6E8A-4147-A177-3AD203B41FA5}">
                      <a16:colId xmlns:a16="http://schemas.microsoft.com/office/drawing/2014/main" val="421679549"/>
                    </a:ext>
                  </a:extLst>
                </a:gridCol>
                <a:gridCol w="694138">
                  <a:extLst>
                    <a:ext uri="{9D8B030D-6E8A-4147-A177-3AD203B41FA5}">
                      <a16:colId xmlns:a16="http://schemas.microsoft.com/office/drawing/2014/main" val="1975317640"/>
                    </a:ext>
                  </a:extLst>
                </a:gridCol>
                <a:gridCol w="686290">
                  <a:extLst>
                    <a:ext uri="{9D8B030D-6E8A-4147-A177-3AD203B41FA5}">
                      <a16:colId xmlns:a16="http://schemas.microsoft.com/office/drawing/2014/main" val="585506679"/>
                    </a:ext>
                  </a:extLst>
                </a:gridCol>
                <a:gridCol w="781416">
                  <a:extLst>
                    <a:ext uri="{9D8B030D-6E8A-4147-A177-3AD203B41FA5}">
                      <a16:colId xmlns:a16="http://schemas.microsoft.com/office/drawing/2014/main" val="405989218"/>
                    </a:ext>
                  </a:extLst>
                </a:gridCol>
                <a:gridCol w="686290">
                  <a:extLst>
                    <a:ext uri="{9D8B030D-6E8A-4147-A177-3AD203B41FA5}">
                      <a16:colId xmlns:a16="http://schemas.microsoft.com/office/drawing/2014/main" val="30837558"/>
                    </a:ext>
                  </a:extLst>
                </a:gridCol>
                <a:gridCol w="781416">
                  <a:extLst>
                    <a:ext uri="{9D8B030D-6E8A-4147-A177-3AD203B41FA5}">
                      <a16:colId xmlns:a16="http://schemas.microsoft.com/office/drawing/2014/main" val="2917965549"/>
                    </a:ext>
                  </a:extLst>
                </a:gridCol>
                <a:gridCol w="781416">
                  <a:extLst>
                    <a:ext uri="{9D8B030D-6E8A-4147-A177-3AD203B41FA5}">
                      <a16:colId xmlns:a16="http://schemas.microsoft.com/office/drawing/2014/main" val="2559045541"/>
                    </a:ext>
                  </a:extLst>
                </a:gridCol>
                <a:gridCol w="781416">
                  <a:extLst>
                    <a:ext uri="{9D8B030D-6E8A-4147-A177-3AD203B41FA5}">
                      <a16:colId xmlns:a16="http://schemas.microsoft.com/office/drawing/2014/main" val="1256730292"/>
                    </a:ext>
                  </a:extLst>
                </a:gridCol>
                <a:gridCol w="781416">
                  <a:extLst>
                    <a:ext uri="{9D8B030D-6E8A-4147-A177-3AD203B41FA5}">
                      <a16:colId xmlns:a16="http://schemas.microsoft.com/office/drawing/2014/main" val="360278160"/>
                    </a:ext>
                  </a:extLst>
                </a:gridCol>
                <a:gridCol w="781416">
                  <a:extLst>
                    <a:ext uri="{9D8B030D-6E8A-4147-A177-3AD203B41FA5}">
                      <a16:colId xmlns:a16="http://schemas.microsoft.com/office/drawing/2014/main" val="3919454587"/>
                    </a:ext>
                  </a:extLst>
                </a:gridCol>
                <a:gridCol w="781416">
                  <a:extLst>
                    <a:ext uri="{9D8B030D-6E8A-4147-A177-3AD203B41FA5}">
                      <a16:colId xmlns:a16="http://schemas.microsoft.com/office/drawing/2014/main" val="3149475366"/>
                    </a:ext>
                  </a:extLst>
                </a:gridCol>
                <a:gridCol w="692969">
                  <a:extLst>
                    <a:ext uri="{9D8B030D-6E8A-4147-A177-3AD203B41FA5}">
                      <a16:colId xmlns:a16="http://schemas.microsoft.com/office/drawing/2014/main" val="63594979"/>
                    </a:ext>
                  </a:extLst>
                </a:gridCol>
                <a:gridCol w="752563">
                  <a:extLst>
                    <a:ext uri="{9D8B030D-6E8A-4147-A177-3AD203B41FA5}">
                      <a16:colId xmlns:a16="http://schemas.microsoft.com/office/drawing/2014/main" val="1044931459"/>
                    </a:ext>
                  </a:extLst>
                </a:gridCol>
              </a:tblGrid>
              <a:tr h="334108">
                <a:tc>
                  <a:txBody>
                    <a:bodyPr/>
                    <a:lstStyle/>
                    <a:p>
                      <a:pPr algn="ctr" fontAlgn="b"/>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Mass</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Sun</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Mercury</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Venus</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Earth</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Mars</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Jupiter</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Saturn</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Uranus</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Neptune</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Pluto</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Moon</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extLst>
                  <a:ext uri="{0D108BD9-81ED-4DB2-BD59-A6C34878D82A}">
                    <a16:rowId xmlns:a16="http://schemas.microsoft.com/office/drawing/2014/main" val="2863287706"/>
                  </a:ext>
                </a:extLst>
              </a:tr>
              <a:tr h="334108">
                <a:tc>
                  <a:txBody>
                    <a:bodyPr/>
                    <a:lstStyle/>
                    <a:p>
                      <a:pPr algn="ctr" fontAlgn="b"/>
                      <a:r>
                        <a:rPr lang="en-US" sz="1400" b="1" u="none" strike="noStrike" dirty="0">
                          <a:solidFill>
                            <a:schemeClr val="bg1"/>
                          </a:solidFill>
                          <a:effectLst/>
                        </a:rPr>
                        <a:t>Mass</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4.464E+30</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7.410E+23</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1.093E+25</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1.341E+25</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1.440E+24</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4.261E+27</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1.276E+27</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1.949E+26</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2.299E+26</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2.925E+22</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1.649E+23</a:t>
                      </a:r>
                      <a:endParaRPr lang="en-US" sz="1000" b="1"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435186326"/>
                  </a:ext>
                </a:extLst>
              </a:tr>
              <a:tr h="334108">
                <a:tc>
                  <a:txBody>
                    <a:bodyPr/>
                    <a:lstStyle/>
                    <a:p>
                      <a:pPr algn="ctr" fontAlgn="b"/>
                      <a:r>
                        <a:rPr lang="en-US" sz="1400" b="1" u="none" strike="noStrike" dirty="0">
                          <a:solidFill>
                            <a:schemeClr val="bg1"/>
                          </a:solidFill>
                          <a:effectLst/>
                        </a:rPr>
                        <a:t>Sun</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4.464E+30</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6.024E+06</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4.085E+05</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3.330E+05</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3.099E+06</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1.048E+03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3.499E+03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2.291E+04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1.942E+04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1.526E+08</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2.707E+07</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2325948160"/>
                  </a:ext>
                </a:extLst>
              </a:tr>
              <a:tr h="334108">
                <a:tc>
                  <a:txBody>
                    <a:bodyPr/>
                    <a:lstStyle/>
                    <a:p>
                      <a:pPr algn="ctr" fontAlgn="b"/>
                      <a:r>
                        <a:rPr lang="en-US" sz="1400" b="1" u="none" strike="noStrike" dirty="0">
                          <a:solidFill>
                            <a:schemeClr val="bg1"/>
                          </a:solidFill>
                          <a:effectLst/>
                        </a:rPr>
                        <a:t>Mercury</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7.410E+23</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1.660E-07</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6.782E-02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5.527E-02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5.144E-01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1.739E-04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5.808E-04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3.803E-03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3.223E-03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2.533E+01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4.494E+00</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1075213715"/>
                  </a:ext>
                </a:extLst>
              </a:tr>
              <a:tr h="334108">
                <a:tc>
                  <a:txBody>
                    <a:bodyPr/>
                    <a:lstStyle/>
                    <a:p>
                      <a:pPr algn="ctr" fontAlgn="b"/>
                      <a:r>
                        <a:rPr lang="en-US" sz="1400" b="1" u="none" strike="noStrike" dirty="0">
                          <a:solidFill>
                            <a:schemeClr val="bg1"/>
                          </a:solidFill>
                          <a:effectLst/>
                        </a:rPr>
                        <a:t>Venus</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1.093E+25</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2.448E-06</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1.474E+01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8.150E-01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7.585E+00</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2.564E-03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8.564E-03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5.607E-02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4.753E-02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3.735E+02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6.626E+01</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939530362"/>
                  </a:ext>
                </a:extLst>
              </a:tr>
              <a:tr h="334108">
                <a:tc>
                  <a:txBody>
                    <a:bodyPr/>
                    <a:lstStyle/>
                    <a:p>
                      <a:pPr algn="ctr" fontAlgn="b"/>
                      <a:r>
                        <a:rPr lang="en-US" sz="1400" b="1" u="none" strike="noStrike" dirty="0">
                          <a:solidFill>
                            <a:schemeClr val="bg1"/>
                          </a:solidFill>
                          <a:effectLst/>
                        </a:rPr>
                        <a:t>Earth</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1.341E+25</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3.003E-06</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1.809E+01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1.227E+00</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9.307E+00</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3.146E-03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1.051E-02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6.880E-02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5.832E-02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4.583E+02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8.130E+01</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1352900382"/>
                  </a:ext>
                </a:extLst>
              </a:tr>
              <a:tr h="334108">
                <a:tc>
                  <a:txBody>
                    <a:bodyPr/>
                    <a:lstStyle/>
                    <a:p>
                      <a:pPr algn="ctr" fontAlgn="b"/>
                      <a:r>
                        <a:rPr lang="en-US" sz="1400" b="1" u="none" strike="noStrike" dirty="0">
                          <a:solidFill>
                            <a:schemeClr val="bg1"/>
                          </a:solidFill>
                          <a:effectLst/>
                        </a:rPr>
                        <a:t>Mars</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1.440E+24</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3.227E-07</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1.944E+00</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1.318E-01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1.074E-01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3.381E-04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1.129E-03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7.392E-03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6.266E-03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4.925E+01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8.735E+00</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1362435313"/>
                  </a:ext>
                </a:extLst>
              </a:tr>
              <a:tr h="334108">
                <a:tc>
                  <a:txBody>
                    <a:bodyPr/>
                    <a:lstStyle/>
                    <a:p>
                      <a:pPr algn="ctr" fontAlgn="b"/>
                      <a:r>
                        <a:rPr lang="en-US" sz="1400" b="1" u="none" strike="noStrike" dirty="0">
                          <a:solidFill>
                            <a:schemeClr val="bg1"/>
                          </a:solidFill>
                          <a:effectLst/>
                        </a:rPr>
                        <a:t>Jupiter</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4.261E+27</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9.546E-04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5.750E+03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3.900E+02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3.178E+02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2.958E+03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3.340E+00</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2.187E+01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1.853E+01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1.457E+05</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2.584E+04</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3324477285"/>
                  </a:ext>
                </a:extLst>
              </a:tr>
              <a:tr h="334108">
                <a:tc>
                  <a:txBody>
                    <a:bodyPr/>
                    <a:lstStyle/>
                    <a:p>
                      <a:pPr algn="ctr" fontAlgn="b"/>
                      <a:r>
                        <a:rPr lang="en-US" sz="1400" b="1" u="none" strike="noStrike" dirty="0">
                          <a:solidFill>
                            <a:schemeClr val="bg1"/>
                          </a:solidFill>
                          <a:effectLst/>
                        </a:rPr>
                        <a:t>Saturn</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1.276E+27</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2.858E-04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1.722E+03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1.168E+02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9.516E+01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8.857E+02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2.994E-01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6.547E+00</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5.550E+00</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4.362E+04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7.736E+03</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2589483999"/>
                  </a:ext>
                </a:extLst>
              </a:tr>
              <a:tr h="334108">
                <a:tc>
                  <a:txBody>
                    <a:bodyPr/>
                    <a:lstStyle/>
                    <a:p>
                      <a:pPr algn="ctr" fontAlgn="b"/>
                      <a:r>
                        <a:rPr lang="en-US" sz="1400" b="1" u="none" strike="noStrike" dirty="0">
                          <a:solidFill>
                            <a:schemeClr val="bg1"/>
                          </a:solidFill>
                          <a:effectLst/>
                        </a:rPr>
                        <a:t>Uranus</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1.949E+26</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4.366E-05</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2.630E+02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1.784E+01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1.454E+01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1.353E+02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4.574E-02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1.528E-01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8.477E-01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6.662E+03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1.182E+03</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667199608"/>
                  </a:ext>
                </a:extLst>
              </a:tr>
              <a:tr h="334108">
                <a:tc>
                  <a:txBody>
                    <a:bodyPr/>
                    <a:lstStyle/>
                    <a:p>
                      <a:pPr algn="ctr" fontAlgn="b"/>
                      <a:r>
                        <a:rPr lang="en-US" sz="1400" b="1" u="none" strike="noStrike" dirty="0">
                          <a:solidFill>
                            <a:schemeClr val="bg1"/>
                          </a:solidFill>
                          <a:effectLst/>
                        </a:rPr>
                        <a:t>Neptune</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2.299E+26</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5.150E-05</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3.102E+02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2.104E+01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1.715E+01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1.596E+02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5.395E-02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1.802E-01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1.180E+00</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7.859E+03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1.394E+03</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3655760388"/>
                  </a:ext>
                </a:extLst>
              </a:tr>
              <a:tr h="334108">
                <a:tc>
                  <a:txBody>
                    <a:bodyPr/>
                    <a:lstStyle/>
                    <a:p>
                      <a:pPr algn="ctr" fontAlgn="b"/>
                      <a:r>
                        <a:rPr lang="en-US" sz="1400" b="1" u="none" strike="noStrike" dirty="0">
                          <a:solidFill>
                            <a:schemeClr val="bg1"/>
                          </a:solidFill>
                          <a:effectLst/>
                        </a:rPr>
                        <a:t>Pluto</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2.925E+22</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6.553E-09</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3.947E-02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2.677E-03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2.182E-03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2.031E-02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6.865E-06</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2.293E-05</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1.501E-04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1.272E-04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1.774E-01</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3416989242"/>
                  </a:ext>
                </a:extLst>
              </a:tr>
              <a:tr h="334108">
                <a:tc>
                  <a:txBody>
                    <a:bodyPr/>
                    <a:lstStyle/>
                    <a:p>
                      <a:pPr algn="ctr" fontAlgn="b"/>
                      <a:r>
                        <a:rPr lang="en-US" sz="1400" b="1" u="none" strike="noStrike" dirty="0">
                          <a:solidFill>
                            <a:schemeClr val="bg1"/>
                          </a:solidFill>
                          <a:effectLst/>
                        </a:rPr>
                        <a:t>Moon</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1.649E+23</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3.694E-08</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2.225E-01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1.509E-02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1.230E-02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1.145E-01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3.870E-05</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1.293E-04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8.462E-04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7.173E-04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5.638E+00</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2228037877"/>
                  </a:ext>
                </a:extLst>
              </a:tr>
            </a:tbl>
          </a:graphicData>
        </a:graphic>
      </p:graphicFrame>
    </p:spTree>
    <p:extLst>
      <p:ext uri="{BB962C8B-B14F-4D97-AF65-F5344CB8AC3E}">
        <p14:creationId xmlns:p14="http://schemas.microsoft.com/office/powerpoint/2010/main" val="3429817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VI: </a:t>
            </a:r>
            <a:br>
              <a:rPr lang="en-US" dirty="0"/>
            </a:br>
            <a:br>
              <a:rPr lang="en-US" dirty="0"/>
            </a:br>
            <a:r>
              <a:rPr lang="en-US" sz="3200" dirty="0"/>
              <a:t>Orbital Projection</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291750"/>
            <a:ext cx="7516442" cy="19034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various orbital layouts of the solar system that are projected onto a digital globe (Google Earth) and their alignments with various geographical and archaeological locations.</a:t>
            </a:r>
          </a:p>
          <a:p>
            <a:pPr>
              <a:lnSpc>
                <a:spcPct val="90000"/>
              </a:lnSpc>
              <a:spcAft>
                <a:spcPts val="600"/>
              </a:spcAft>
            </a:pPr>
            <a:r>
              <a:rPr lang="en-US" sz="1600" dirty="0"/>
              <a:t>An </a:t>
            </a:r>
            <a:r>
              <a:rPr lang="en-US" sz="1600" b="1" dirty="0"/>
              <a:t>orbital</a:t>
            </a:r>
            <a:r>
              <a:rPr lang="en-US" sz="1600" dirty="0"/>
              <a:t> </a:t>
            </a:r>
            <a:r>
              <a:rPr lang="en-US" sz="1600" b="1" dirty="0"/>
              <a:t>projection</a:t>
            </a:r>
            <a:r>
              <a:rPr lang="en-US" sz="1600" dirty="0"/>
              <a:t> is the transformation of celestial orbit information into location data for a global coordinate system.</a:t>
            </a:r>
          </a:p>
        </p:txBody>
      </p:sp>
    </p:spTree>
    <p:extLst>
      <p:ext uri="{BB962C8B-B14F-4D97-AF65-F5344CB8AC3E}">
        <p14:creationId xmlns:p14="http://schemas.microsoft.com/office/powerpoint/2010/main" val="310286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Outer Planets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 projection of the orbits of the solar system overlaid on top of the center of Atlantis.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
        <p:nvSpPr>
          <p:cNvPr id="3" name="TextBox 2">
            <a:extLst>
              <a:ext uri="{FF2B5EF4-FFF2-40B4-BE49-F238E27FC236}">
                <a16:creationId xmlns:a16="http://schemas.microsoft.com/office/drawing/2014/main" id="{31C213AF-E588-444E-B9CF-BEDADF8EB11C}"/>
              </a:ext>
            </a:extLst>
          </p:cNvPr>
          <p:cNvSpPr txBox="1"/>
          <p:nvPr/>
        </p:nvSpPr>
        <p:spPr>
          <a:xfrm>
            <a:off x="3471600" y="6352216"/>
            <a:ext cx="1511824" cy="307777"/>
          </a:xfrm>
          <a:prstGeom prst="rect">
            <a:avLst/>
          </a:prstGeom>
          <a:noFill/>
        </p:spPr>
        <p:txBody>
          <a:bodyPr wrap="none" rtlCol="0">
            <a:spAutoFit/>
          </a:bodyPr>
          <a:lstStyle/>
          <a:p>
            <a:r>
              <a:rPr lang="en-US" sz="1400" b="1" dirty="0"/>
              <a:t>Maximum Orbits</a:t>
            </a:r>
          </a:p>
        </p:txBody>
      </p:sp>
      <p:sp>
        <p:nvSpPr>
          <p:cNvPr id="12" name="TextBox 11">
            <a:extLst>
              <a:ext uri="{FF2B5EF4-FFF2-40B4-BE49-F238E27FC236}">
                <a16:creationId xmlns:a16="http://schemas.microsoft.com/office/drawing/2014/main" id="{65B3E719-A3A4-4BC4-B941-A4E7C1BBF87E}"/>
              </a:ext>
            </a:extLst>
          </p:cNvPr>
          <p:cNvSpPr txBox="1"/>
          <p:nvPr/>
        </p:nvSpPr>
        <p:spPr>
          <a:xfrm>
            <a:off x="8061233" y="6352215"/>
            <a:ext cx="1476558" cy="307777"/>
          </a:xfrm>
          <a:prstGeom prst="rect">
            <a:avLst/>
          </a:prstGeom>
          <a:noFill/>
        </p:spPr>
        <p:txBody>
          <a:bodyPr wrap="none" rtlCol="0">
            <a:spAutoFit/>
          </a:bodyPr>
          <a:lstStyle/>
          <a:p>
            <a:r>
              <a:rPr lang="en-US" sz="1400" b="1" dirty="0"/>
              <a:t>Minimum Orbits</a:t>
            </a:r>
          </a:p>
        </p:txBody>
      </p:sp>
    </p:spTree>
    <p:extLst>
      <p:ext uri="{BB962C8B-B14F-4D97-AF65-F5344CB8AC3E}">
        <p14:creationId xmlns:p14="http://schemas.microsoft.com/office/powerpoint/2010/main" val="2134667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Outer Planets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 projection of the orbits of the solar system overlaid on top of the center of Atlantis.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
        <p:nvSpPr>
          <p:cNvPr id="3" name="TextBox 2">
            <a:extLst>
              <a:ext uri="{FF2B5EF4-FFF2-40B4-BE49-F238E27FC236}">
                <a16:creationId xmlns:a16="http://schemas.microsoft.com/office/drawing/2014/main" id="{31C213AF-E588-444E-B9CF-BEDADF8EB11C}"/>
              </a:ext>
            </a:extLst>
          </p:cNvPr>
          <p:cNvSpPr txBox="1"/>
          <p:nvPr/>
        </p:nvSpPr>
        <p:spPr>
          <a:xfrm>
            <a:off x="3471600" y="6352216"/>
            <a:ext cx="1393330" cy="307777"/>
          </a:xfrm>
          <a:prstGeom prst="rect">
            <a:avLst/>
          </a:prstGeom>
          <a:noFill/>
        </p:spPr>
        <p:txBody>
          <a:bodyPr wrap="none" rtlCol="0">
            <a:spAutoFit/>
          </a:bodyPr>
          <a:lstStyle/>
          <a:p>
            <a:r>
              <a:rPr lang="en-US" sz="1400" b="1" dirty="0"/>
              <a:t>Average Orbits</a:t>
            </a:r>
          </a:p>
        </p:txBody>
      </p:sp>
      <p:sp>
        <p:nvSpPr>
          <p:cNvPr id="12" name="TextBox 11">
            <a:extLst>
              <a:ext uri="{FF2B5EF4-FFF2-40B4-BE49-F238E27FC236}">
                <a16:creationId xmlns:a16="http://schemas.microsoft.com/office/drawing/2014/main" id="{65B3E719-A3A4-4BC4-B941-A4E7C1BBF87E}"/>
              </a:ext>
            </a:extLst>
          </p:cNvPr>
          <p:cNvSpPr txBox="1"/>
          <p:nvPr/>
        </p:nvSpPr>
        <p:spPr>
          <a:xfrm>
            <a:off x="7624478" y="6356795"/>
            <a:ext cx="2350067" cy="307777"/>
          </a:xfrm>
          <a:prstGeom prst="rect">
            <a:avLst/>
          </a:prstGeom>
          <a:noFill/>
        </p:spPr>
        <p:txBody>
          <a:bodyPr wrap="none" rtlCol="0">
            <a:spAutoFit/>
          </a:bodyPr>
          <a:lstStyle/>
          <a:p>
            <a:r>
              <a:rPr lang="en-US" sz="1400" b="1" dirty="0"/>
              <a:t>Normalized (Actual) Orbits</a:t>
            </a:r>
          </a:p>
        </p:txBody>
      </p:sp>
    </p:spTree>
    <p:extLst>
      <p:ext uri="{BB962C8B-B14F-4D97-AF65-F5344CB8AC3E}">
        <p14:creationId xmlns:p14="http://schemas.microsoft.com/office/powerpoint/2010/main" val="2956399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Inner Planets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 projection of the orbits of the solar system overlaid on top of the center of Atlantis.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
        <p:nvSpPr>
          <p:cNvPr id="3" name="TextBox 2">
            <a:extLst>
              <a:ext uri="{FF2B5EF4-FFF2-40B4-BE49-F238E27FC236}">
                <a16:creationId xmlns:a16="http://schemas.microsoft.com/office/drawing/2014/main" id="{31C213AF-E588-444E-B9CF-BEDADF8EB11C}"/>
              </a:ext>
            </a:extLst>
          </p:cNvPr>
          <p:cNvSpPr txBox="1"/>
          <p:nvPr/>
        </p:nvSpPr>
        <p:spPr>
          <a:xfrm>
            <a:off x="3471600" y="6352216"/>
            <a:ext cx="1511824" cy="307777"/>
          </a:xfrm>
          <a:prstGeom prst="rect">
            <a:avLst/>
          </a:prstGeom>
          <a:noFill/>
        </p:spPr>
        <p:txBody>
          <a:bodyPr wrap="none" rtlCol="0">
            <a:spAutoFit/>
          </a:bodyPr>
          <a:lstStyle/>
          <a:p>
            <a:r>
              <a:rPr lang="en-US" sz="1400" b="1" dirty="0"/>
              <a:t>Maximum Orbits</a:t>
            </a:r>
          </a:p>
        </p:txBody>
      </p:sp>
      <p:sp>
        <p:nvSpPr>
          <p:cNvPr id="12" name="TextBox 11">
            <a:extLst>
              <a:ext uri="{FF2B5EF4-FFF2-40B4-BE49-F238E27FC236}">
                <a16:creationId xmlns:a16="http://schemas.microsoft.com/office/drawing/2014/main" id="{65B3E719-A3A4-4BC4-B941-A4E7C1BBF87E}"/>
              </a:ext>
            </a:extLst>
          </p:cNvPr>
          <p:cNvSpPr txBox="1"/>
          <p:nvPr/>
        </p:nvSpPr>
        <p:spPr>
          <a:xfrm>
            <a:off x="8061233" y="6352215"/>
            <a:ext cx="1476558" cy="307777"/>
          </a:xfrm>
          <a:prstGeom prst="rect">
            <a:avLst/>
          </a:prstGeom>
          <a:noFill/>
        </p:spPr>
        <p:txBody>
          <a:bodyPr wrap="none" rtlCol="0">
            <a:spAutoFit/>
          </a:bodyPr>
          <a:lstStyle/>
          <a:p>
            <a:r>
              <a:rPr lang="en-US" sz="1400" b="1" dirty="0"/>
              <a:t>Minimum Orbits</a:t>
            </a:r>
          </a:p>
        </p:txBody>
      </p:sp>
    </p:spTree>
    <p:extLst>
      <p:ext uri="{BB962C8B-B14F-4D97-AF65-F5344CB8AC3E}">
        <p14:creationId xmlns:p14="http://schemas.microsoft.com/office/powerpoint/2010/main" val="263487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Inner Planets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 projection of the orbits of the solar system overlaid on top of the center of Atlantis.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
        <p:nvSpPr>
          <p:cNvPr id="3" name="TextBox 2">
            <a:extLst>
              <a:ext uri="{FF2B5EF4-FFF2-40B4-BE49-F238E27FC236}">
                <a16:creationId xmlns:a16="http://schemas.microsoft.com/office/drawing/2014/main" id="{31C213AF-E588-444E-B9CF-BEDADF8EB11C}"/>
              </a:ext>
            </a:extLst>
          </p:cNvPr>
          <p:cNvSpPr txBox="1"/>
          <p:nvPr/>
        </p:nvSpPr>
        <p:spPr>
          <a:xfrm>
            <a:off x="3471600" y="6352216"/>
            <a:ext cx="1393330" cy="307777"/>
          </a:xfrm>
          <a:prstGeom prst="rect">
            <a:avLst/>
          </a:prstGeom>
          <a:noFill/>
        </p:spPr>
        <p:txBody>
          <a:bodyPr wrap="none" rtlCol="0">
            <a:spAutoFit/>
          </a:bodyPr>
          <a:lstStyle/>
          <a:p>
            <a:r>
              <a:rPr lang="en-US" sz="1400" b="1" dirty="0"/>
              <a:t>Average Orbits</a:t>
            </a:r>
          </a:p>
        </p:txBody>
      </p:sp>
      <p:sp>
        <p:nvSpPr>
          <p:cNvPr id="12" name="TextBox 11">
            <a:extLst>
              <a:ext uri="{FF2B5EF4-FFF2-40B4-BE49-F238E27FC236}">
                <a16:creationId xmlns:a16="http://schemas.microsoft.com/office/drawing/2014/main" id="{65B3E719-A3A4-4BC4-B941-A4E7C1BBF87E}"/>
              </a:ext>
            </a:extLst>
          </p:cNvPr>
          <p:cNvSpPr txBox="1"/>
          <p:nvPr/>
        </p:nvSpPr>
        <p:spPr>
          <a:xfrm>
            <a:off x="7624478" y="6356795"/>
            <a:ext cx="2350067" cy="307777"/>
          </a:xfrm>
          <a:prstGeom prst="rect">
            <a:avLst/>
          </a:prstGeom>
          <a:noFill/>
        </p:spPr>
        <p:txBody>
          <a:bodyPr wrap="none" rtlCol="0">
            <a:spAutoFit/>
          </a:bodyPr>
          <a:lstStyle/>
          <a:p>
            <a:r>
              <a:rPr lang="en-US" sz="1400" b="1" dirty="0"/>
              <a:t>Normalized (Actual) Orbits</a:t>
            </a:r>
          </a:p>
        </p:txBody>
      </p:sp>
    </p:spTree>
    <p:extLst>
      <p:ext uri="{BB962C8B-B14F-4D97-AF65-F5344CB8AC3E}">
        <p14:creationId xmlns:p14="http://schemas.microsoft.com/office/powerpoint/2010/main" val="539277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previous projections used the kiloant (ka) as the unit that represents the P-Ratio. For example, the P-Ratio for the average orbital radius of Earth is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oMath>
                </a14:m>
                <a:r>
                  <a:rPr lang="en-US" sz="1600" dirty="0"/>
                  <a:t>. So, the projected radius of the orbit is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oMath>
                </a14:m>
                <a:r>
                  <a:rPr lang="en-US" sz="1600" dirty="0"/>
                  <a:t>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a14:m>
                <a:r>
                  <a:rPr lang="en-US" sz="1600" dirty="0"/>
                  <a:t>). This would be the actual radius of the orbit “line” if it were literally drawn on the surface of the Earth.</a:t>
                </a:r>
              </a:p>
              <a:p>
                <a:pPr indent="-246888">
                  <a:lnSpc>
                    <a:spcPct val="90000"/>
                  </a:lnSpc>
                  <a:spcAft>
                    <a:spcPts val="600"/>
                  </a:spcAft>
                </a:pPr>
                <a:endParaRPr lang="en-US" sz="1600" dirty="0"/>
              </a:p>
              <a:p>
                <a:pPr indent="-246888">
                  <a:lnSpc>
                    <a:spcPct val="90000"/>
                  </a:lnSpc>
                  <a:spcAft>
                    <a:spcPts val="600"/>
                  </a:spcAft>
                </a:pPr>
                <a:r>
                  <a:rPr lang="en-US" sz="1600" dirty="0"/>
                  <a:t>Different scales of layouts can be projected by using different measurement systems. A projection that uses degrees (</a:t>
                </a:r>
                <a14:m>
                  <m:oMath xmlns:m="http://schemas.openxmlformats.org/officeDocument/2006/math">
                    <m:r>
                      <a:rPr lang="en-US" sz="1600" b="1" i="1" dirty="0" smtClean="0">
                        <a:latin typeface="Cambria Math" panose="02040503050406030204" pitchFamily="18" charset="0"/>
                      </a:rPr>
                      <m:t>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𝟑𝟔𝟎</m:t>
                    </m:r>
                    <m:r>
                      <a:rPr lang="en-US" sz="1600" b="1" i="1" dirty="0" smtClean="0">
                        <a:latin typeface="Cambria Math" panose="02040503050406030204" pitchFamily="18" charset="0"/>
                        <a:ea typeface="Cambria Math" panose="02040503050406030204" pitchFamily="18" charset="0"/>
                      </a:rPr>
                      <m:t>°</m:t>
                    </m:r>
                  </m:oMath>
                </a14:m>
                <a:r>
                  <a:rPr lang="en-US" sz="1600" dirty="0"/>
                  <a:t>) as its P-Ratio representation can be created by implementing a measurement system with a base unit size of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𝟎𝟎𝟎𝟓</m:t>
                    </m:r>
                    <m:r>
                      <a:rPr lang="en-US" sz="1600" b="1" i="1" dirty="0" smtClean="0">
                        <a:latin typeface="Cambria Math" panose="02040503050406030204" pitchFamily="18" charset="0"/>
                        <a:ea typeface="Cambria Math" panose="02040503050406030204" pitchFamily="18" charset="0"/>
                      </a:rPr>
                      <m:t>°</m:t>
                    </m:r>
                  </m:oMath>
                </a14:m>
                <a:r>
                  <a:rPr lang="en-US" sz="1600" dirty="0"/>
                  <a:t> (</a:t>
                </a:r>
                <a14:m>
                  <m:oMath xmlns:m="http://schemas.openxmlformats.org/officeDocument/2006/math">
                    <m:r>
                      <a:rPr lang="en-US" sz="1600" i="1" dirty="0" smtClean="0">
                        <a:latin typeface="Cambria Math" panose="02040503050406030204" pitchFamily="18" charset="0"/>
                      </a:rPr>
                      <m:t>𝑃</m:t>
                    </m:r>
                    <m:r>
                      <a:rPr lang="en-US" sz="1600" i="1" dirty="0" smtClean="0">
                        <a:latin typeface="Cambria Math" panose="02040503050406030204" pitchFamily="18" charset="0"/>
                      </a:rPr>
                      <m:t>−</m:t>
                    </m:r>
                    <m:r>
                      <a:rPr lang="en-US" sz="1600" i="1" dirty="0" smtClean="0">
                        <a:latin typeface="Cambria Math" panose="02040503050406030204" pitchFamily="18" charset="0"/>
                      </a:rPr>
                      <m:t>𝑅𝑎𝑡𝑖𝑜</m:t>
                    </m:r>
                    <m:r>
                      <a:rPr lang="en-US" sz="1600" i="1" dirty="0" smtClean="0">
                        <a:latin typeface="Cambria Math" panose="02040503050406030204" pitchFamily="18" charset="0"/>
                      </a:rPr>
                      <m:t> = </m:t>
                    </m:r>
                    <m:r>
                      <a:rPr lang="en-US" sz="1600" i="1" dirty="0" smtClean="0">
                        <a:latin typeface="Cambria Math" panose="02040503050406030204" pitchFamily="18" charset="0"/>
                      </a:rPr>
                      <m:t>𝐵𝑎𝑠𝑒</m:t>
                    </m:r>
                    <m:r>
                      <a:rPr lang="en-US" sz="1600" i="1" dirty="0" smtClean="0">
                        <a:latin typeface="Cambria Math" panose="02040503050406030204" pitchFamily="18" charset="0"/>
                      </a:rPr>
                      <m:t> </m:t>
                    </m:r>
                    <m:r>
                      <a:rPr lang="en-US" sz="1600" i="1" dirty="0" smtClean="0">
                        <a:latin typeface="Cambria Math" panose="02040503050406030204" pitchFamily="18" charset="0"/>
                      </a:rPr>
                      <m:t>𝑈𝑛𝑖𝑡</m:t>
                    </m:r>
                    <m:r>
                      <a:rPr lang="en-US" sz="1600" i="1" dirty="0" smtClean="0">
                        <a:latin typeface="Cambria Math" panose="02040503050406030204" pitchFamily="18" charset="0"/>
                      </a:rPr>
                      <m:t> ×</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Use a calibration value of </a:t>
                </a:r>
                <a14:m>
                  <m:oMath xmlns:m="http://schemas.openxmlformats.org/officeDocument/2006/math">
                    <m:r>
                      <a:rPr lang="en-US" sz="1600" b="1" i="1" dirty="0" smtClean="0">
                        <a:latin typeface="Cambria Math" panose="02040503050406030204" pitchFamily="18" charset="0"/>
                      </a:rPr>
                      <m:t>𝟕𝟐𝟎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to create this unit size.</a:t>
                </a:r>
              </a:p>
              <a:p>
                <a:pPr indent="-246888">
                  <a:lnSpc>
                    <a:spcPct val="90000"/>
                  </a:lnSpc>
                  <a:spcAft>
                    <a:spcPts val="600"/>
                  </a:spcAft>
                </a:pPr>
                <a:endParaRPr lang="en-US" sz="1600"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4570518"/>
              </a:xfrm>
              <a:prstGeom prst="rect">
                <a:avLst/>
              </a:prstGeom>
              <a:blipFill>
                <a:blip r:embed="rId2"/>
                <a:stretch>
                  <a:fillRect l="-312" t="-933" r="-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3503F1E-D8B3-4F2F-BC1C-690786D01EBE}"/>
                  </a:ext>
                </a:extLst>
              </p:cNvPr>
              <p:cNvGraphicFramePr>
                <a:graphicFrameLocks noGrp="1"/>
              </p:cNvGraphicFramePr>
              <p:nvPr>
                <p:extLst>
                  <p:ext uri="{D42A27DB-BD31-4B8C-83A1-F6EECF244321}">
                    <p14:modId xmlns:p14="http://schemas.microsoft.com/office/powerpoint/2010/main" val="1313973968"/>
                  </p:ext>
                </p:extLst>
              </p:nvPr>
            </p:nvGraphicFramePr>
            <p:xfrm>
              <a:off x="2571233" y="4191174"/>
              <a:ext cx="7766876" cy="749708"/>
            </p:xfrm>
            <a:graphic>
              <a:graphicData uri="http://schemas.openxmlformats.org/drawingml/2006/table">
                <a:tbl>
                  <a:tblPr firstRow="1" bandRow="1">
                    <a:tableStyleId>{073A0DAA-6AF3-43AB-8588-CEC1D06C72B9}</a:tableStyleId>
                  </a:tblPr>
                  <a:tblGrid>
                    <a:gridCol w="2694267">
                      <a:extLst>
                        <a:ext uri="{9D8B030D-6E8A-4147-A177-3AD203B41FA5}">
                          <a16:colId xmlns:a16="http://schemas.microsoft.com/office/drawing/2014/main" val="770250192"/>
                        </a:ext>
                      </a:extLst>
                    </a:gridCol>
                    <a:gridCol w="2820704">
                      <a:extLst>
                        <a:ext uri="{9D8B030D-6E8A-4147-A177-3AD203B41FA5}">
                          <a16:colId xmlns:a16="http://schemas.microsoft.com/office/drawing/2014/main" val="1147511774"/>
                        </a:ext>
                      </a:extLst>
                    </a:gridCol>
                    <a:gridCol w="2251905">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tc>
                      <a:txBody>
                        <a:bodyPr/>
                        <a:lstStyle/>
                        <a:p>
                          <a:pPr algn="ctr"/>
                          <a:r>
                            <a:rPr lang="en-US" sz="1400" dirty="0"/>
                            <a:t>Circumference</a:t>
                          </a:r>
                        </a:p>
                      </a:txBody>
                      <a:tcPr/>
                    </a:tc>
                    <a:extLst>
                      <a:ext uri="{0D108BD9-81ED-4DB2-BD59-A6C34878D82A}">
                        <a16:rowId xmlns:a16="http://schemas.microsoft.com/office/drawing/2014/main" val="1007486080"/>
                      </a:ext>
                    </a:extLst>
                  </a:tr>
                  <a:tr h="268593">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𝑮𝒍𝒐𝒃𝒂𝒍</m:t>
                                </m:r>
                                <m:r>
                                  <a:rPr lang="en-US" sz="1400" b="1" i="1" dirty="0" smtClean="0">
                                    <a:latin typeface="Cambria Math" panose="02040503050406030204" pitchFamily="18" charset="0"/>
                                  </a:rPr>
                                  <m:t> </m:t>
                                </m:r>
                                <m:r>
                                  <a:rPr lang="en-US" sz="1400" b="1" i="1" dirty="0" smtClean="0">
                                    <a:latin typeface="Cambria Math" panose="02040503050406030204" pitchFamily="18" charset="0"/>
                                  </a:rPr>
                                  <m:t>𝑷𝒓𝒐𝒋𝒆𝒄𝒕𝒊𝒐𝒏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𝒈𝒑</m:t>
                                </m:r>
                                <m:r>
                                  <a:rPr lang="en-US" sz="1400" b="1" i="1" dirty="0" smtClean="0">
                                    <a:latin typeface="Cambria Math" panose="02040503050406030204" pitchFamily="18" charset="0"/>
                                  </a:rPr>
                                  <m:t>)</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𝟕𝟐𝟎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𝟕𝟐𝟎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 </m:t>
                                </m:r>
                                <m:r>
                                  <a:rPr lang="en-US" sz="1400" b="1" i="1" dirty="0" smtClean="0">
                                    <a:latin typeface="Cambria Math" panose="02040503050406030204" pitchFamily="18" charset="0"/>
                                    <a:ea typeface="Cambria Math" panose="02040503050406030204" pitchFamily="18" charset="0"/>
                                  </a:rPr>
                                  <m:t>𝒈𝒑</m:t>
                                </m:r>
                              </m:oMath>
                            </m:oMathPara>
                          </a14:m>
                          <a:endParaRPr lang="en-US" sz="1400" b="1" dirty="0"/>
                        </a:p>
                      </a:txBody>
                      <a:tcPr/>
                    </a:tc>
                    <a:extLst>
                      <a:ext uri="{0D108BD9-81ED-4DB2-BD59-A6C34878D82A}">
                        <a16:rowId xmlns:a16="http://schemas.microsoft.com/office/drawing/2014/main" val="823510828"/>
                      </a:ext>
                    </a:extLst>
                  </a:tr>
                </a:tbl>
              </a:graphicData>
            </a:graphic>
          </p:graphicFrame>
        </mc:Choice>
        <mc:Fallback xmlns="">
          <p:graphicFrame>
            <p:nvGraphicFramePr>
              <p:cNvPr id="6" name="Table 4">
                <a:extLst>
                  <a:ext uri="{FF2B5EF4-FFF2-40B4-BE49-F238E27FC236}">
                    <a16:creationId xmlns:a16="http://schemas.microsoft.com/office/drawing/2014/main" id="{73503F1E-D8B3-4F2F-BC1C-690786D01EBE}"/>
                  </a:ext>
                </a:extLst>
              </p:cNvPr>
              <p:cNvGraphicFramePr>
                <a:graphicFrameLocks noGrp="1"/>
              </p:cNvGraphicFramePr>
              <p:nvPr>
                <p:extLst>
                  <p:ext uri="{D42A27DB-BD31-4B8C-83A1-F6EECF244321}">
                    <p14:modId xmlns:p14="http://schemas.microsoft.com/office/powerpoint/2010/main" val="1313973968"/>
                  </p:ext>
                </p:extLst>
              </p:nvPr>
            </p:nvGraphicFramePr>
            <p:xfrm>
              <a:off x="2571233" y="4191174"/>
              <a:ext cx="7766876" cy="749708"/>
            </p:xfrm>
            <a:graphic>
              <a:graphicData uri="http://schemas.openxmlformats.org/drawingml/2006/table">
                <a:tbl>
                  <a:tblPr firstRow="1" bandRow="1">
                    <a:tableStyleId>{073A0DAA-6AF3-43AB-8588-CEC1D06C72B9}</a:tableStyleId>
                  </a:tblPr>
                  <a:tblGrid>
                    <a:gridCol w="2694267">
                      <a:extLst>
                        <a:ext uri="{9D8B030D-6E8A-4147-A177-3AD203B41FA5}">
                          <a16:colId xmlns:a16="http://schemas.microsoft.com/office/drawing/2014/main" val="770250192"/>
                        </a:ext>
                      </a:extLst>
                    </a:gridCol>
                    <a:gridCol w="2820704">
                      <a:extLst>
                        <a:ext uri="{9D8B030D-6E8A-4147-A177-3AD203B41FA5}">
                          <a16:colId xmlns:a16="http://schemas.microsoft.com/office/drawing/2014/main" val="1147511774"/>
                        </a:ext>
                      </a:extLst>
                    </a:gridCol>
                    <a:gridCol w="2251905">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tc>
                      <a:txBody>
                        <a:bodyPr/>
                        <a:lstStyle/>
                        <a:p>
                          <a:pPr algn="ctr"/>
                          <a:r>
                            <a:rPr lang="en-US" sz="1400" dirty="0"/>
                            <a:t>Circumference</a:t>
                          </a:r>
                        </a:p>
                      </a:txBody>
                      <a:tcPr/>
                    </a:tc>
                    <a:extLst>
                      <a:ext uri="{0D108BD9-81ED-4DB2-BD59-A6C34878D82A}">
                        <a16:rowId xmlns:a16="http://schemas.microsoft.com/office/drawing/2014/main" val="1007486080"/>
                      </a:ext>
                    </a:extLst>
                  </a:tr>
                  <a:tr h="411480">
                    <a:tc>
                      <a:txBody>
                        <a:bodyPr/>
                        <a:lstStyle/>
                        <a:p>
                          <a:endParaRPr lang="en-US"/>
                        </a:p>
                      </a:txBody>
                      <a:tcPr>
                        <a:blipFill>
                          <a:blip r:embed="rId3"/>
                          <a:stretch>
                            <a:fillRect l="-226" t="-83824" r="-189593" b="-2941"/>
                          </a:stretch>
                        </a:blipFill>
                      </a:tcPr>
                    </a:tc>
                    <a:tc>
                      <a:txBody>
                        <a:bodyPr/>
                        <a:lstStyle/>
                        <a:p>
                          <a:endParaRPr lang="en-US"/>
                        </a:p>
                      </a:txBody>
                      <a:tcPr>
                        <a:blipFill>
                          <a:blip r:embed="rId3"/>
                          <a:stretch>
                            <a:fillRect l="-95680" t="-83824" r="-80994" b="-2941"/>
                          </a:stretch>
                        </a:blipFill>
                      </a:tcPr>
                    </a:tc>
                    <a:tc>
                      <a:txBody>
                        <a:bodyPr/>
                        <a:lstStyle/>
                        <a:p>
                          <a:endParaRPr lang="en-US"/>
                        </a:p>
                      </a:txBody>
                      <a:tcPr>
                        <a:blipFill>
                          <a:blip r:embed="rId3"/>
                          <a:stretch>
                            <a:fillRect l="-244865" t="-83824" r="-1351" b="-2941"/>
                          </a:stretch>
                        </a:blipFill>
                      </a:tcPr>
                    </a:tc>
                    <a:extLst>
                      <a:ext uri="{0D108BD9-81ED-4DB2-BD59-A6C34878D82A}">
                        <a16:rowId xmlns:a16="http://schemas.microsoft.com/office/drawing/2014/main" val="823510828"/>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3CE9627-DC8A-4E20-8A48-9C2073BE1A7A}"/>
                  </a:ext>
                </a:extLst>
              </p:cNvPr>
              <p:cNvSpPr txBox="1"/>
              <p:nvPr/>
            </p:nvSpPr>
            <p:spPr>
              <a:xfrm>
                <a:off x="1563271" y="5257800"/>
                <a:ext cx="9782800" cy="1380460"/>
              </a:xfrm>
              <a:prstGeom prst="rect">
                <a:avLst/>
              </a:prstGeom>
            </p:spPr>
            <p:txBody>
              <a:bodyPr vert="horz" lIns="91440" tIns="45720" rIns="91440" bIns="45720" rtlCol="0">
                <a:normAutofit/>
              </a:bodyPr>
              <a:lstStyle/>
              <a:p>
                <a:pPr indent="-246888">
                  <a:lnSpc>
                    <a:spcPct val="90000"/>
                  </a:lnSpc>
                  <a:spcAft>
                    <a:spcPts val="600"/>
                  </a:spcAft>
                </a:pPr>
                <a:r>
                  <a:rPr lang="en-US" sz="1600" dirty="0"/>
                  <a:t>The example equation below demonstrates the conversion to </a:t>
                </a:r>
                <a:r>
                  <a:rPr lang="en-US" sz="1600" b="1" dirty="0"/>
                  <a:t>Global Projection 720</a:t>
                </a:r>
                <a:r>
                  <a:rPr lang="en-US" sz="1600" dirty="0"/>
                  <a:t>.</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𝑺𝒂𝒕𝒖𝒓𝒏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𝑴𝒊𝒏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𝑶𝒓𝒃𝒊𝒕</m:t>
                      </m:r>
                      <m:r>
                        <a:rPr lang="en-US" sz="1600" b="1" i="1" dirty="0" smtClean="0">
                          <a:latin typeface="Cambria Math" panose="02040503050406030204" pitchFamily="18" charset="0"/>
                        </a:rPr>
                        <m:t> </m:t>
                      </m:r>
                      <m:r>
                        <a:rPr lang="en-US" sz="1600" b="1" i="1" dirty="0">
                          <a:latin typeface="Cambria Math" panose="02040503050406030204" pitchFamily="18" charset="0"/>
                        </a:rPr>
                        <m:t>𝑷</m:t>
                      </m:r>
                      <m:r>
                        <a:rPr lang="en-US" sz="1600" b="1" i="1" dirty="0">
                          <a:latin typeface="Cambria Math" panose="02040503050406030204" pitchFamily="18" charset="0"/>
                        </a:rPr>
                        <m:t>−</m:t>
                      </m:r>
                      <m:r>
                        <a:rPr lang="en-US" sz="1600" b="1" i="1" dirty="0">
                          <a:latin typeface="Cambria Math" panose="02040503050406030204" pitchFamily="18" charset="0"/>
                        </a:rPr>
                        <m:t>𝑹𝒂𝒕𝒊𝒐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𝟔𝟕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a:latin typeface="Cambria Math" panose="02040503050406030204" pitchFamily="18" charset="0"/>
                        </a:rPr>
                        <m:t>𝟔𝟕</m:t>
                      </m:r>
                      <m:r>
                        <a:rPr lang="en-US" sz="1600" b="1" i="1" dirty="0">
                          <a:latin typeface="Cambria Math" panose="02040503050406030204" pitchFamily="18" charset="0"/>
                        </a:rPr>
                        <m:t>.</m:t>
                      </m:r>
                      <m:r>
                        <a:rPr lang="en-US" sz="1600" b="1" i="1" dirty="0">
                          <a:latin typeface="Cambria Math" panose="02040503050406030204" pitchFamily="18" charset="0"/>
                        </a:rPr>
                        <m:t>𝟓</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𝟐</m:t>
                      </m:r>
                      <m:r>
                        <a:rPr lang="en-US" sz="1600" b="1" i="1" dirty="0">
                          <a:latin typeface="Cambria Math" panose="02040503050406030204" pitchFamily="18" charset="0"/>
                        </a:rPr>
                        <m:t>=</m:t>
                      </m:r>
                      <m:r>
                        <a:rPr lang="en-US" sz="1600" b="1" i="1" dirty="0">
                          <a:latin typeface="Cambria Math" panose="02040503050406030204" pitchFamily="18" charset="0"/>
                        </a:rPr>
                        <m:t>𝟑𝟑</m:t>
                      </m:r>
                      <m:r>
                        <a:rPr lang="en-US" sz="1600" b="1" i="1" dirty="0">
                          <a:latin typeface="Cambria Math" panose="02040503050406030204" pitchFamily="18" charset="0"/>
                        </a:rPr>
                        <m:t>.</m:t>
                      </m:r>
                      <m:r>
                        <a:rPr lang="en-US" sz="1600" b="1" i="1" dirty="0">
                          <a:latin typeface="Cambria Math" panose="02040503050406030204" pitchFamily="18" charset="0"/>
                        </a:rPr>
                        <m:t>𝟕𝟓</m:t>
                      </m:r>
                      <m:r>
                        <a:rPr lang="en-US" sz="1600" b="1" i="1" dirty="0" smtClean="0">
                          <a:latin typeface="Cambria Math" panose="02040503050406030204" pitchFamily="18" charset="0"/>
                          <a:ea typeface="Cambria Math" panose="02040503050406030204" pitchFamily="18" charset="0"/>
                        </a:rPr>
                        <m:t>°</m:t>
                      </m:r>
                    </m:oMath>
                  </m:oMathPara>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03CE9627-DC8A-4E20-8A48-9C2073BE1A7A}"/>
                  </a:ext>
                </a:extLst>
              </p:cNvPr>
              <p:cNvSpPr txBox="1">
                <a:spLocks noRot="1" noChangeAspect="1" noMove="1" noResize="1" noEditPoints="1" noAdjustHandles="1" noChangeArrowheads="1" noChangeShapeType="1" noTextEdit="1"/>
              </p:cNvSpPr>
              <p:nvPr/>
            </p:nvSpPr>
            <p:spPr>
              <a:xfrm>
                <a:off x="1563271" y="5257800"/>
                <a:ext cx="9782800" cy="1380460"/>
              </a:xfrm>
              <a:prstGeom prst="rect">
                <a:avLst/>
              </a:prstGeom>
              <a:blipFill>
                <a:blip r:embed="rId4"/>
                <a:stretch>
                  <a:fillRect l="-312" t="-3097"/>
                </a:stretch>
              </a:blipFill>
            </p:spPr>
            <p:txBody>
              <a:bodyPr/>
              <a:lstStyle/>
              <a:p>
                <a:r>
                  <a:rPr lang="en-US">
                    <a:noFill/>
                  </a:rPr>
                  <a:t> </a:t>
                </a:r>
              </a:p>
            </p:txBody>
          </p:sp>
        </mc:Fallback>
      </mc:AlternateContent>
    </p:spTree>
    <p:extLst>
      <p:ext uri="{BB962C8B-B14F-4D97-AF65-F5344CB8AC3E}">
        <p14:creationId xmlns:p14="http://schemas.microsoft.com/office/powerpoint/2010/main" val="123327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th 16x9">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9696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h education presentation with Pi  (widescreen).potx" id="{DF132673-7A8C-4FB7-A35E-0123B6C0D98B}" vid="{CCAAB50D-2EF2-4925-80C2-C83131AE58AC}"/>
    </a:ext>
  </a:extLst>
</a:theme>
</file>

<file path=ppt/theme/theme2.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Math education presentation with Pi  (widescreen)</Template>
  <TotalTime>41639</TotalTime>
  <Words>19697</Words>
  <Application>Microsoft Office PowerPoint</Application>
  <PresentationFormat>Custom</PresentationFormat>
  <Paragraphs>2988</Paragraphs>
  <Slides>201</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201</vt:i4>
      </vt:variant>
    </vt:vector>
  </HeadingPairs>
  <TitlesOfParts>
    <vt:vector size="207" baseType="lpstr">
      <vt:lpstr>Arial</vt:lpstr>
      <vt:lpstr>Calibri</vt:lpstr>
      <vt:lpstr>Cambria Math</vt:lpstr>
      <vt:lpstr>Euphemia</vt:lpstr>
      <vt:lpstr>Euphemia (Body)</vt:lpstr>
      <vt:lpstr>Math 16x9</vt:lpstr>
      <vt:lpstr>Projections</vt:lpstr>
      <vt:lpstr>Archaeological Renaissance</vt:lpstr>
      <vt:lpstr>Archaeological Renaissance</vt:lpstr>
      <vt:lpstr>Archaeological Renaissance</vt:lpstr>
      <vt:lpstr>PowerPoint Presentation</vt:lpstr>
      <vt:lpstr>Section I:   Arrayed with the Sun</vt:lpstr>
      <vt:lpstr>Arrayed with the Sun</vt:lpstr>
      <vt:lpstr>Arrayed with the Sun</vt:lpstr>
      <vt:lpstr>Arrayed with the Sun</vt:lpstr>
      <vt:lpstr>Arrayed with the Sun</vt:lpstr>
      <vt:lpstr>Arrayed with the Sun</vt:lpstr>
      <vt:lpstr>Arrayed with the Sun</vt:lpstr>
      <vt:lpstr>Section II:   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Section III:   The Antediluvian Year</vt:lpstr>
      <vt:lpstr>The Antediluvian Year</vt:lpstr>
      <vt:lpstr>The Antediluvian Year</vt:lpstr>
      <vt:lpstr>The Antediluvian Year</vt:lpstr>
      <vt:lpstr>The Antediluvian Year</vt:lpstr>
      <vt:lpstr>The Antediluvian Year</vt:lpstr>
      <vt:lpstr>The Antediluvian Year</vt:lpstr>
      <vt:lpstr>Section IV:   The Light-Year</vt:lpstr>
      <vt:lpstr>The Light-Year</vt:lpstr>
      <vt:lpstr>The Light-Year</vt:lpstr>
      <vt:lpstr>The Light-Year</vt:lpstr>
      <vt:lpstr>The Light-Year</vt:lpstr>
      <vt:lpstr>The Light-Year</vt:lpstr>
      <vt:lpstr>The Light-Year</vt:lpstr>
      <vt:lpstr>The Light-Year</vt:lpstr>
      <vt:lpstr>The Light-Year</vt:lpstr>
      <vt:lpstr>The Light-Year</vt:lpstr>
      <vt:lpstr>The Light-Year</vt:lpstr>
      <vt:lpstr>The Light-Year</vt:lpstr>
      <vt:lpstr>The Light-Year</vt:lpstr>
      <vt:lpstr>The Light-Year</vt:lpstr>
      <vt:lpstr>The Light-Year</vt:lpstr>
      <vt:lpstr>The Light-Year</vt:lpstr>
      <vt:lpstr>The Light-Year</vt:lpstr>
      <vt:lpstr>Section V:   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Section VI:   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Section VII:   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Section VIII:   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Links:   Documents and Source Code</vt:lpstr>
      <vt:lpstr>Links</vt:lpstr>
      <vt:lpstr>End of Part III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Ants</dc:title>
  <dc:creator>Paul Easter</dc:creator>
  <cp:lastModifiedBy>Paul Easter</cp:lastModifiedBy>
  <cp:revision>4</cp:revision>
  <cp:lastPrinted>2021-12-03T12:30:54Z</cp:lastPrinted>
  <dcterms:created xsi:type="dcterms:W3CDTF">2021-11-28T10:55:44Z</dcterms:created>
  <dcterms:modified xsi:type="dcterms:W3CDTF">2022-04-11T22:06:29Z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